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0AF1-2847-274F-86F1-7D0A700A95D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DD26-9912-9F4C-A122-BE61FF15A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5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0AF1-2847-274F-86F1-7D0A700A95D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DD26-9912-9F4C-A122-BE61FF15A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3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0AF1-2847-274F-86F1-7D0A700A95D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DD26-9912-9F4C-A122-BE61FF15A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7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0AF1-2847-274F-86F1-7D0A700A95D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DD26-9912-9F4C-A122-BE61FF15A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5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0AF1-2847-274F-86F1-7D0A700A95D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DD26-9912-9F4C-A122-BE61FF15A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9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0AF1-2847-274F-86F1-7D0A700A95D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DD26-9912-9F4C-A122-BE61FF15A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0AF1-2847-274F-86F1-7D0A700A95D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DD26-9912-9F4C-A122-BE61FF15A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6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0AF1-2847-274F-86F1-7D0A700A95D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DD26-9912-9F4C-A122-BE61FF15A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7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0AF1-2847-274F-86F1-7D0A700A95D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DD26-9912-9F4C-A122-BE61FF15A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9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0AF1-2847-274F-86F1-7D0A700A95D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DD26-9912-9F4C-A122-BE61FF15A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8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0AF1-2847-274F-86F1-7D0A700A95D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DD26-9912-9F4C-A122-BE61FF15A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4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E0AF1-2847-274F-86F1-7D0A700A95D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9DD26-9912-9F4C-A122-BE61FF15A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6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0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LabKey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Duffek</dc:creator>
  <cp:lastModifiedBy>Dan Duffek</cp:lastModifiedBy>
  <cp:revision>1</cp:revision>
  <dcterms:created xsi:type="dcterms:W3CDTF">2016-09-21T00:36:33Z</dcterms:created>
  <dcterms:modified xsi:type="dcterms:W3CDTF">2016-09-21T00:36:40Z</dcterms:modified>
</cp:coreProperties>
</file>