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1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6C5C-BEE5-394C-B09F-C395A42BEF8E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3FB84-C35A-2F43-A16A-4ECC6C49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Power Point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on Mac.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5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With Image</a:t>
            </a:r>
            <a:endParaRPr lang="en-US" dirty="0"/>
          </a:p>
        </p:txBody>
      </p:sp>
      <p:pic>
        <p:nvPicPr>
          <p:cNvPr id="4" name="Content Placeholder 3" descr="Screen Shot 2016-01-05 at 12.34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0" b="105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174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With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How </a:t>
            </a:r>
            <a:r>
              <a:rPr lang="en-US" smtClean="0"/>
              <a:t>are you?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Sample Power Point Template</vt:lpstr>
      <vt:lpstr>Slide With Image</vt:lpstr>
      <vt:lpstr>Slide With Text</vt:lpstr>
    </vt:vector>
  </TitlesOfParts>
  <Company>LabKey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 Point Template</dc:title>
  <dc:creator>Dan Duffek</dc:creator>
  <cp:lastModifiedBy>Dan Duffek</cp:lastModifiedBy>
  <cp:revision>1</cp:revision>
  <dcterms:created xsi:type="dcterms:W3CDTF">2016-01-13T17:42:37Z</dcterms:created>
  <dcterms:modified xsi:type="dcterms:W3CDTF">2016-01-13T17:44:43Z</dcterms:modified>
</cp:coreProperties>
</file>