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1DAD2F0-40C4-4F1A-97B0-1C57BAA4D3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AE149C3-7F39-445E-B8C7-56D45DEBE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Attachment Report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Marty </a:t>
            </a:r>
            <a:r>
              <a:rPr lang="en-US" smtClean="0"/>
              <a:t>Pradere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4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Attachment Report Test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Attachment Report Test</dc:title>
  <dc:creator>Marty Pradere</dc:creator>
  <cp:lastModifiedBy>Marty Pradere</cp:lastModifiedBy>
  <cp:revision>1</cp:revision>
  <dcterms:created xsi:type="dcterms:W3CDTF">2014-12-11T01:20:13Z</dcterms:created>
  <dcterms:modified xsi:type="dcterms:W3CDTF">2014-12-11T01:27:45Z</dcterms:modified>
</cp:coreProperties>
</file>