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8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41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4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3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8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5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4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0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4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4399164" y="313852"/>
            <a:ext cx="7409411" cy="623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UTILIZAÇÃO DESTE COMPUTADOR: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-PC-Clevo é um computador de trabalho para processamento e análise de dados do Laboratório de Neuropsicofisiologia.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utilização deste PC (presencial ou remota) está prevista como </a:t>
            </a: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solução de recurso 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os computadores principais de análise (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-PC-Workstation e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-PC-Darwin) não estiverem disponíveis.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-PC-Workstation pode ser acedido remotamente através do software AnyDesk (contactar LabManager para obter acesso).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desligue este computador, pois isso irá inviabilizar o acesso através do AnyDesk.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dos dados: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computador apenas tem um disco (disco C:\), de aproximadamente 500 GB que tem de ser usado para o sistema operativo e para os dados.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Verifique a capacidade disponível antes de iniciar a transferência de dados. Evite exceder 400 GB de ocupação do disco.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terminar o processamento e análise dos dados, deve transferir os seus ficheiros para uma unidade de backup do Laboratório (unidade de armazenamento na rede FPCEUP: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NASNeuro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instale software neste computador sem autorização, pois pode comprometer o seu funcionamento. Se necessitar de algum software que não esteja instalado, p.f. contacte a LabManager.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ação do MATLAB implica login com a sua conta Mathworks U.Porto.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grave dados pessoais/logins/passwords no PC ou no browser. Esses dados poderão ficar acessíveis a outras pessoas. 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34241" y="313852"/>
            <a:ext cx="1484837" cy="1454064"/>
            <a:chOff x="124691" y="108065"/>
            <a:chExt cx="1484837" cy="1454064"/>
          </a:xfrm>
        </p:grpSpPr>
        <p:pic>
          <p:nvPicPr>
            <p:cNvPr id="1026" name="Picture 2" descr="No photo description availabl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1" y="108065"/>
              <a:ext cx="1484837" cy="145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144780" y="129540"/>
              <a:ext cx="1432560" cy="1402080"/>
            </a:xfrm>
            <a:prstGeom prst="rect">
              <a:avLst/>
            </a:prstGeom>
            <a:noFill/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Retângulo 7"/>
          <p:cNvSpPr/>
          <p:nvPr/>
        </p:nvSpPr>
        <p:spPr>
          <a:xfrm>
            <a:off x="245573" y="1950381"/>
            <a:ext cx="2730384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-PC-Clevo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Intel Core i7-4700MQ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16GB DDR3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NVIDIA GTX 765M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e análise de dados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PT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MATLAB (EEGLAB, ERPLAB)</a:t>
            </a:r>
          </a:p>
        </p:txBody>
      </p:sp>
      <p:pic>
        <p:nvPicPr>
          <p:cNvPr id="7" name="Picture 6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8D91AB40-7B9E-2793-AC6C-9DA245D8F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14465"/>
            <a:ext cx="847725" cy="678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5ABC2-5F03-3D3B-3297-A8929B994ABF}"/>
              </a:ext>
            </a:extLst>
          </p:cNvPr>
          <p:cNvSpPr txBox="1"/>
          <p:nvPr/>
        </p:nvSpPr>
        <p:spPr>
          <a:xfrm>
            <a:off x="20613" y="657990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v2023-02-28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37028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Symbol</vt:lpstr>
      <vt:lpstr>Tema do Office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</dc:creator>
  <cp:lastModifiedBy>Fernando Ferreira Santos</cp:lastModifiedBy>
  <cp:revision>13</cp:revision>
  <dcterms:created xsi:type="dcterms:W3CDTF">2022-05-10T18:11:51Z</dcterms:created>
  <dcterms:modified xsi:type="dcterms:W3CDTF">2023-02-28T18:24:40Z</dcterms:modified>
</cp:coreProperties>
</file>