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D10A-8CDA-44EF-9706-3B3B3780268C}" type="datetimeFigureOut">
              <a:rPr lang="pt-PT" smtClean="0"/>
              <a:t>28/02/2023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BA6A-CA0E-4B77-88EF-D94A8AEFBB8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589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D10A-8CDA-44EF-9706-3B3B3780268C}" type="datetimeFigureOut">
              <a:rPr lang="pt-PT" smtClean="0"/>
              <a:t>28/02/2023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BA6A-CA0E-4B77-88EF-D94A8AEFBB8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83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D10A-8CDA-44EF-9706-3B3B3780268C}" type="datetimeFigureOut">
              <a:rPr lang="pt-PT" smtClean="0"/>
              <a:t>28/02/2023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BA6A-CA0E-4B77-88EF-D94A8AEFBB8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141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D10A-8CDA-44EF-9706-3B3B3780268C}" type="datetimeFigureOut">
              <a:rPr lang="pt-PT" smtClean="0"/>
              <a:t>28/02/2023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BA6A-CA0E-4B77-88EF-D94A8AEFBB8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840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D10A-8CDA-44EF-9706-3B3B3780268C}" type="datetimeFigureOut">
              <a:rPr lang="pt-PT" smtClean="0"/>
              <a:t>28/02/2023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BA6A-CA0E-4B77-88EF-D94A8AEFBB8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937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D10A-8CDA-44EF-9706-3B3B3780268C}" type="datetimeFigureOut">
              <a:rPr lang="pt-PT" smtClean="0"/>
              <a:t>28/02/2023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BA6A-CA0E-4B77-88EF-D94A8AEFBB8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932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D10A-8CDA-44EF-9706-3B3B3780268C}" type="datetimeFigureOut">
              <a:rPr lang="pt-PT" smtClean="0"/>
              <a:t>28/02/2023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BA6A-CA0E-4B77-88EF-D94A8AEFBB8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912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D10A-8CDA-44EF-9706-3B3B3780268C}" type="datetimeFigureOut">
              <a:rPr lang="pt-PT" smtClean="0"/>
              <a:t>28/02/2023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BA6A-CA0E-4B77-88EF-D94A8AEFBB8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486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D10A-8CDA-44EF-9706-3B3B3780268C}" type="datetimeFigureOut">
              <a:rPr lang="pt-PT" smtClean="0"/>
              <a:t>28/02/2023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BA6A-CA0E-4B77-88EF-D94A8AEFBB8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153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D10A-8CDA-44EF-9706-3B3B3780268C}" type="datetimeFigureOut">
              <a:rPr lang="pt-PT" smtClean="0"/>
              <a:t>28/02/2023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BA6A-CA0E-4B77-88EF-D94A8AEFBB8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949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D10A-8CDA-44EF-9706-3B3B3780268C}" type="datetimeFigureOut">
              <a:rPr lang="pt-PT" smtClean="0"/>
              <a:t>28/02/2023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BA6A-CA0E-4B77-88EF-D94A8AEFBB8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408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6D10A-8CDA-44EF-9706-3B3B3780268C}" type="datetimeFigureOut">
              <a:rPr lang="pt-PT" smtClean="0"/>
              <a:t>28/02/2023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9BA6A-CA0E-4B77-88EF-D94A8AEFBB8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842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4" name="Retângulo 3"/>
          <p:cNvSpPr/>
          <p:nvPr/>
        </p:nvSpPr>
        <p:spPr>
          <a:xfrm>
            <a:off x="4399164" y="18577"/>
            <a:ext cx="7409411" cy="6845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pt-PT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REGRAS DE UTILIZAÇÃO DESTE COMPUTADOR:</a:t>
            </a:r>
            <a:endParaRPr lang="pt-P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PT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LabNPF</a:t>
            </a: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-PC-Darwin é um computador de trabalho para recolha de dados VR, servindo também para o processamento e análise de dados do Laboratório de Neuropsicofisiologia.</a:t>
            </a:r>
            <a:endParaRPr lang="pt-P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LabNPF</a:t>
            </a: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-PC-Darwin pode ser acedido remotamente através do software AnyDesk (contactar LabManager para obter acesso).</a:t>
            </a:r>
            <a:endParaRPr lang="pt-P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desligue este computador, pois isso irá inviabilizar o acesso através do AnyDesk.</a:t>
            </a:r>
            <a:endParaRPr lang="pt-P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utilização deste PC (presencial ou remota) deve ser previamente calendarizada no respetivo Calendário Google partilhado.</a:t>
            </a:r>
            <a:endParaRPr lang="pt-P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Armazenamento dos dados:</a:t>
            </a:r>
            <a:endParaRPr lang="pt-P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guardar dados no disco do sistema operativo (disco C:\), pois o espaço deste disco é limitado. Isto inclui o Ambiente de Trabalho.</a:t>
            </a:r>
            <a:endParaRPr lang="pt-P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dados e outros ficheiros devem ser guardados no disco de armazenamento (disco D:\).</a:t>
            </a:r>
            <a:endParaRPr lang="pt-P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disco de armazenamento, crie uma pasta com o seu nome ou nome do projeto onde pode armazenar dados que estejam atualmente a ser processados.</a:t>
            </a:r>
            <a:endParaRPr lang="pt-P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Depois de terminar o processamento e análise dos dados, deve transferir os seus ficheiros para uma unidade de backup do Laboratório (unidade de armazenamento na rede FPCEUP: </a:t>
            </a:r>
            <a:r>
              <a:rPr lang="pt-PT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NASNeuro</a:t>
            </a: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pt-P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instale software neste computador sem autorização, pois pode comprometer o seu funcionamento. Se necessitar de algum software que não esteja instalado, p.f. contacte a LabManager.</a:t>
            </a:r>
            <a:endParaRPr lang="pt-P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</a:t>
            </a:r>
            <a:r>
              <a:rPr lang="pt-PT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ação do MATLAB implica login com a sua conta Mathworks U.Porto.</a:t>
            </a:r>
            <a:endParaRPr lang="pt-PT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grave dados pessoais/logins/passwords no PC ou no browser. Esses dados poderão ficar acessíveis a outras pessoas.</a:t>
            </a:r>
          </a:p>
          <a:p>
            <a:pPr marL="342900" lvl="0" indent="-342900" algn="just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Depois de usar este computador recorde a importância da teoria da evolução por seleção natural :)</a:t>
            </a:r>
            <a:endParaRPr lang="pt-PT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334241" y="313852"/>
            <a:ext cx="1484837" cy="1454064"/>
            <a:chOff x="124691" y="108065"/>
            <a:chExt cx="1484837" cy="1454064"/>
          </a:xfrm>
        </p:grpSpPr>
        <p:pic>
          <p:nvPicPr>
            <p:cNvPr id="1026" name="Picture 2" descr="No photo description available.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691" y="108065"/>
              <a:ext cx="1484837" cy="1454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tângulo 1"/>
            <p:cNvSpPr/>
            <p:nvPr/>
          </p:nvSpPr>
          <p:spPr>
            <a:xfrm>
              <a:off x="144780" y="129540"/>
              <a:ext cx="1432560" cy="1402080"/>
            </a:xfrm>
            <a:prstGeom prst="rect">
              <a:avLst/>
            </a:prstGeom>
            <a:noFill/>
            <a:ln w="984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8" name="Retângulo 7"/>
          <p:cNvSpPr/>
          <p:nvPr/>
        </p:nvSpPr>
        <p:spPr>
          <a:xfrm>
            <a:off x="245573" y="1950381"/>
            <a:ext cx="2730384" cy="3927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pt-PT" sz="1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LabNPF</a:t>
            </a:r>
            <a:r>
              <a:rPr lang="pt-PT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-PC-Darwin</a:t>
            </a:r>
          </a:p>
          <a:p>
            <a:pPr marL="177800" algn="just">
              <a:lnSpc>
                <a:spcPct val="107000"/>
              </a:lnSpc>
              <a:spcAft>
                <a:spcPts val="600"/>
              </a:spcAft>
            </a:pPr>
            <a:r>
              <a:rPr lang="pt-PT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CPU Intel Core i7-7700</a:t>
            </a:r>
          </a:p>
          <a:p>
            <a:pPr marL="177800" algn="just">
              <a:lnSpc>
                <a:spcPct val="107000"/>
              </a:lnSpc>
              <a:spcAft>
                <a:spcPts val="600"/>
              </a:spcAft>
            </a:pPr>
            <a:r>
              <a:rPr lang="pt-PT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RAM 16GB DDR4</a:t>
            </a:r>
          </a:p>
          <a:p>
            <a:pPr marL="177800" algn="just">
              <a:lnSpc>
                <a:spcPct val="107000"/>
              </a:lnSpc>
              <a:spcAft>
                <a:spcPts val="600"/>
              </a:spcAft>
            </a:pPr>
            <a:r>
              <a:rPr lang="pt-PT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GPU NVIDIA RTX 3060</a:t>
            </a:r>
            <a:endParaRPr lang="pt-PT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endParaRPr lang="pt-PT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endParaRPr lang="pt-PT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pt-PT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Recolha de dados Realidade Virtual (VR)</a:t>
            </a: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pt-PT" sz="11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Virtual </a:t>
            </a:r>
            <a:r>
              <a:rPr lang="pt-PT" sz="1100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Reality</a:t>
            </a:r>
            <a:r>
              <a:rPr lang="pt-PT" sz="11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(VR) data </a:t>
            </a:r>
            <a:r>
              <a:rPr lang="pt-PT" sz="1100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collection</a:t>
            </a:r>
            <a:r>
              <a:rPr lang="pt-PT" sz="11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t-PT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975" algn="just">
              <a:lnSpc>
                <a:spcPct val="107000"/>
              </a:lnSpc>
              <a:spcAft>
                <a:spcPts val="600"/>
              </a:spcAft>
            </a:pPr>
            <a:r>
              <a:rPr lang="pt-PT" sz="1100" dirty="0">
                <a:latin typeface="Calibri" panose="020F0502020204030204" pitchFamily="34" charset="0"/>
                <a:cs typeface="Times New Roman" panose="02020603050405020304" pitchFamily="18" charset="0"/>
              </a:rPr>
              <a:t>- HTC </a:t>
            </a:r>
            <a:r>
              <a:rPr lang="pt-PT" sz="1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Headset</a:t>
            </a:r>
            <a:endParaRPr lang="pt-PT" sz="1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endParaRPr lang="pt-PT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pt-PT" sz="1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Processamento e análise de dados </a:t>
            </a:r>
          </a:p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pt-PT" sz="11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processing </a:t>
            </a:r>
            <a:r>
              <a:rPr lang="pt-PT" sz="1100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PT" sz="11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1100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</a:t>
            </a:r>
            <a:endParaRPr lang="pt-PT" sz="1100" b="1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975" algn="just">
              <a:lnSpc>
                <a:spcPct val="107000"/>
              </a:lnSpc>
              <a:spcAft>
                <a:spcPts val="600"/>
              </a:spcAft>
            </a:pPr>
            <a:r>
              <a:rPr lang="pt-PT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MATLAB (</a:t>
            </a:r>
            <a:r>
              <a:rPr lang="pt-PT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pt-PT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EEGLAB, ERPLAB)</a:t>
            </a:r>
          </a:p>
          <a:p>
            <a:pPr marL="180975" algn="just">
              <a:lnSpc>
                <a:spcPct val="107000"/>
              </a:lnSpc>
              <a:spcAft>
                <a:spcPts val="600"/>
              </a:spcAft>
            </a:pPr>
            <a:r>
              <a:rPr lang="pt-PT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pt-PT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Comprehensive</a:t>
            </a:r>
            <a:r>
              <a:rPr lang="pt-PT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Meta-</a:t>
            </a:r>
            <a:r>
              <a:rPr lang="pt-PT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Analysis</a:t>
            </a:r>
            <a:r>
              <a:rPr lang="pt-PT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(CMA)</a:t>
            </a:r>
          </a:p>
          <a:p>
            <a:pPr marL="180975" algn="just">
              <a:lnSpc>
                <a:spcPct val="107000"/>
              </a:lnSpc>
              <a:spcAft>
                <a:spcPts val="600"/>
              </a:spcAft>
            </a:pPr>
            <a:r>
              <a:rPr lang="pt-PT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E-Prime 2.0</a:t>
            </a:r>
          </a:p>
        </p:txBody>
      </p:sp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10EA11C8-1868-59DF-E0B9-4E2F45F172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05" y="409575"/>
            <a:ext cx="470729" cy="5637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08A27A-94CD-D170-823D-79AC3392EC02}"/>
              </a:ext>
            </a:extLst>
          </p:cNvPr>
          <p:cNvSpPr txBox="1"/>
          <p:nvPr/>
        </p:nvSpPr>
        <p:spPr>
          <a:xfrm>
            <a:off x="20613" y="6579901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v2023-02-28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4370282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Symbol</vt:lpstr>
      <vt:lpstr>Tema do Office</vt:lpstr>
      <vt:lpstr>PowerPoint Presentation</vt:lpstr>
    </vt:vector>
  </TitlesOfParts>
  <Company>Universidade do Porto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UP</dc:creator>
  <cp:lastModifiedBy>Fernando Ferreira Santos</cp:lastModifiedBy>
  <cp:revision>13</cp:revision>
  <dcterms:created xsi:type="dcterms:W3CDTF">2022-05-10T18:11:51Z</dcterms:created>
  <dcterms:modified xsi:type="dcterms:W3CDTF">2023-02-28T18:24:19Z</dcterms:modified>
</cp:coreProperties>
</file>