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589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3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41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84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37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32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12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486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53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4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40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842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4399164" y="294802"/>
            <a:ext cx="7409411" cy="650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REGRAS DE UTILIZAÇÃO DESTE COMPUTADOR: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LabNPF-PC-Workstation é um computador de trabalho para processamento e análise de dados do Laboratório de Neuropsicofisiologia.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LabNPF-PC-Workstation pode ser acedido remotamente através do software AnyDesk (contactar LabManager para obter acesso).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desligue este computador, pois isso irá inviabilizar o acesso através do AnyDesk.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utilização deste PC (presencial ou remota) deve ser previamente calendarizada no respetivo Calendário Google partilhado.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dos dados: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guardar dados no disco do sistema operativo (disco C:\), pois o espaço deste disco é limitado. Isto inclui o Ambiente de Trabalho.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e outros ficheiros devem ser guardados nos discos de armazenamento (discos D:\ e E:\).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discos de armazenamento, crie uma pasta com o seu nome ou nome do projeto onde pode armazenar dados que estejam atualmente a ser processados.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terminar o processamento e análise dos dados, deve transferir os seus ficheiros para uma unidade de backup do Laboratório (unidade de armazenamento na rede FPCEUP: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NASNeuro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instale software neste computador sem autorização, pois pode comprometer o seu funcionamento. Se necessitar de algum software que não esteja instalado, p.f. contacte a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LabManager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Utilização do MATLAB implica login com a sua conta Mathworks U.Porto.</a:t>
            </a: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grave dados pessoais/logins/passwords no PC ou no browser. Esses dados poderão ficar acessíveis a outras pessoas. 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34241" y="313852"/>
            <a:ext cx="1484837" cy="1454064"/>
            <a:chOff x="124691" y="108065"/>
            <a:chExt cx="1484837" cy="1454064"/>
          </a:xfrm>
        </p:grpSpPr>
        <p:pic>
          <p:nvPicPr>
            <p:cNvPr id="1026" name="Picture 2" descr="No photo description availabl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91" y="108065"/>
              <a:ext cx="1484837" cy="145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144780" y="129540"/>
              <a:ext cx="1432560" cy="1402080"/>
            </a:xfrm>
            <a:prstGeom prst="rect">
              <a:avLst/>
            </a:prstGeom>
            <a:noFill/>
            <a:ln w="984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Retângulo 7"/>
          <p:cNvSpPr/>
          <p:nvPr/>
        </p:nvSpPr>
        <p:spPr>
          <a:xfrm>
            <a:off x="245573" y="1950381"/>
            <a:ext cx="2730384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LabNPF-PC-Workstation</a:t>
            </a: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Intel Core i7-8700</a:t>
            </a: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16GB DDR4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pt-PT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pt-PT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Processamento e análise de dados 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1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processing </a:t>
            </a:r>
            <a:r>
              <a:rPr lang="pt-PT" sz="11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1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1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pt-PT" sz="11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MATLAB (EEGLAB, ERPLAB)</a:t>
            </a: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(R, SPSS, etc.)</a:t>
            </a:r>
          </a:p>
        </p:txBody>
      </p:sp>
      <p:pic>
        <p:nvPicPr>
          <p:cNvPr id="14" name="Picture 13" descr="A picture containing text, chain&#10;&#10;Description automatically generated">
            <a:extLst>
              <a:ext uri="{FF2B5EF4-FFF2-40B4-BE49-F238E27FC236}">
                <a16:creationId xmlns:a16="http://schemas.microsoft.com/office/drawing/2014/main" id="{EDFB7D8E-E742-1B56-D34F-E33C1568AF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5" y="383618"/>
            <a:ext cx="482291" cy="394382"/>
          </a:xfrm>
          <a:prstGeom prst="rect">
            <a:avLst/>
          </a:prstGeom>
        </p:spPr>
      </p:pic>
      <p:pic>
        <p:nvPicPr>
          <p:cNvPr id="15" name="Picture 14" descr="A picture containing text, chain&#10;&#10;Description automatically generated">
            <a:extLst>
              <a:ext uri="{FF2B5EF4-FFF2-40B4-BE49-F238E27FC236}">
                <a16:creationId xmlns:a16="http://schemas.microsoft.com/office/drawing/2014/main" id="{AD30F66B-43A9-179F-4D7F-132B01A20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68392" y="1267801"/>
            <a:ext cx="482291" cy="394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8F0E7-ED77-CC83-311F-CB86213F21FF}"/>
              </a:ext>
            </a:extLst>
          </p:cNvPr>
          <p:cNvSpPr txBox="1"/>
          <p:nvPr/>
        </p:nvSpPr>
        <p:spPr>
          <a:xfrm>
            <a:off x="20613" y="6579901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v2023-02-28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37028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Symbol</vt:lpstr>
      <vt:lpstr>Tema do Office</vt:lpstr>
      <vt:lpstr>PowerPoint Presentation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UP</dc:creator>
  <cp:lastModifiedBy>Fernando Ferreira Santos</cp:lastModifiedBy>
  <cp:revision>11</cp:revision>
  <dcterms:created xsi:type="dcterms:W3CDTF">2022-05-10T18:11:51Z</dcterms:created>
  <dcterms:modified xsi:type="dcterms:W3CDTF">2023-02-28T18:25:01Z</dcterms:modified>
</cp:coreProperties>
</file>