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E252-8847-2446-AA22-63D204925018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6C58-EE5A-5040-9E6F-C0731D4A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2963" y="1044222"/>
            <a:ext cx="3904074" cy="39040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222" b="10377"/>
          <a:stretch/>
        </p:blipFill>
        <p:spPr>
          <a:xfrm>
            <a:off x="2624666" y="2287377"/>
            <a:ext cx="865481" cy="1004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75"/>
          <a:stretch/>
        </p:blipFill>
        <p:spPr>
          <a:xfrm>
            <a:off x="3565406" y="3579745"/>
            <a:ext cx="2044701" cy="1049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27" y="1514558"/>
            <a:ext cx="1984962" cy="10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Finnegan Calabro</dc:creator>
  <cp:lastModifiedBy>Finnegan Calabro</cp:lastModifiedBy>
  <cp:revision>1</cp:revision>
  <dcterms:created xsi:type="dcterms:W3CDTF">2015-03-13T19:14:11Z</dcterms:created>
  <dcterms:modified xsi:type="dcterms:W3CDTF">2015-03-13T19:18:52Z</dcterms:modified>
</cp:coreProperties>
</file>