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2" r:id="rId3"/>
    <p:sldId id="318" r:id="rId4"/>
    <p:sldId id="334" r:id="rId5"/>
    <p:sldId id="336" r:id="rId6"/>
    <p:sldId id="337" r:id="rId7"/>
    <p:sldId id="339" r:id="rId8"/>
    <p:sldId id="340" r:id="rId9"/>
    <p:sldId id="343" r:id="rId10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s://www.youtube.com/watch?v=J_Clau1bYc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ndows.github.com/" TargetMode="External"/><Relationship Id="rId5" Type="http://schemas.openxmlformats.org/officeDocument/2006/relationships/hyperlink" Target="https://chocolatey.org/packages/git" TargetMode="External"/><Relationship Id="rId4" Type="http://schemas.openxmlformats.org/officeDocument/2006/relationships/hyperlink" Target="https://git-for-windows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c.github.com/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Installation of environment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InstallatText</a:t>
            </a:r>
            <a:r>
              <a:rPr lang="en-GB" sz="4400" b="1" dirty="0" smtClean="0"/>
              <a:t> Editor on Windows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901986"/>
            <a:ext cx="4580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Notepad++ (Vim, </a:t>
            </a:r>
            <a:r>
              <a:rPr lang="en-US" dirty="0" err="1" smtClean="0"/>
              <a:t>Emacs</a:t>
            </a:r>
            <a:r>
              <a:rPr lang="en-US" dirty="0" smtClean="0"/>
              <a:t>, Notepad, Atom, 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https://notepad-plus-plus.org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Go to “download”</a:t>
            </a:r>
          </a:p>
          <a:p>
            <a:endParaRPr lang="en-US" dirty="0"/>
          </a:p>
          <a:p>
            <a:r>
              <a:rPr lang="en-US" dirty="0" smtClean="0"/>
              <a:t>Choose your configuration, then download the installation</a:t>
            </a:r>
          </a:p>
          <a:p>
            <a:endParaRPr lang="en-US" dirty="0"/>
          </a:p>
          <a:p>
            <a:r>
              <a:rPr lang="en-US" dirty="0" smtClean="0"/>
              <a:t>Install following instructions</a:t>
            </a:r>
          </a:p>
          <a:p>
            <a:endParaRPr lang="en-US" dirty="0"/>
          </a:p>
          <a:p>
            <a:r>
              <a:rPr lang="en-US" dirty="0" smtClean="0"/>
              <a:t>!Replace tab by 4 spaces!!!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25" y="1901986"/>
            <a:ext cx="4343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93838"/>
            <a:ext cx="4724400" cy="3648075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Anaconda on Windows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670559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the Anaconda installer.</a:t>
            </a:r>
          </a:p>
          <a:p>
            <a:endParaRPr lang="en-US" dirty="0"/>
          </a:p>
          <a:p>
            <a:r>
              <a:rPr lang="en-US" dirty="0"/>
              <a:t>Optional: Verify data integrity with MD5 or SHA-256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click the Anaconda installer and follow the prompts to install to the default location.</a:t>
            </a:r>
          </a:p>
          <a:p>
            <a:endParaRPr lang="en-US" dirty="0"/>
          </a:p>
          <a:p>
            <a:r>
              <a:rPr lang="en-US" dirty="0"/>
              <a:t>NOTE: Install Anaconda into a path that does not contain spaces or </a:t>
            </a:r>
            <a:r>
              <a:rPr lang="en-US" dirty="0" err="1"/>
              <a:t>unicode</a:t>
            </a:r>
            <a:r>
              <a:rPr lang="en-US" dirty="0"/>
              <a:t> characters.</a:t>
            </a:r>
          </a:p>
          <a:p>
            <a:endParaRPr lang="en-US" dirty="0"/>
          </a:p>
          <a:p>
            <a:r>
              <a:rPr lang="en-US" dirty="0"/>
              <a:t>NOTE: Do not install as Administrator unless admin privileges are required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337295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If you encounter any issues during installation, please temporarily disable your anti-virus software during install, then immediately re-enable it. If you have installed for all users, uninstall Anaconda and re-install it for your user only and try again.</a:t>
            </a:r>
          </a:p>
          <a:p>
            <a:endParaRPr lang="en-US" dirty="0"/>
          </a:p>
          <a:p>
            <a:r>
              <a:rPr lang="en-US" dirty="0"/>
              <a:t>After a successful installation you will see output like this:</a:t>
            </a:r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</a:t>
            </a:r>
            <a:r>
              <a:rPr lang="en-GB" sz="4400" b="1" dirty="0" err="1" smtClean="0"/>
              <a:t>Github</a:t>
            </a:r>
            <a:r>
              <a:rPr lang="en-GB" sz="4400" b="1" dirty="0" smtClean="0"/>
              <a:t> on Windows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" y="1190136"/>
            <a:ext cx="9143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www.youtube.com/watch?v=J_Clau1bYco</a:t>
            </a:r>
            <a:r>
              <a:rPr lang="en-US" dirty="0" smtClean="0"/>
              <a:t> !!!Use this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://git-scm.com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/>
              <a:t>There are also a few ways to install </a:t>
            </a:r>
            <a:r>
              <a:rPr lang="en-US" dirty="0" err="1"/>
              <a:t>Git</a:t>
            </a:r>
            <a:r>
              <a:rPr lang="en-US" dirty="0"/>
              <a:t> on Windows. The most official build is available for download on the </a:t>
            </a:r>
            <a:r>
              <a:rPr lang="en-US" dirty="0" err="1"/>
              <a:t>Git</a:t>
            </a:r>
            <a:r>
              <a:rPr lang="en-US" dirty="0"/>
              <a:t> website. Just go to </a:t>
            </a:r>
            <a:r>
              <a:rPr lang="en-US" dirty="0">
                <a:hlinkClick r:id="rId3"/>
              </a:rPr>
              <a:t>http://git-scm.com/download/win</a:t>
            </a:r>
            <a:r>
              <a:rPr lang="en-US" dirty="0"/>
              <a:t> and the download will start automatically. Note that this is a project called </a:t>
            </a:r>
            <a:r>
              <a:rPr lang="en-US" dirty="0" err="1"/>
              <a:t>Git</a:t>
            </a:r>
            <a:r>
              <a:rPr lang="en-US" dirty="0"/>
              <a:t> for Windows, which is separate from </a:t>
            </a:r>
            <a:r>
              <a:rPr lang="en-US" dirty="0" err="1"/>
              <a:t>Git</a:t>
            </a:r>
            <a:r>
              <a:rPr lang="en-US" dirty="0"/>
              <a:t> itself; for more information on it, go to </a:t>
            </a:r>
            <a:r>
              <a:rPr lang="en-US" dirty="0">
                <a:hlinkClick r:id="rId4"/>
              </a:rPr>
              <a:t>https://git-for-windows.github.io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get an automated installation you can use the </a:t>
            </a:r>
            <a:r>
              <a:rPr lang="en-US" dirty="0" err="1">
                <a:hlinkClick r:id="rId5"/>
              </a:rPr>
              <a:t>Git</a:t>
            </a:r>
            <a:r>
              <a:rPr lang="en-US" dirty="0">
                <a:hlinkClick r:id="rId5"/>
              </a:rPr>
              <a:t> Chocolatey package</a:t>
            </a:r>
            <a:r>
              <a:rPr lang="en-US" dirty="0"/>
              <a:t>. Note that the Chocolatey package is community maintained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Another easy way to get </a:t>
            </a:r>
            <a:r>
              <a:rPr lang="en-US" dirty="0" err="1"/>
              <a:t>Git</a:t>
            </a:r>
            <a:r>
              <a:rPr lang="en-US" dirty="0"/>
              <a:t> installed is by installing GitHub for Windows. The installer includes a command line version of </a:t>
            </a:r>
            <a:r>
              <a:rPr lang="en-US" dirty="0" err="1"/>
              <a:t>Git</a:t>
            </a:r>
            <a:r>
              <a:rPr lang="en-US" dirty="0"/>
              <a:t> as well as the GUI. It also works well with </a:t>
            </a:r>
            <a:r>
              <a:rPr lang="en-US" dirty="0" err="1"/>
              <a:t>Powershell</a:t>
            </a:r>
            <a:r>
              <a:rPr lang="en-US" dirty="0"/>
              <a:t>, and sets up solid credential caching and sane CRLF settings. We’ll learn more about those things a little later, but suffice it to say they’re things you want. You can download this from the GitHub for Windows website, at </a:t>
            </a:r>
            <a:r>
              <a:rPr lang="en-US" dirty="0">
                <a:hlinkClick r:id="rId6"/>
              </a:rPr>
              <a:t>http://windows.github.com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Anaconda on Mac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72103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https://docs.continuum.io/anaconda/install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</a:t>
            </a:r>
            <a:r>
              <a:rPr lang="en-US" dirty="0"/>
              <a:t>the Anaconda installer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Optional: Verify data integrity with MD5 or SHA-256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Double click the .</a:t>
            </a:r>
            <a:r>
              <a:rPr lang="en-US" dirty="0" err="1"/>
              <a:t>pkg</a:t>
            </a:r>
            <a:r>
              <a:rPr lang="en-US" dirty="0"/>
              <a:t> file. Answer the prompts on Introduction, Read Me, and License screens.</a:t>
            </a:r>
          </a:p>
          <a:p>
            <a:endParaRPr lang="en-US" dirty="0"/>
          </a:p>
          <a:p>
            <a:r>
              <a:rPr lang="en-US" dirty="0"/>
              <a:t>On Destination Select screen, you must select “Install for me only.”</a:t>
            </a:r>
          </a:p>
          <a:p>
            <a:endParaRPr lang="en-US" dirty="0"/>
          </a:p>
          <a:p>
            <a:r>
              <a:rPr lang="en-US" dirty="0"/>
              <a:t>IMPORTANT: If you get the error message “You cannot install Anaconda in this location”, reselect “Install for me only</a:t>
            </a:r>
            <a:r>
              <a:rPr lang="en-US" dirty="0" smtClean="0"/>
              <a:t>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47" y="3405051"/>
            <a:ext cx="4920253" cy="3452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340505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On “Installation Type” you may choose to install in another location. Standard install will put Anaconda in your home user directory .</a:t>
            </a:r>
          </a:p>
          <a:p>
            <a:endParaRPr lang="en-US" dirty="0"/>
          </a:p>
          <a:p>
            <a:r>
              <a:rPr lang="en-US" dirty="0"/>
              <a:t>NOTE: Advanced users may select “customize” to not add Anaconda to the bash PATH:</a:t>
            </a:r>
          </a:p>
          <a:p>
            <a:endParaRPr lang="en-US" dirty="0"/>
          </a:p>
          <a:p>
            <a:r>
              <a:rPr lang="en-US" dirty="0"/>
              <a:t>Click the Install button.</a:t>
            </a:r>
          </a:p>
          <a:p>
            <a:r>
              <a:rPr lang="en-US" dirty="0"/>
              <a:t>After a successful installation you will see output like this: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</a:t>
            </a:r>
            <a:r>
              <a:rPr lang="en-GB" sz="4400" b="1" dirty="0" err="1" smtClean="0"/>
              <a:t>Github</a:t>
            </a:r>
            <a:r>
              <a:rPr lang="en-GB" sz="4400" b="1" dirty="0" smtClean="0"/>
              <a:t> on Mac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2" y="834070"/>
            <a:ext cx="9144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several ways to install </a:t>
            </a:r>
            <a:r>
              <a:rPr lang="en-US" dirty="0" err="1"/>
              <a:t>Git</a:t>
            </a:r>
            <a:r>
              <a:rPr lang="en-US" dirty="0"/>
              <a:t> on a Mac. The easiest is probably to install the </a:t>
            </a:r>
            <a:r>
              <a:rPr lang="en-US" dirty="0" err="1"/>
              <a:t>Xcode</a:t>
            </a:r>
            <a:r>
              <a:rPr lang="en-US" dirty="0"/>
              <a:t> Command Line Tools. On Mavericks (10.9) or above you can do this simply by trying to run </a:t>
            </a:r>
            <a:r>
              <a:rPr lang="en-US" dirty="0" err="1"/>
              <a:t>git</a:t>
            </a:r>
            <a:r>
              <a:rPr lang="en-US" dirty="0"/>
              <a:t> from the Terminal the very first time. If you don’t have it installed already, it will prompt you to install it.</a:t>
            </a:r>
          </a:p>
          <a:p>
            <a:endParaRPr lang="en-US" dirty="0"/>
          </a:p>
          <a:p>
            <a:r>
              <a:rPr lang="en-US" dirty="0"/>
              <a:t>If you want a more up to date version, you can also install it via a binary installer. An OSX </a:t>
            </a:r>
            <a:r>
              <a:rPr lang="en-US" dirty="0" err="1"/>
              <a:t>Git</a:t>
            </a:r>
            <a:r>
              <a:rPr lang="en-US" dirty="0"/>
              <a:t> installer is maintained and available for download at the </a:t>
            </a:r>
            <a:r>
              <a:rPr lang="en-US" dirty="0" err="1"/>
              <a:t>Git</a:t>
            </a:r>
            <a:r>
              <a:rPr lang="en-US" dirty="0"/>
              <a:t> website, at </a:t>
            </a:r>
            <a:r>
              <a:rPr lang="en-US" dirty="0">
                <a:hlinkClick r:id="rId2"/>
              </a:rPr>
              <a:t>http://git-scm.com/download/mac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also install it as part of the GitHub for Mac install. Their GUI </a:t>
            </a:r>
            <a:r>
              <a:rPr lang="en-US" dirty="0" err="1"/>
              <a:t>Git</a:t>
            </a:r>
            <a:r>
              <a:rPr lang="en-US" dirty="0"/>
              <a:t> tool has an option to install command line tools as well. You can download that tool from the GitHub for Mac website, at </a:t>
            </a:r>
            <a:r>
              <a:rPr lang="en-US" dirty="0">
                <a:hlinkClick r:id="rId3"/>
              </a:rPr>
              <a:t>http://mac.github.com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7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Anaconda on Linux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" y="703435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your browser download the Anaconda installer for Linux.</a:t>
            </a:r>
          </a:p>
          <a:p>
            <a:endParaRPr lang="en-US" dirty="0"/>
          </a:p>
          <a:p>
            <a:r>
              <a:rPr lang="en-US" dirty="0"/>
              <a:t>Optional: Verify data integrity with MD5 or SHA-256. more info on hashes</a:t>
            </a:r>
          </a:p>
          <a:p>
            <a:endParaRPr lang="en-US" dirty="0"/>
          </a:p>
          <a:p>
            <a:r>
              <a:rPr lang="en-US" dirty="0"/>
              <a:t>Open a terminal window and type the 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bash ~/Downloads/Anaconda3-4.3.0-Linux-x86_64.sh</a:t>
            </a:r>
          </a:p>
          <a:p>
            <a:endParaRPr lang="en-US" dirty="0"/>
          </a:p>
          <a:p>
            <a:r>
              <a:rPr lang="en-US" dirty="0"/>
              <a:t>NOTE: Replace ~/Downloads with your actual path and Anaconda3-4.3.0-Linux-x86_64.sh with your actual file name.</a:t>
            </a:r>
          </a:p>
          <a:p>
            <a:r>
              <a:rPr lang="en-US" dirty="0"/>
              <a:t>NOTE: Accept the default location or select a user-writable install location such as </a:t>
            </a:r>
            <a:r>
              <a:rPr lang="en-US" dirty="0" smtClean="0"/>
              <a:t> ~/anaconda</a:t>
            </a:r>
          </a:p>
          <a:p>
            <a:endParaRPr lang="en-US" dirty="0"/>
          </a:p>
          <a:p>
            <a:r>
              <a:rPr lang="en-US" dirty="0"/>
              <a:t>NOTE: Install Anaconda as a user unless root privileges are required.</a:t>
            </a:r>
          </a:p>
          <a:p>
            <a:r>
              <a:rPr lang="en-US" dirty="0"/>
              <a:t>Follow the prompts on the installer screens, and if unsure about any setting, simply accept the defaults, as they can all be changed later.</a:t>
            </a:r>
          </a:p>
          <a:p>
            <a:r>
              <a:rPr lang="en-US" dirty="0"/>
              <a:t>NOTE: If you select the option to not add the Anaconda directory to your bash shell PATH environment variable, you may later add this line to the file .</a:t>
            </a:r>
            <a:r>
              <a:rPr lang="en-US" dirty="0" err="1"/>
              <a:t>bashrc</a:t>
            </a:r>
            <a:r>
              <a:rPr lang="en-US" dirty="0"/>
              <a:t> in your home directory: </a:t>
            </a:r>
          </a:p>
          <a:p>
            <a:r>
              <a:rPr lang="en-US" dirty="0" smtClean="0"/>
              <a:t>export PATH=“/home/username/anaconda/bin:$PATH”. </a:t>
            </a:r>
            <a:r>
              <a:rPr lang="en-US" dirty="0"/>
              <a:t>Replace /home/username/anaconda with your actual </a:t>
            </a:r>
            <a:r>
              <a:rPr lang="en-US" dirty="0" smtClean="0"/>
              <a:t>path.</a:t>
            </a:r>
          </a:p>
          <a:p>
            <a:endParaRPr lang="en-US" dirty="0"/>
          </a:p>
          <a:p>
            <a:r>
              <a:rPr lang="en-US" dirty="0"/>
              <a:t>The output of a successful installation will include the messages “Installation finished.” and “Thank you for installing Anaconda!”</a:t>
            </a:r>
          </a:p>
          <a:p>
            <a:r>
              <a:rPr lang="en-US" dirty="0"/>
              <a:t>Finally, close and re-open your terminal window for the changes to take effect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Install </a:t>
            </a:r>
            <a:r>
              <a:rPr lang="en-GB" sz="4400" b="1" dirty="0" err="1" smtClean="0"/>
              <a:t>Github</a:t>
            </a:r>
            <a:r>
              <a:rPr lang="en-GB" sz="4400" b="1" dirty="0" smtClean="0"/>
              <a:t> on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1" y="1000873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want to install the basic </a:t>
            </a:r>
            <a:r>
              <a:rPr lang="en-US" dirty="0" err="1"/>
              <a:t>Git</a:t>
            </a:r>
            <a:r>
              <a:rPr lang="en-US" dirty="0"/>
              <a:t> tools on Linux via a binary installer, you can generally do so through the basic package-management tool that comes with your distribution. If you’re on Fedora for example, you can use yum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git</a:t>
            </a:r>
            <a:r>
              <a:rPr lang="en-US" dirty="0" smtClean="0"/>
              <a:t>-all</a:t>
            </a:r>
          </a:p>
          <a:p>
            <a:endParaRPr lang="en-US" dirty="0"/>
          </a:p>
          <a:p>
            <a:r>
              <a:rPr lang="en-US" dirty="0"/>
              <a:t>If you’re on a </a:t>
            </a:r>
            <a:r>
              <a:rPr lang="en-US" dirty="0" err="1"/>
              <a:t>Debian</a:t>
            </a:r>
            <a:r>
              <a:rPr lang="en-US" dirty="0"/>
              <a:t>-based distribution like Ubuntu, try apt-get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r>
              <a:rPr lang="en-US" dirty="0" smtClean="0"/>
              <a:t>-all</a:t>
            </a:r>
          </a:p>
          <a:p>
            <a:endParaRPr lang="en-US" dirty="0"/>
          </a:p>
          <a:p>
            <a:r>
              <a:rPr lang="en-US" dirty="0"/>
              <a:t>For more options, there are instructions for installing on several different Unix flavors on the </a:t>
            </a:r>
            <a:r>
              <a:rPr lang="en-US" dirty="0" err="1"/>
              <a:t>Git</a:t>
            </a:r>
            <a:r>
              <a:rPr lang="en-US" dirty="0"/>
              <a:t> website, at </a:t>
            </a:r>
            <a:r>
              <a:rPr lang="en-US" dirty="0">
                <a:hlinkClick r:id="rId2"/>
              </a:rPr>
              <a:t>http://git-scm.com/download/linux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3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Working with </a:t>
            </a:r>
            <a:r>
              <a:rPr lang="en-GB" sz="4400" b="1" dirty="0" err="1" smtClean="0"/>
              <a:t>iPython</a:t>
            </a:r>
            <a:r>
              <a:rPr lang="en-GB" sz="4400" b="1" dirty="0" smtClean="0"/>
              <a:t> in Jupiter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623"/>
            <a:ext cx="9144000" cy="44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674</Words>
  <Application>Microsoft Office PowerPoint</Application>
  <PresentationFormat>On-screen Show 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600</cp:revision>
  <dcterms:created xsi:type="dcterms:W3CDTF">2008-09-01T13:05:18Z</dcterms:created>
  <dcterms:modified xsi:type="dcterms:W3CDTF">2017-03-25T16:29:21Z</dcterms:modified>
</cp:coreProperties>
</file>