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18" r:id="rId3"/>
    <p:sldId id="340" r:id="rId4"/>
    <p:sldId id="341" r:id="rId5"/>
    <p:sldId id="339" r:id="rId6"/>
    <p:sldId id="337" r:id="rId7"/>
    <p:sldId id="342" r:id="rId8"/>
    <p:sldId id="343" r:id="rId9"/>
    <p:sldId id="338" r:id="rId10"/>
    <p:sldId id="336" r:id="rId11"/>
    <p:sldId id="333" r:id="rId12"/>
    <p:sldId id="334" r:id="rId13"/>
    <p:sldId id="335" r:id="rId14"/>
  </p:sldIdLst>
  <p:sldSz cx="9144000" cy="6858000" type="screen4x3"/>
  <p:notesSz cx="6781800" cy="99187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ECFF"/>
    <a:srgbClr val="33CC33"/>
    <a:srgbClr val="008000"/>
    <a:srgbClr val="FFCC00"/>
    <a:srgbClr val="FF9933"/>
    <a:srgbClr val="00FF99"/>
    <a:srgbClr val="FF33CC"/>
    <a:srgbClr val="66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31" autoAdjust="0"/>
    <p:restoredTop sz="94684" autoAdjust="0"/>
  </p:normalViewPr>
  <p:slideViewPr>
    <p:cSldViewPr snapToGrid="0">
      <p:cViewPr>
        <p:scale>
          <a:sx n="75" d="100"/>
          <a:sy n="75" d="100"/>
        </p:scale>
        <p:origin x="1627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F1C57-144D-44C7-8DDE-1A60D0399A10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8C640-8857-4042-A2A1-38E54F465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87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25304-3AC0-411D-AD2B-0B6C73995CA4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52E15-01C1-4C1C-AD8E-F3C88CBCA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758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52E15-01C1-4C1C-AD8E-F3C88CBCAE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4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3525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A65202F-3EE1-4DBC-83B8-700B57BEB960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418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5401FC-447B-4F54-A638-517C62E0393C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64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EE505-9748-4BEA-BA2F-EE25890D4C7E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62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C47A15-C88A-4DF6-8A9F-DD654D249798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65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4B8538-061D-4B1C-B468-408352A47B0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B61023-8A7C-40B4-BE8E-4EA6FADB2EA2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6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EEBD8-8707-4F08-A0CB-6D88454453F7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82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ED92C0-9369-49D2-AD9B-9F021A2F938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96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EFEB95-E3BA-43CF-B555-37089E05B504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48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DA7E7-A3D3-4683-A74D-8D5A1860C5B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2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2E7265-4E42-4138-A4C3-DD9634D69310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17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Образец текста</a:t>
            </a:r>
          </a:p>
          <a:p>
            <a:pPr lvl="1"/>
            <a:r>
              <a:rPr lang="fr-FR" smtClean="0"/>
              <a:t>Второй уровень</a:t>
            </a:r>
          </a:p>
          <a:p>
            <a:pPr lvl="2"/>
            <a:r>
              <a:rPr lang="fr-FR" smtClean="0"/>
              <a:t>Третий уровень</a:t>
            </a:r>
          </a:p>
          <a:p>
            <a:pPr lvl="3"/>
            <a:r>
              <a:rPr lang="fr-FR" smtClean="0"/>
              <a:t>Четвертый уровень</a:t>
            </a:r>
          </a:p>
          <a:p>
            <a:pPr lvl="4"/>
            <a:r>
              <a:rPr lang="fr-FR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8DCBAF1-1E6E-4E8E-B42D-9C5F52C3DB10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Text Box 51"/>
          <p:cNvSpPr txBox="1">
            <a:spLocks noChangeArrowheads="1"/>
          </p:cNvSpPr>
          <p:nvPr/>
        </p:nvSpPr>
        <p:spPr bwMode="auto">
          <a:xfrm>
            <a:off x="0" y="863600"/>
            <a:ext cx="914400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Practical Data Science</a:t>
            </a:r>
          </a:p>
          <a:p>
            <a:pPr algn="ctr">
              <a:spcBef>
                <a:spcPct val="50000"/>
              </a:spcBef>
            </a:pPr>
            <a:r>
              <a:rPr lang="en-GB" sz="4000" dirty="0" smtClean="0"/>
              <a:t>Descriptive Statistics</a:t>
            </a:r>
            <a:endParaRPr lang="en-GB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A/B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40" y="850984"/>
            <a:ext cx="6591934" cy="600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Outliers/Inliers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10" y="10413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6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8" y="373954"/>
            <a:ext cx="8968243" cy="6110092"/>
          </a:xfrm>
          <a:prstGeom prst="rect">
            <a:avLst/>
          </a:prstGeom>
        </p:spPr>
      </p:pic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Anomaly detection (static data)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43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Anomaly detection (time series)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13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90" y="1502241"/>
            <a:ext cx="7094835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8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Statistics in </a:t>
            </a:r>
            <a:r>
              <a:rPr lang="en-GB" sz="4400" b="1" dirty="0" err="1" smtClean="0"/>
              <a:t>DataFrame</a:t>
            </a:r>
            <a:endParaRPr lang="en-GB" sz="4400" b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705394" y="670560"/>
            <a:ext cx="701910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df</a:t>
            </a:r>
            <a:endParaRPr lang="en-US" sz="1600" dirty="0"/>
          </a:p>
          <a:p>
            <a:r>
              <a:rPr lang="en-US" sz="1600" dirty="0" smtClean="0"/>
              <a:t>A         </a:t>
            </a:r>
            <a:r>
              <a:rPr lang="en-US" sz="1600" dirty="0"/>
              <a:t>B         C  D    F</a:t>
            </a:r>
          </a:p>
          <a:p>
            <a:r>
              <a:rPr lang="en-US" sz="1600" dirty="0"/>
              <a:t>2013-01-01  0.000000  0.000000 -1.509059  5  </a:t>
            </a:r>
            <a:r>
              <a:rPr lang="en-US" sz="1600" dirty="0" err="1"/>
              <a:t>NaN</a:t>
            </a:r>
            <a:endParaRPr lang="en-US" sz="1600" dirty="0"/>
          </a:p>
          <a:p>
            <a:r>
              <a:rPr lang="en-US" sz="1600" dirty="0"/>
              <a:t>2013-01-02  1.212112 -0.173215  0.119209  5  1.0</a:t>
            </a:r>
          </a:p>
          <a:p>
            <a:r>
              <a:rPr lang="en-US" sz="1600" dirty="0"/>
              <a:t>2013-01-03 -0.861849 -2.104569 -0.494929  5  2.0</a:t>
            </a:r>
          </a:p>
          <a:p>
            <a:r>
              <a:rPr lang="en-US" sz="1600" dirty="0"/>
              <a:t>2013-01-04  0.721555 -0.706771 -1.039575  5  3.0</a:t>
            </a:r>
          </a:p>
          <a:p>
            <a:r>
              <a:rPr lang="en-US" sz="1600" dirty="0"/>
              <a:t>2013-01-05 -0.424972  0.567020  0.276232  5  4.0</a:t>
            </a:r>
          </a:p>
          <a:p>
            <a:r>
              <a:rPr lang="en-US" sz="1600" dirty="0"/>
              <a:t>2013-01-06 -0.673690  0.113648 -1.478427  5  </a:t>
            </a:r>
            <a:r>
              <a:rPr lang="en-US" sz="1600" dirty="0" smtClean="0"/>
              <a:t>5.0</a:t>
            </a:r>
          </a:p>
          <a:p>
            <a:endParaRPr lang="en-US" sz="1600" dirty="0"/>
          </a:p>
          <a:p>
            <a:r>
              <a:rPr lang="en-US" sz="1600" dirty="0" err="1"/>
              <a:t>df.mean</a:t>
            </a:r>
            <a:r>
              <a:rPr lang="en-US" sz="1600" dirty="0" smtClean="0"/>
              <a:t>()</a:t>
            </a:r>
            <a:endParaRPr lang="en-US" sz="1600" dirty="0"/>
          </a:p>
          <a:p>
            <a:r>
              <a:rPr lang="en-US" sz="1600" dirty="0"/>
              <a:t>A   -0.004474</a:t>
            </a:r>
          </a:p>
          <a:p>
            <a:r>
              <a:rPr lang="en-US" sz="1600" dirty="0"/>
              <a:t>B   -0.383981</a:t>
            </a:r>
          </a:p>
          <a:p>
            <a:r>
              <a:rPr lang="en-US" sz="1600" dirty="0"/>
              <a:t>C   -0.687758</a:t>
            </a:r>
          </a:p>
          <a:p>
            <a:r>
              <a:rPr lang="en-US" sz="1600" dirty="0"/>
              <a:t>D    5.000000</a:t>
            </a:r>
          </a:p>
          <a:p>
            <a:r>
              <a:rPr lang="en-US" sz="1600" dirty="0"/>
              <a:t>F    3.000000</a:t>
            </a:r>
          </a:p>
          <a:p>
            <a:r>
              <a:rPr lang="en-US" sz="1600" dirty="0" err="1"/>
              <a:t>dtype</a:t>
            </a:r>
            <a:r>
              <a:rPr lang="en-US" sz="1600" dirty="0"/>
              <a:t>: </a:t>
            </a:r>
            <a:r>
              <a:rPr lang="en-US" sz="1600" dirty="0" smtClean="0"/>
              <a:t>float64</a:t>
            </a:r>
          </a:p>
          <a:p>
            <a:endParaRPr lang="en-US" sz="1600" dirty="0"/>
          </a:p>
          <a:p>
            <a:r>
              <a:rPr lang="en-US" sz="1600" dirty="0" err="1"/>
              <a:t>df.mean</a:t>
            </a:r>
            <a:r>
              <a:rPr lang="en-US" sz="1600" dirty="0"/>
              <a:t>(1</a:t>
            </a:r>
            <a:r>
              <a:rPr lang="en-US" sz="1600" dirty="0" smtClean="0"/>
              <a:t>)</a:t>
            </a:r>
            <a:endParaRPr lang="en-US" sz="1600" dirty="0"/>
          </a:p>
          <a:p>
            <a:r>
              <a:rPr lang="en-US" sz="1600" dirty="0"/>
              <a:t>2013-01-01    0.872735</a:t>
            </a:r>
          </a:p>
          <a:p>
            <a:r>
              <a:rPr lang="en-US" sz="1600" dirty="0"/>
              <a:t>2013-01-02    1.431621</a:t>
            </a:r>
          </a:p>
          <a:p>
            <a:r>
              <a:rPr lang="en-US" sz="1600" dirty="0"/>
              <a:t>2013-01-03    0.707731</a:t>
            </a:r>
          </a:p>
          <a:p>
            <a:r>
              <a:rPr lang="en-US" sz="1600" dirty="0"/>
              <a:t>2013-01-04    1.395042</a:t>
            </a:r>
          </a:p>
          <a:p>
            <a:r>
              <a:rPr lang="en-US" sz="1600" dirty="0"/>
              <a:t>2013-01-05    1.883656</a:t>
            </a:r>
          </a:p>
          <a:p>
            <a:r>
              <a:rPr lang="en-US" sz="1600" dirty="0"/>
              <a:t>2013-01-06    1.592306</a:t>
            </a:r>
          </a:p>
          <a:p>
            <a:r>
              <a:rPr lang="en-US" sz="1600" dirty="0" err="1"/>
              <a:t>Freq</a:t>
            </a:r>
            <a:r>
              <a:rPr lang="en-US" sz="1600" dirty="0"/>
              <a:t>: D, </a:t>
            </a:r>
            <a:r>
              <a:rPr lang="en-US" sz="1600" dirty="0" err="1"/>
              <a:t>dtype</a:t>
            </a:r>
            <a:r>
              <a:rPr lang="en-US" sz="1600" dirty="0"/>
              <a:t>: float64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712824" y="3414582"/>
            <a:ext cx="2812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functions: </a:t>
            </a:r>
          </a:p>
          <a:p>
            <a:r>
              <a:rPr lang="en-US" dirty="0" err="1" smtClean="0"/>
              <a:t>std</a:t>
            </a:r>
            <a:r>
              <a:rPr lang="en-US" dirty="0" smtClean="0"/>
              <a:t>() #Standard deviation</a:t>
            </a:r>
          </a:p>
          <a:p>
            <a:r>
              <a:rPr lang="en-US" dirty="0" smtClean="0"/>
              <a:t>mode() #Mode</a:t>
            </a:r>
          </a:p>
        </p:txBody>
      </p:sp>
    </p:spTree>
    <p:extLst>
      <p:ext uri="{BB962C8B-B14F-4D97-AF65-F5344CB8AC3E}">
        <p14:creationId xmlns:p14="http://schemas.microsoft.com/office/powerpoint/2010/main" val="25862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Visualization with </a:t>
            </a:r>
            <a:r>
              <a:rPr lang="en-GB" sz="4400" b="1" dirty="0" err="1" smtClean="0"/>
              <a:t>DataFrame</a:t>
            </a:r>
            <a:endParaRPr lang="en-GB" sz="4400" b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775063" y="1079863"/>
            <a:ext cx="70191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ts</a:t>
            </a:r>
            <a:r>
              <a:rPr lang="en-US" dirty="0"/>
              <a:t> = </a:t>
            </a:r>
            <a:r>
              <a:rPr lang="en-US" dirty="0" err="1"/>
              <a:t>pd.Series</a:t>
            </a:r>
            <a:r>
              <a:rPr lang="en-US" dirty="0"/>
              <a:t>(</a:t>
            </a:r>
            <a:r>
              <a:rPr lang="en-US" dirty="0" err="1"/>
              <a:t>np.random.randn</a:t>
            </a:r>
            <a:r>
              <a:rPr lang="en-US" dirty="0"/>
              <a:t>(1000), index=</a:t>
            </a:r>
            <a:r>
              <a:rPr lang="en-US" dirty="0" err="1"/>
              <a:t>pd.date_range</a:t>
            </a:r>
            <a:r>
              <a:rPr lang="en-US" dirty="0"/>
              <a:t>('1/1/2000', periods=1000))</a:t>
            </a:r>
          </a:p>
          <a:p>
            <a:endParaRPr lang="en-US" dirty="0"/>
          </a:p>
          <a:p>
            <a:r>
              <a:rPr lang="en-US" dirty="0" err="1" smtClean="0"/>
              <a:t>ts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ts.cumsum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 smtClean="0"/>
              <a:t>ts.plot</a:t>
            </a:r>
            <a:r>
              <a:rPr lang="en-US" dirty="0"/>
              <a:t>()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983" y="2728318"/>
            <a:ext cx="4972600" cy="400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0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Visualization with </a:t>
            </a:r>
            <a:r>
              <a:rPr lang="en-GB" sz="4400" b="1" dirty="0" err="1" smtClean="0"/>
              <a:t>DataFrame</a:t>
            </a:r>
            <a:endParaRPr lang="en-GB" sz="4400" b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775063" y="931810"/>
            <a:ext cx="70191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</a:t>
            </a:r>
            <a:r>
              <a:rPr lang="en-US" dirty="0" err="1"/>
              <a:t>np.random.randn</a:t>
            </a:r>
            <a:r>
              <a:rPr lang="en-US" dirty="0"/>
              <a:t>(1000, 4), </a:t>
            </a:r>
            <a:r>
              <a:rPr lang="en-US" dirty="0" smtClean="0"/>
              <a:t>index=</a:t>
            </a:r>
            <a:r>
              <a:rPr lang="en-US" dirty="0" err="1" smtClean="0"/>
              <a:t>ts.index</a:t>
            </a:r>
            <a:r>
              <a:rPr lang="en-US" dirty="0" smtClean="0"/>
              <a:t>, columns=['A', 'B', 'C', 'D'])</a:t>
            </a:r>
          </a:p>
          <a:p>
            <a:endParaRPr lang="en-US" dirty="0"/>
          </a:p>
          <a:p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df.cumsum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 smtClean="0"/>
              <a:t>plt.figure</a:t>
            </a:r>
            <a:r>
              <a:rPr lang="en-US" dirty="0"/>
              <a:t>(); </a:t>
            </a:r>
            <a:r>
              <a:rPr lang="en-US" dirty="0" err="1"/>
              <a:t>df.plot</a:t>
            </a:r>
            <a:r>
              <a:rPr lang="en-US" dirty="0"/>
              <a:t>(); </a:t>
            </a:r>
            <a:r>
              <a:rPr lang="en-US" dirty="0" err="1"/>
              <a:t>plt.legend</a:t>
            </a:r>
            <a:r>
              <a:rPr lang="en-US" dirty="0"/>
              <a:t>(</a:t>
            </a:r>
            <a:r>
              <a:rPr lang="en-US" dirty="0" err="1"/>
              <a:t>loc</a:t>
            </a:r>
            <a:r>
              <a:rPr lang="en-US" dirty="0"/>
              <a:t>='best</a:t>
            </a:r>
            <a:r>
              <a:rPr lang="en-US" dirty="0" smtClean="0"/>
              <a:t>')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526" y="2682235"/>
            <a:ext cx="5181606" cy="417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2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257" y="4016636"/>
            <a:ext cx="4429743" cy="2743583"/>
          </a:xfrm>
          <a:prstGeom prst="rect">
            <a:avLst/>
          </a:prstGeom>
        </p:spPr>
      </p:pic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err="1" smtClean="0"/>
              <a:t>Scipy</a:t>
            </a:r>
            <a:r>
              <a:rPr lang="en-GB" sz="4400" b="1" dirty="0" smtClean="0"/>
              <a:t> module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69669" y="696685"/>
            <a:ext cx="70191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scipy</a:t>
            </a:r>
            <a:r>
              <a:rPr lang="en-US" dirty="0"/>
              <a:t> import special</a:t>
            </a:r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drumhead_height</a:t>
            </a:r>
            <a:r>
              <a:rPr lang="en-US" dirty="0"/>
              <a:t>(n, k, distance, angle, t):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kth_zero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special.jn_zeros</a:t>
            </a:r>
            <a:r>
              <a:rPr lang="en-US" dirty="0"/>
              <a:t>(n, k)[-1]</a:t>
            </a:r>
          </a:p>
          <a:p>
            <a:r>
              <a:rPr lang="en-US" dirty="0"/>
              <a:t> </a:t>
            </a:r>
            <a:r>
              <a:rPr lang="en-US" dirty="0" smtClean="0"/>
              <a:t>   return </a:t>
            </a:r>
            <a:r>
              <a:rPr lang="en-US" dirty="0" err="1"/>
              <a:t>np.cos</a:t>
            </a:r>
            <a:r>
              <a:rPr lang="en-US" dirty="0"/>
              <a:t>(t) * </a:t>
            </a:r>
            <a:r>
              <a:rPr lang="en-US" dirty="0" err="1"/>
              <a:t>np.cos</a:t>
            </a:r>
            <a:r>
              <a:rPr lang="en-US" dirty="0"/>
              <a:t>(n*angle) * </a:t>
            </a:r>
            <a:r>
              <a:rPr lang="en-US" dirty="0" err="1"/>
              <a:t>special.jn</a:t>
            </a:r>
            <a:r>
              <a:rPr lang="en-US" dirty="0"/>
              <a:t>(n, </a:t>
            </a:r>
            <a:r>
              <a:rPr lang="en-US" dirty="0" smtClean="0"/>
              <a:t>distance*</a:t>
            </a:r>
            <a:r>
              <a:rPr lang="en-US" dirty="0" err="1" smtClean="0"/>
              <a:t>kth_zero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theta </a:t>
            </a:r>
            <a:r>
              <a:rPr lang="en-US" dirty="0"/>
              <a:t>= </a:t>
            </a:r>
            <a:r>
              <a:rPr lang="en-US" dirty="0" err="1"/>
              <a:t>np.r</a:t>
            </a:r>
            <a:r>
              <a:rPr lang="en-US" dirty="0"/>
              <a:t>_[</a:t>
            </a:r>
            <a:r>
              <a:rPr lang="en-US" dirty="0" smtClean="0"/>
              <a:t>0:2*np.pi:50j]</a:t>
            </a:r>
          </a:p>
          <a:p>
            <a:r>
              <a:rPr lang="en-US" dirty="0" smtClean="0"/>
              <a:t>radius </a:t>
            </a:r>
            <a:r>
              <a:rPr lang="en-US" dirty="0"/>
              <a:t>= </a:t>
            </a:r>
            <a:r>
              <a:rPr lang="en-US" dirty="0" err="1"/>
              <a:t>np.r</a:t>
            </a:r>
            <a:r>
              <a:rPr lang="en-US" dirty="0"/>
              <a:t>_[0:1:50j]</a:t>
            </a:r>
          </a:p>
          <a:p>
            <a:r>
              <a:rPr lang="en-US" dirty="0" smtClean="0"/>
              <a:t>x </a:t>
            </a:r>
            <a:r>
              <a:rPr lang="en-US" dirty="0"/>
              <a:t>= </a:t>
            </a:r>
            <a:r>
              <a:rPr lang="en-US" dirty="0" err="1"/>
              <a:t>np.array</a:t>
            </a:r>
            <a:r>
              <a:rPr lang="en-US" dirty="0"/>
              <a:t>([r * </a:t>
            </a:r>
            <a:r>
              <a:rPr lang="en-US" dirty="0" err="1"/>
              <a:t>np.cos</a:t>
            </a:r>
            <a:r>
              <a:rPr lang="en-US" dirty="0"/>
              <a:t>(theta) for r in radius])</a:t>
            </a:r>
          </a:p>
          <a:p>
            <a:r>
              <a:rPr lang="en-US" dirty="0" smtClean="0"/>
              <a:t>y </a:t>
            </a:r>
            <a:r>
              <a:rPr lang="en-US" dirty="0"/>
              <a:t>= </a:t>
            </a:r>
            <a:r>
              <a:rPr lang="en-US" dirty="0" err="1"/>
              <a:t>np.array</a:t>
            </a:r>
            <a:r>
              <a:rPr lang="en-US" dirty="0"/>
              <a:t>([r * </a:t>
            </a:r>
            <a:r>
              <a:rPr lang="en-US" dirty="0" err="1"/>
              <a:t>np.sin</a:t>
            </a:r>
            <a:r>
              <a:rPr lang="en-US" dirty="0"/>
              <a:t>(theta) for r in radius])</a:t>
            </a:r>
          </a:p>
          <a:p>
            <a:r>
              <a:rPr lang="en-US" dirty="0" smtClean="0"/>
              <a:t>z </a:t>
            </a:r>
            <a:r>
              <a:rPr lang="en-US" dirty="0"/>
              <a:t>= </a:t>
            </a:r>
            <a:r>
              <a:rPr lang="en-US" dirty="0" err="1"/>
              <a:t>np.array</a:t>
            </a:r>
            <a:r>
              <a:rPr lang="en-US" dirty="0"/>
              <a:t>([</a:t>
            </a:r>
            <a:r>
              <a:rPr lang="en-US" dirty="0" err="1"/>
              <a:t>drumhead_height</a:t>
            </a:r>
            <a:r>
              <a:rPr lang="en-US" dirty="0"/>
              <a:t>(1, 1, r, theta, 0.5) for r in radius])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669" y="3282008"/>
            <a:ext cx="70191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 smtClean="0"/>
              <a:t>from </a:t>
            </a:r>
            <a:r>
              <a:rPr lang="en-US" dirty="0"/>
              <a:t>mpl_toolkits.mplot3d import Axes3D</a:t>
            </a:r>
          </a:p>
          <a:p>
            <a:r>
              <a:rPr lang="en-US" dirty="0" smtClean="0"/>
              <a:t>from </a:t>
            </a:r>
            <a:r>
              <a:rPr lang="en-US" dirty="0" err="1"/>
              <a:t>matplotlib</a:t>
            </a:r>
            <a:r>
              <a:rPr lang="en-US" dirty="0"/>
              <a:t> import cm</a:t>
            </a:r>
          </a:p>
          <a:p>
            <a:r>
              <a:rPr lang="en-US" dirty="0" smtClean="0"/>
              <a:t>fig </a:t>
            </a:r>
            <a:r>
              <a:rPr lang="en-US" dirty="0"/>
              <a:t>= </a:t>
            </a:r>
            <a:r>
              <a:rPr lang="en-US" dirty="0" err="1"/>
              <a:t>plt.figure</a:t>
            </a:r>
            <a:r>
              <a:rPr lang="en-US" dirty="0"/>
              <a:t>()</a:t>
            </a:r>
          </a:p>
          <a:p>
            <a:r>
              <a:rPr lang="en-US" dirty="0" smtClean="0"/>
              <a:t>ax </a:t>
            </a:r>
            <a:r>
              <a:rPr lang="en-US" dirty="0"/>
              <a:t>= Axes3D(fig)</a:t>
            </a:r>
          </a:p>
          <a:p>
            <a:r>
              <a:rPr lang="en-US" dirty="0" err="1" smtClean="0"/>
              <a:t>ax.plot_surface</a:t>
            </a:r>
            <a:r>
              <a:rPr lang="en-US" dirty="0" smtClean="0"/>
              <a:t>(x</a:t>
            </a:r>
            <a:r>
              <a:rPr lang="en-US" dirty="0"/>
              <a:t>, y, z, </a:t>
            </a:r>
            <a:r>
              <a:rPr lang="en-US" dirty="0" err="1"/>
              <a:t>rstride</a:t>
            </a:r>
            <a:r>
              <a:rPr lang="en-US" dirty="0"/>
              <a:t>=1, </a:t>
            </a:r>
            <a:r>
              <a:rPr lang="en-US" dirty="0" err="1"/>
              <a:t>cstride</a:t>
            </a:r>
            <a:r>
              <a:rPr lang="en-US" dirty="0"/>
              <a:t>=1, </a:t>
            </a:r>
            <a:r>
              <a:rPr lang="en-US" dirty="0" err="1"/>
              <a:t>cmap</a:t>
            </a:r>
            <a:r>
              <a:rPr lang="en-US" dirty="0"/>
              <a:t>=</a:t>
            </a:r>
            <a:r>
              <a:rPr lang="en-US" dirty="0" err="1"/>
              <a:t>cm.jet</a:t>
            </a:r>
            <a:r>
              <a:rPr lang="en-US" dirty="0"/>
              <a:t>)</a:t>
            </a:r>
          </a:p>
          <a:p>
            <a:r>
              <a:rPr lang="en-US" dirty="0" err="1" smtClean="0"/>
              <a:t>ax.set_xlabel</a:t>
            </a:r>
            <a:r>
              <a:rPr lang="en-US" dirty="0"/>
              <a:t>('X')</a:t>
            </a:r>
          </a:p>
          <a:p>
            <a:r>
              <a:rPr lang="en-US" dirty="0" err="1" smtClean="0"/>
              <a:t>ax.set_ylabel</a:t>
            </a:r>
            <a:r>
              <a:rPr lang="en-US" dirty="0"/>
              <a:t>('Y')</a:t>
            </a:r>
          </a:p>
          <a:p>
            <a:r>
              <a:rPr lang="en-US" dirty="0" err="1" smtClean="0"/>
              <a:t>ax.set_zlabel</a:t>
            </a:r>
            <a:r>
              <a:rPr lang="en-US" dirty="0"/>
              <a:t>('Z')</a:t>
            </a:r>
          </a:p>
          <a:p>
            <a:r>
              <a:rPr lang="en-US" dirty="0" err="1" smtClean="0"/>
              <a:t>plt.show</a:t>
            </a:r>
            <a:r>
              <a:rPr lang="en-US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9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-2366" y="773107"/>
            <a:ext cx="70191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>names = ['</a:t>
            </a:r>
            <a:r>
              <a:rPr lang="en-US" dirty="0" err="1"/>
              <a:t>preg</a:t>
            </a:r>
            <a:r>
              <a:rPr lang="en-US" dirty="0"/>
              <a:t>', '</a:t>
            </a:r>
            <a:r>
              <a:rPr lang="en-US" dirty="0" err="1"/>
              <a:t>plas</a:t>
            </a:r>
            <a:r>
              <a:rPr lang="en-US" dirty="0"/>
              <a:t>', '</a:t>
            </a:r>
            <a:r>
              <a:rPr lang="en-US" dirty="0" err="1"/>
              <a:t>pres</a:t>
            </a:r>
            <a:r>
              <a:rPr lang="en-US" dirty="0"/>
              <a:t>', 'skin', 'test', 'mass', '</a:t>
            </a:r>
            <a:r>
              <a:rPr lang="en-US" dirty="0" err="1"/>
              <a:t>pedi</a:t>
            </a:r>
            <a:r>
              <a:rPr lang="en-US" dirty="0"/>
              <a:t>', 'age', 'class']</a:t>
            </a:r>
          </a:p>
          <a:p>
            <a:r>
              <a:rPr lang="en-US" dirty="0"/>
              <a:t>data = </a:t>
            </a:r>
            <a:r>
              <a:rPr lang="en-US" dirty="0" err="1"/>
              <a:t>pd.read_csv</a:t>
            </a:r>
            <a:r>
              <a:rPr lang="en-US" dirty="0"/>
              <a:t>('pima-</a:t>
            </a:r>
            <a:r>
              <a:rPr lang="en-US" dirty="0" err="1"/>
              <a:t>indians</a:t>
            </a:r>
            <a:r>
              <a:rPr lang="en-US" dirty="0"/>
              <a:t>-</a:t>
            </a:r>
            <a:r>
              <a:rPr lang="en-US" dirty="0" err="1"/>
              <a:t>diabetes.data</a:t>
            </a:r>
            <a:r>
              <a:rPr lang="en-US" dirty="0"/>
              <a:t>', names=names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 err="1"/>
              <a:t>pd.options.display.mpl_style</a:t>
            </a:r>
            <a:r>
              <a:rPr lang="en-US" dirty="0"/>
              <a:t> = 'default'</a:t>
            </a:r>
          </a:p>
          <a:p>
            <a:r>
              <a:rPr lang="en-US" dirty="0" err="1"/>
              <a:t>data.boxplot</a:t>
            </a:r>
            <a:r>
              <a:rPr lang="en-US" dirty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0" t="7800" r="8181" b="10769"/>
          <a:stretch/>
        </p:blipFill>
        <p:spPr>
          <a:xfrm>
            <a:off x="2438399" y="2804432"/>
            <a:ext cx="6096001" cy="402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1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-2366" y="773107"/>
            <a:ext cx="701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data.hist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2" t="6090" r="8500" b="5877"/>
          <a:stretch/>
        </p:blipFill>
        <p:spPr>
          <a:xfrm>
            <a:off x="719546" y="1066792"/>
            <a:ext cx="7548154" cy="539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4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-2366" y="773107"/>
            <a:ext cx="7019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pandas.tools.plotting</a:t>
            </a:r>
            <a:r>
              <a:rPr lang="en-US" dirty="0"/>
              <a:t> import </a:t>
            </a:r>
            <a:r>
              <a:rPr lang="en-US" dirty="0" err="1"/>
              <a:t>scatter_matrix</a:t>
            </a:r>
            <a:endParaRPr lang="en-US" dirty="0"/>
          </a:p>
          <a:p>
            <a:r>
              <a:rPr lang="en-US" dirty="0" err="1"/>
              <a:t>scatter_matrix</a:t>
            </a:r>
            <a:r>
              <a:rPr lang="en-US" dirty="0"/>
              <a:t>(data, alpha=0.2, </a:t>
            </a:r>
            <a:r>
              <a:rPr lang="en-US" dirty="0" err="1"/>
              <a:t>figsize</a:t>
            </a:r>
            <a:r>
              <a:rPr lang="en-US" dirty="0"/>
              <a:t>=(6, 6), diagonal='</a:t>
            </a:r>
            <a:r>
              <a:rPr lang="en-US" dirty="0" err="1"/>
              <a:t>kde</a:t>
            </a:r>
            <a:r>
              <a:rPr lang="en-US" dirty="0"/>
              <a:t>')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 t="8555" r="9131" b="5667"/>
          <a:stretch/>
        </p:blipFill>
        <p:spPr>
          <a:xfrm>
            <a:off x="2969623" y="1447536"/>
            <a:ext cx="6174376" cy="541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1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Hypothesis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925" y="2070687"/>
            <a:ext cx="4029075" cy="2371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4" y="1000124"/>
            <a:ext cx="4553585" cy="565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9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8240</TotalTime>
  <Words>401</Words>
  <Application>Microsoft Office PowerPoint</Application>
  <PresentationFormat>On-screen Show (4:3)</PresentationFormat>
  <Paragraphs>95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Оформление по умолчанию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MISIS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Roman</dc:creator>
  <cp:lastModifiedBy>Tatiana Nizhegorodova</cp:lastModifiedBy>
  <cp:revision>602</cp:revision>
  <dcterms:created xsi:type="dcterms:W3CDTF">2008-09-01T13:05:18Z</dcterms:created>
  <dcterms:modified xsi:type="dcterms:W3CDTF">2017-03-25T19:22:29Z</dcterms:modified>
</cp:coreProperties>
</file>