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33" r:id="rId3"/>
    <p:sldId id="334" r:id="rId4"/>
    <p:sldId id="335" r:id="rId5"/>
  </p:sldIdLst>
  <p:sldSz cx="9144000" cy="6858000" type="screen4x3"/>
  <p:notesSz cx="6781800" cy="9918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3CC33"/>
    <a:srgbClr val="008000"/>
    <a:srgbClr val="FFCC00"/>
    <a:srgbClr val="FF9933"/>
    <a:srgbClr val="00FF99"/>
    <a:srgbClr val="FF33CC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1" autoAdjust="0"/>
    <p:restoredTop sz="94684" autoAdjust="0"/>
  </p:normalViewPr>
  <p:slideViewPr>
    <p:cSldViewPr snapToGrid="0">
      <p:cViewPr varScale="1">
        <p:scale>
          <a:sx n="88" d="100"/>
          <a:sy n="88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1C57-144D-44C7-8DDE-1A60D0399A10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8C640-8857-4042-A2A1-38E54F465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87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5304-3AC0-411D-AD2B-0B6C73995CA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52E15-01C1-4C1C-AD8E-F3C88CBCA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5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52E15-01C1-4C1C-AD8E-F3C88CBCA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525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5202F-3EE1-4DBC-83B8-700B57BEB96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401FC-447B-4F54-A638-517C62E0393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EE505-9748-4BEA-BA2F-EE25890D4C7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2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47A15-C88A-4DF6-8A9F-DD654D24979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6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B8538-061D-4B1C-B468-408352A47B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1023-8A7C-40B4-BE8E-4EA6FADB2EA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EEBD8-8707-4F08-A0CB-6D88454453F7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8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D92C0-9369-49D2-AD9B-9F021A2F938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FEB95-E3BA-43CF-B555-37089E05B50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48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A7E7-A3D3-4683-A74D-8D5A1860C5B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E7265-4E42-4138-A4C3-DD9634D6931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Образец текста</a:t>
            </a:r>
          </a:p>
          <a:p>
            <a:pPr lvl="1"/>
            <a:r>
              <a:rPr lang="fr-FR" smtClean="0"/>
              <a:t>Второй уровень</a:t>
            </a:r>
          </a:p>
          <a:p>
            <a:pPr lvl="2"/>
            <a:r>
              <a:rPr lang="fr-FR" smtClean="0"/>
              <a:t>Третий уровень</a:t>
            </a:r>
          </a:p>
          <a:p>
            <a:pPr lvl="3"/>
            <a:r>
              <a:rPr lang="fr-FR" smtClean="0"/>
              <a:t>Четвертый уровень</a:t>
            </a:r>
          </a:p>
          <a:p>
            <a:pPr lvl="4"/>
            <a:r>
              <a:rPr lang="fr-FR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8DCBAF1-1E6E-4E8E-B42D-9C5F52C3DB10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0" y="863600"/>
            <a:ext cx="9144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Practical Data Science</a:t>
            </a:r>
          </a:p>
          <a:p>
            <a:pPr algn="ctr">
              <a:spcBef>
                <a:spcPct val="50000"/>
              </a:spcBef>
            </a:pPr>
            <a:r>
              <a:rPr lang="en-GB" sz="4000" dirty="0" smtClean="0"/>
              <a:t>Infographics</a:t>
            </a:r>
            <a:endParaRPr lang="en-GB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err="1" smtClean="0"/>
              <a:t>Seaborn</a:t>
            </a:r>
            <a:endParaRPr lang="en-GB" sz="44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818606" y="1254034"/>
            <a:ext cx="7019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is a Python visualization library based on </a:t>
            </a:r>
            <a:r>
              <a:rPr lang="en-US" sz="2400" dirty="0" err="1"/>
              <a:t>matplotlib</a:t>
            </a:r>
            <a:r>
              <a:rPr lang="en-US" sz="2400" dirty="0"/>
              <a:t>. It provides a high-level interface for drawing attractive statistical graphics.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Seaborn</a:t>
            </a:r>
            <a:r>
              <a:rPr lang="en-US" sz="2400" dirty="0" smtClean="0"/>
              <a:t> </a:t>
            </a:r>
            <a:r>
              <a:rPr lang="en-US" sz="2400" dirty="0" smtClean="0"/>
              <a:t>is just a wrapper around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. Add styles, makes plotting easier.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77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Interactive Infographics with d3.js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-1" y="1149532"/>
            <a:ext cx="3230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D3 stands for Data-Driven Documents</a:t>
            </a:r>
          </a:p>
          <a:p>
            <a:endParaRPr lang="en-US" dirty="0"/>
          </a:p>
          <a:p>
            <a:r>
              <a:rPr lang="en-US" dirty="0" smtClean="0"/>
              <a:t>D3.js is a JavaScript library (steep learning curve)</a:t>
            </a:r>
          </a:p>
          <a:p>
            <a:endParaRPr lang="en-US" dirty="0"/>
          </a:p>
          <a:p>
            <a:r>
              <a:rPr lang="en-US" dirty="0" smtClean="0"/>
              <a:t>D3 stays on the shoulder of HTML, CSS, </a:t>
            </a:r>
            <a:r>
              <a:rPr lang="en-US" dirty="0" err="1" smtClean="0"/>
              <a:t>Javascript</a:t>
            </a:r>
            <a:r>
              <a:rPr lang="en-US" dirty="0" smtClean="0"/>
              <a:t>, SVG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24" y="1323169"/>
            <a:ext cx="6111376" cy="55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1"/>
          <p:cNvSpPr txBox="1">
            <a:spLocks noChangeArrowheads="1"/>
          </p:cNvSpPr>
          <p:nvPr/>
        </p:nvSpPr>
        <p:spPr bwMode="auto">
          <a:xfrm>
            <a:off x="-1" y="64629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4400" b="1" dirty="0" smtClean="0"/>
              <a:t>Business Dashboards with Tableau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202F-3EE1-4DBC-83B8-700B57BEB960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5" y="723900"/>
            <a:ext cx="7929155" cy="61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9425</TotalTime>
  <Words>82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</vt:vector>
  </TitlesOfParts>
  <Company>MISIS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Roman</dc:creator>
  <cp:lastModifiedBy>Tatiana Nizhegorodova</cp:lastModifiedBy>
  <cp:revision>591</cp:revision>
  <dcterms:created xsi:type="dcterms:W3CDTF">2008-09-01T13:05:18Z</dcterms:created>
  <dcterms:modified xsi:type="dcterms:W3CDTF">2017-03-25T20:11:22Z</dcterms:modified>
</cp:coreProperties>
</file>