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8" r:id="rId3"/>
    <p:sldId id="333" r:id="rId4"/>
    <p:sldId id="334" r:id="rId5"/>
    <p:sldId id="335" r:id="rId6"/>
  </p:sldIdLst>
  <p:sldSz cx="9144000" cy="6858000" type="screen4x3"/>
  <p:notesSz cx="6781800" cy="9918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33CC33"/>
    <a:srgbClr val="008000"/>
    <a:srgbClr val="FFCC00"/>
    <a:srgbClr val="FF9933"/>
    <a:srgbClr val="00FF99"/>
    <a:srgbClr val="FF33CC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1" autoAdjust="0"/>
    <p:restoredTop sz="94684" autoAdjust="0"/>
  </p:normalViewPr>
  <p:slideViewPr>
    <p:cSldViewPr snapToGrid="0">
      <p:cViewPr varScale="1">
        <p:scale>
          <a:sx n="88" d="100"/>
          <a:sy n="88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F1C57-144D-44C7-8DDE-1A60D0399A10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8C640-8857-4042-A2A1-38E54F46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7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5304-3AC0-411D-AD2B-0B6C73995CA4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52E15-01C1-4C1C-AD8E-F3C88CBC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5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52E15-01C1-4C1C-AD8E-F3C88CBCAE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525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65202F-3EE1-4DBC-83B8-700B57BEB96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1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401FC-447B-4F54-A638-517C62E0393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EE505-9748-4BEA-BA2F-EE25890D4C7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2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47A15-C88A-4DF6-8A9F-DD654D24979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B8538-061D-4B1C-B468-408352A47B0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61023-8A7C-40B4-BE8E-4EA6FADB2EA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EEBD8-8707-4F08-A0CB-6D88454453F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8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D92C0-9369-49D2-AD9B-9F021A2F938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6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FEB95-E3BA-43CF-B555-37089E05B50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4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DA7E7-A3D3-4683-A74D-8D5A1860C5B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2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E7265-4E42-4138-A4C3-DD9634D6931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17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текста</a:t>
            </a:r>
          </a:p>
          <a:p>
            <a:pPr lvl="1"/>
            <a:r>
              <a:rPr lang="fr-FR" smtClean="0"/>
              <a:t>Второй уровень</a:t>
            </a:r>
          </a:p>
          <a:p>
            <a:pPr lvl="2"/>
            <a:r>
              <a:rPr lang="fr-FR" smtClean="0"/>
              <a:t>Третий уровень</a:t>
            </a:r>
          </a:p>
          <a:p>
            <a:pPr lvl="3"/>
            <a:r>
              <a:rPr lang="fr-FR" smtClean="0"/>
              <a:t>Четвертый уровень</a:t>
            </a:r>
          </a:p>
          <a:p>
            <a:pPr lvl="4"/>
            <a:r>
              <a:rPr lang="fr-FR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8DCBAF1-1E6E-4E8E-B42D-9C5F52C3DB10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weekly.org/" TargetMode="External"/><Relationship Id="rId2" Type="http://schemas.openxmlformats.org/officeDocument/2006/relationships/hyperlink" Target="http://www.datascienceassn.org/data-science-new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log.kaggle.com/category/data-science-news/" TargetMode="External"/><Relationship Id="rId4" Type="http://schemas.openxmlformats.org/officeDocument/2006/relationships/hyperlink" Target="http://www.kdnuggets.com/news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dnuggets.com/competitions/" TargetMode="External"/><Relationship Id="rId2" Type="http://schemas.openxmlformats.org/officeDocument/2006/relationships/hyperlink" Target="https://www.drivendata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nalyticsvidhya.com/blog/tag/data-science-competition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0" y="863600"/>
            <a:ext cx="91440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Practical Data Science</a:t>
            </a:r>
          </a:p>
          <a:p>
            <a:pPr algn="ctr">
              <a:spcBef>
                <a:spcPct val="50000"/>
              </a:spcBef>
            </a:pPr>
            <a:r>
              <a:rPr lang="en-GB" sz="4000" dirty="0" smtClean="0"/>
              <a:t>Where to go from here</a:t>
            </a:r>
            <a:endParaRPr lang="en-GB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Stay current on new developments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254034"/>
            <a:ext cx="70191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science </a:t>
            </a:r>
            <a:r>
              <a:rPr lang="en-US" sz="2400" dirty="0" smtClean="0"/>
              <a:t>news: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Data </a:t>
            </a:r>
            <a:r>
              <a:rPr lang="en-US" sz="2400" dirty="0"/>
              <a:t>Science Association: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www.datascienceassn.org/data-science-news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Data Science </a:t>
            </a:r>
            <a:r>
              <a:rPr lang="en-US" sz="2400" dirty="0"/>
              <a:t>Weekly Newsletter: </a:t>
            </a:r>
            <a:r>
              <a:rPr lang="en-US" sz="2400" dirty="0">
                <a:hlinkClick r:id="rId3"/>
              </a:rPr>
              <a:t>https://www.datascienceweekly.org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KDnuggets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www.kdnuggets.com/news/index.html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Kaggle</a:t>
            </a:r>
            <a:r>
              <a:rPr lang="en-US" sz="2400" dirty="0"/>
              <a:t>: </a:t>
            </a:r>
            <a:r>
              <a:rPr lang="en-US" sz="2400" dirty="0">
                <a:hlinkClick r:id="rId5"/>
              </a:rPr>
              <a:t>http://blog.kaggle.com/category/data-science-news</a:t>
            </a:r>
            <a:r>
              <a:rPr lang="en-US" sz="2400" dirty="0" smtClean="0">
                <a:hlinkClick r:id="rId5"/>
              </a:rPr>
              <a:t>/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62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Sharpen your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254034"/>
            <a:ext cx="70191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science competitions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analyse</a:t>
            </a:r>
            <a:r>
              <a:rPr lang="en-US" sz="2400" dirty="0" smtClean="0"/>
              <a:t> data, visualize, </a:t>
            </a:r>
            <a:r>
              <a:rPr lang="en-US" sz="2400" dirty="0" smtClean="0"/>
              <a:t>…):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kaggle.com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Driven Data: </a:t>
            </a:r>
            <a:r>
              <a:rPr lang="en-US" sz="2400" dirty="0">
                <a:hlinkClick r:id="rId2"/>
              </a:rPr>
              <a:t>https://www.drivendata.org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KDnuggets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http://www.kdnuggets.com/competitions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Analytics </a:t>
            </a:r>
            <a:r>
              <a:rPr lang="en-US" sz="2400" dirty="0" err="1" smtClean="0"/>
              <a:t>Vidhya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https://www.analyticsvidhya.com/blog/tag/data-science-competitions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69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Learn more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254034"/>
            <a:ext cx="70191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Machine </a:t>
            </a:r>
            <a:r>
              <a:rPr lang="en-US" sz="2400" dirty="0" smtClean="0"/>
              <a:t>learning</a:t>
            </a:r>
          </a:p>
          <a:p>
            <a:endParaRPr lang="en-US" sz="2400" dirty="0" smtClean="0"/>
          </a:p>
          <a:p>
            <a:r>
              <a:rPr lang="en-US" sz="2400" dirty="0" smtClean="0"/>
              <a:t>Application of DS and ML in different fields (Business analytics, healthcare, self-driving cars, computer vision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Technical skills (</a:t>
            </a:r>
            <a:r>
              <a:rPr lang="en-US" sz="2400" dirty="0" err="1" smtClean="0"/>
              <a:t>Tensorflow</a:t>
            </a:r>
            <a:r>
              <a:rPr lang="en-US" sz="2400" dirty="0" smtClean="0"/>
              <a:t>, Hadoop, Spark, …)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697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Projects defence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254034"/>
            <a:ext cx="70191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Schedule:</a:t>
            </a:r>
          </a:p>
          <a:p>
            <a:r>
              <a:rPr lang="en-US" sz="2400" dirty="0" smtClean="0"/>
              <a:t>Group 1: 7:00pm</a:t>
            </a:r>
          </a:p>
          <a:p>
            <a:r>
              <a:rPr lang="en-US" sz="2400" dirty="0" smtClean="0"/>
              <a:t>Group 2: 7:20pm</a:t>
            </a:r>
          </a:p>
          <a:p>
            <a:r>
              <a:rPr lang="en-US" sz="2400" dirty="0"/>
              <a:t>Group </a:t>
            </a:r>
            <a:r>
              <a:rPr lang="en-US" sz="2400" dirty="0" smtClean="0"/>
              <a:t>3: 7:40pm</a:t>
            </a:r>
            <a:endParaRPr lang="en-US" sz="2400" dirty="0"/>
          </a:p>
          <a:p>
            <a:r>
              <a:rPr lang="en-US" sz="2400" dirty="0"/>
              <a:t>Group </a:t>
            </a:r>
            <a:r>
              <a:rPr lang="en-US" sz="2400" dirty="0" smtClean="0"/>
              <a:t>4: 8:00pm</a:t>
            </a:r>
            <a:endParaRPr lang="en-US" sz="2400" dirty="0"/>
          </a:p>
          <a:p>
            <a:r>
              <a:rPr lang="en-US" sz="2400" dirty="0"/>
              <a:t>Group </a:t>
            </a:r>
            <a:r>
              <a:rPr lang="en-US" sz="2400" dirty="0" smtClean="0"/>
              <a:t>5: 8:20pm</a:t>
            </a:r>
            <a:endParaRPr lang="en-US" sz="2400" dirty="0"/>
          </a:p>
          <a:p>
            <a:r>
              <a:rPr lang="en-US" sz="2400" dirty="0"/>
              <a:t>Group </a:t>
            </a:r>
            <a:r>
              <a:rPr lang="en-US" sz="2400" dirty="0" smtClean="0"/>
              <a:t>6: 8:40pm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30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8217</TotalTime>
  <Words>146</Words>
  <Application>Microsoft Office PowerPoint</Application>
  <PresentationFormat>On-screen Show (4:3)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Оформление по умолчанию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Roman</dc:creator>
  <cp:lastModifiedBy>Tatiana Nizhegorodova</cp:lastModifiedBy>
  <cp:revision>585</cp:revision>
  <dcterms:created xsi:type="dcterms:W3CDTF">2008-09-01T13:05:18Z</dcterms:created>
  <dcterms:modified xsi:type="dcterms:W3CDTF">2017-03-25T20:16:55Z</dcterms:modified>
</cp:coreProperties>
</file>