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3" r:id="rId3"/>
    <p:sldId id="336" r:id="rId4"/>
    <p:sldId id="334" r:id="rId5"/>
    <p:sldId id="335" r:id="rId6"/>
    <p:sldId id="332" r:id="rId7"/>
    <p:sldId id="337" r:id="rId8"/>
    <p:sldId id="338" r:id="rId9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33CC33"/>
    <a:srgbClr val="CCECFF"/>
    <a:srgbClr val="008000"/>
    <a:srgbClr val="FFCC00"/>
    <a:srgbClr val="FF9933"/>
    <a:srgbClr val="00FF99"/>
    <a:srgbClr val="FF33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5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Support Vector Machines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Support Vector Machines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834070"/>
            <a:ext cx="779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margin </a:t>
            </a:r>
            <a:r>
              <a:rPr lang="en-US" sz="2400" dirty="0" smtClean="0"/>
              <a:t>classifier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4" y="1721209"/>
            <a:ext cx="7123611" cy="513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6950" r="5988" b="3870"/>
          <a:stretch/>
        </p:blipFill>
        <p:spPr>
          <a:xfrm>
            <a:off x="-1" y="696687"/>
            <a:ext cx="9144001" cy="4752690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SVM </a:t>
            </a:r>
            <a:r>
              <a:rPr lang="en-GB" sz="4400" b="1" dirty="0" smtClean="0"/>
              <a:t>loss function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19052" y="696687"/>
                <a:ext cx="1526765" cy="446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33CC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33CC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33CC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33CC33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52" y="696687"/>
                <a:ext cx="1526765" cy="446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31522" y="3672812"/>
                <a:ext cx="281044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22" y="3672812"/>
                <a:ext cx="2810449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773728" y="5331557"/>
                <a:ext cx="3147849" cy="584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0,1−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28" y="5331557"/>
                <a:ext cx="3147849" cy="584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3248850"/>
                <a:ext cx="2261004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8850"/>
                <a:ext cx="2261004" cy="423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34490" y="4832467"/>
                <a:ext cx="1470146" cy="4239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90" y="4832467"/>
                <a:ext cx="1470146" cy="423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SVM with linear kernel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7376" y="1182599"/>
                <a:ext cx="824924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76" y="1182599"/>
                <a:ext cx="8249246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6541" y="2565452"/>
            <a:ext cx="389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750553" y="3351381"/>
                <a:ext cx="5642891" cy="584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53" y="3351381"/>
                <a:ext cx="5642891" cy="584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50552" y="4177418"/>
                <a:ext cx="5504199" cy="584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52" y="4177418"/>
                <a:ext cx="5504199" cy="5840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04736" y="5356303"/>
                <a:ext cx="2037096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36" y="5356303"/>
                <a:ext cx="2037096" cy="430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SVM with nonlinear kernel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71136" y="1071686"/>
                <a:ext cx="1996700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6" y="1071686"/>
                <a:ext cx="1996700" cy="4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29977" y="2495537"/>
                <a:ext cx="314092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977" y="2495537"/>
                <a:ext cx="314092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17060" y="4093566"/>
                <a:ext cx="2497222" cy="617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60" y="4093566"/>
                <a:ext cx="2497222" cy="617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69310" y="5692409"/>
                <a:ext cx="329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𝐤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10" y="5692409"/>
                <a:ext cx="3294107" cy="369332"/>
              </a:xfrm>
              <a:prstGeom prst="rect">
                <a:avLst/>
              </a:prstGeom>
              <a:blipFill>
                <a:blip r:embed="rId5"/>
                <a:stretch>
                  <a:fillRect l="-18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833959"/>
            <a:ext cx="315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Polynomial kernel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3579646"/>
            <a:ext cx="315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Radial Basis function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2" y="5009499"/>
            <a:ext cx="315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Saturating, sigmoid like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4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/>
              <a:t>SVM with nonlinear kernel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399"/>
            <a:ext cx="9144000" cy="41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Advantages of SVM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-1" y="1541418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high dimensional space Support Vector Machines are very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Even if the number of dimensions is greater than the number of samples it is found to be very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Efficient. It uses a subset of training points (support vectors) as decisive factors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Versatile. For different decision function we can define different kernel as long as they provide correct result. Depending upon our requirement we can define our own kernels.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4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Disadvantages of SVM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-1" y="1541418"/>
            <a:ext cx="9144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to choose hyper parameters of SVM that will allow for sufficient generalization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Kernel selection can be tricky.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be very slow.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72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9434</TotalTime>
  <Words>171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604</cp:revision>
  <dcterms:created xsi:type="dcterms:W3CDTF">2008-09-01T13:05:18Z</dcterms:created>
  <dcterms:modified xsi:type="dcterms:W3CDTF">2017-04-02T18:39:27Z</dcterms:modified>
</cp:coreProperties>
</file>