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8" r:id="rId3"/>
    <p:sldId id="333" r:id="rId4"/>
    <p:sldId id="336" r:id="rId5"/>
    <p:sldId id="334" r:id="rId6"/>
    <p:sldId id="335" r:id="rId7"/>
    <p:sldId id="332" r:id="rId8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Unsupervised learning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Methods </a:t>
            </a:r>
            <a:r>
              <a:rPr lang="en-GB" sz="4400" b="1" dirty="0" smtClean="0"/>
              <a:t>of unsupervised learning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1175657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k-means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Mixture models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Hierarchical clustering (</a:t>
            </a:r>
            <a:r>
              <a:rPr lang="en-US" sz="2400" dirty="0" err="1" smtClean="0"/>
              <a:t>dendrograms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Anomaly detection: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Static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Time series</a:t>
            </a:r>
          </a:p>
          <a:p>
            <a:endParaRPr lang="en-US" sz="2400" dirty="0" smtClean="0"/>
          </a:p>
          <a:p>
            <a:r>
              <a:rPr lang="en-US" sz="2400" dirty="0" smtClean="0"/>
              <a:t>Neural networks: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Self-organizing map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Adaptive resonance theory</a:t>
            </a:r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Clustering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16634" r="2858" b="9080"/>
          <a:stretch/>
        </p:blipFill>
        <p:spPr>
          <a:xfrm>
            <a:off x="1023255" y="1525360"/>
            <a:ext cx="7097487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2" y="650032"/>
            <a:ext cx="4345577" cy="6207967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Cluster </a:t>
            </a:r>
            <a:r>
              <a:rPr lang="en-GB" sz="4400" b="1" dirty="0" err="1" smtClean="0"/>
              <a:t>Dendrograms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1" y="834070"/>
            <a:ext cx="3699341" cy="2824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2" y="3883849"/>
            <a:ext cx="3699341" cy="28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b="4463"/>
          <a:stretch/>
        </p:blipFill>
        <p:spPr>
          <a:xfrm>
            <a:off x="1733006" y="3036026"/>
            <a:ext cx="5877468" cy="38219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" y="722813"/>
                <a:ext cx="9144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K-means algorithm: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 smtClean="0"/>
                  <a:t>Randomly initialize K cluster centroids: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400" dirty="0" smtClean="0"/>
                  <a:t>Repeat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/>
                  <a:t>Identify data that belong to each of the cluster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 smtClean="0"/>
                  <a:t>Find the center of this data and assign it to cluster centroid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722813"/>
                <a:ext cx="9144001" cy="1938992"/>
              </a:xfrm>
              <a:prstGeom prst="rect">
                <a:avLst/>
              </a:prstGeom>
              <a:blipFill>
                <a:blip r:embed="rId3"/>
                <a:stretch>
                  <a:fillRect l="-100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1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choose # of clusters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89698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Elbow curve: optimal number of clusters corresponds to the elbow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0" r="5932" b="3326"/>
          <a:stretch/>
        </p:blipFill>
        <p:spPr>
          <a:xfrm>
            <a:off x="2190750" y="1584960"/>
            <a:ext cx="4480016" cy="4066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878176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no clear elbow – choose the number of clusters according to your goal (e.g. T-shirt sizes: S, M, L or XS, S, L, XL)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3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K-means advantages and disadvantages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-2" y="1511179"/>
            <a:ext cx="9144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Much faster than hierarchical clustering if the number of clusters is not big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K-means produce tighter clusters than hierarchical clustering, especially if the clusters are globular</a:t>
            </a:r>
          </a:p>
          <a:p>
            <a:endParaRPr lang="en-US" sz="2400" dirty="0"/>
          </a:p>
          <a:p>
            <a:r>
              <a:rPr lang="en-US" sz="2400" dirty="0" smtClean="0"/>
              <a:t>Disadvantages: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Difficult to predict K-value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With global cluster it did not work well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Different initial partitions may result in different final clusters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It does not work with clusters (in the original data) of different size and different density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8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9408</TotalTime>
  <Words>180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596</cp:revision>
  <dcterms:created xsi:type="dcterms:W3CDTF">2008-09-01T13:05:18Z</dcterms:created>
  <dcterms:modified xsi:type="dcterms:W3CDTF">2017-04-02T21:23:06Z</dcterms:modified>
</cp:coreProperties>
</file>