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8" r:id="rId3"/>
    <p:sldId id="337" r:id="rId4"/>
    <p:sldId id="333" r:id="rId5"/>
    <p:sldId id="335" r:id="rId6"/>
    <p:sldId id="336" r:id="rId7"/>
    <p:sldId id="334" r:id="rId8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PCA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PCA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24248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Principal Component Analysis (PCA) </a:t>
            </a:r>
            <a:r>
              <a:rPr lang="en-US" sz="2400" dirty="0"/>
              <a:t>performs a linear mapping of the data to a lower-dimensional space in such a way that the variance of the data in the low-dimensional representation is maximized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65314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machine learning and statistics, dimensionality reduction or dimension reduction is the process of reducing the number of random variables under consideration</a:t>
            </a:r>
            <a:r>
              <a:rPr lang="en-US" sz="2400" dirty="0" smtClean="0"/>
              <a:t>, </a:t>
            </a:r>
            <a:r>
              <a:rPr lang="en-US" sz="2400" dirty="0"/>
              <a:t>via obtaining a set of principal variables. It can be divided into feature selection and feature extraction.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3329" b="4511"/>
          <a:stretch/>
        </p:blipFill>
        <p:spPr>
          <a:xfrm>
            <a:off x="4772297" y="3566160"/>
            <a:ext cx="4371701" cy="32918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" y="4161846"/>
            <a:ext cx="5042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PCA is used for:</a:t>
            </a:r>
          </a:p>
          <a:p>
            <a:pPr marL="342900" indent="-342900">
              <a:buAutoNum type="arabicPeriod"/>
            </a:pPr>
            <a:r>
              <a:rPr lang="en-US" sz="2400" dirty="0"/>
              <a:t>Dimensionality reduction (both feature selection and feature extraction)</a:t>
            </a:r>
          </a:p>
          <a:p>
            <a:pPr marL="342900" indent="-342900">
              <a:buAutoNum type="arabicPeriod"/>
            </a:pPr>
            <a:r>
              <a:rPr lang="en-US" sz="24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Loading Plot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0711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oadings </a:t>
            </a:r>
            <a:r>
              <a:rPr lang="en-US" sz="2400" dirty="0"/>
              <a:t>plot is a plot of the direction vectors that define the 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Each loading direction is orthogonal and independent of other directions.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16765" r="11499" b="4823"/>
          <a:stretch/>
        </p:blipFill>
        <p:spPr>
          <a:xfrm>
            <a:off x="2016703" y="2351314"/>
            <a:ext cx="5110592" cy="41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Methods to perform PCA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05244" y="1097279"/>
            <a:ext cx="7724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Eigenvalues of correlation matrix</a:t>
            </a:r>
          </a:p>
          <a:p>
            <a:endParaRPr lang="en-US" sz="2400" dirty="0" smtClean="0"/>
          </a:p>
          <a:p>
            <a:r>
              <a:rPr lang="en-US" sz="2400" dirty="0" smtClean="0"/>
              <a:t>SVD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779"/>
            <a:ext cx="9144000" cy="3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Correlation matrix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949232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Covariance matrix (</a:t>
            </a:r>
            <a:r>
              <a:rPr lang="el-GR" sz="2400" b="1" dirty="0" smtClean="0"/>
              <a:t>Σ</a:t>
            </a:r>
            <a:r>
              <a:rPr lang="en-US" sz="2400" dirty="0" smtClean="0"/>
              <a:t>) </a:t>
            </a:r>
            <a:r>
              <a:rPr lang="en-US" sz="2400" dirty="0"/>
              <a:t>(also known as dispersion matrix or variance–covariance matrix) is a matrix whose element in the </a:t>
            </a:r>
            <a:r>
              <a:rPr lang="en-US" sz="2400" i="1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j</a:t>
            </a:r>
            <a:r>
              <a:rPr lang="en-US" sz="2400" dirty="0"/>
              <a:t> position is the covariance between the </a:t>
            </a:r>
            <a:r>
              <a:rPr lang="en-US" sz="2400" i="1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elements of a random vector.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37346" y="2454583"/>
                <a:ext cx="1323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46" y="2454583"/>
                <a:ext cx="13238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1926" y="3501356"/>
            <a:ext cx="705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          are eigenvalue and eigenvector of matrix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435853" y="3501356"/>
                <a:ext cx="7060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53" y="3501356"/>
                <a:ext cx="70609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39505" y="3501355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05" y="3501355"/>
                <a:ext cx="43954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82309" y="5173558"/>
                <a:ext cx="2334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09" y="5173558"/>
                <a:ext cx="23348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53651" y="4337457"/>
            <a:ext cx="580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find eigenvalue solve this equation: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9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Singular value decomposition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21" y="2661612"/>
            <a:ext cx="3747407" cy="3389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7536" y="834070"/>
                <a:ext cx="1465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36" y="834070"/>
                <a:ext cx="1465337" cy="369332"/>
              </a:xfrm>
              <a:prstGeom prst="rect">
                <a:avLst/>
              </a:prstGeom>
              <a:blipFill>
                <a:blip r:embed="rId3"/>
                <a:stretch>
                  <a:fillRect l="-458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446" y="1418845"/>
                <a:ext cx="43444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m*m unitary matrix,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6" y="1418845"/>
                <a:ext cx="4344432" cy="369332"/>
              </a:xfrm>
              <a:prstGeom prst="rect">
                <a:avLst/>
              </a:prstGeom>
              <a:blipFill>
                <a:blip r:embed="rId4"/>
                <a:stretch>
                  <a:fillRect l="-2384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446" y="1922948"/>
                <a:ext cx="914285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a diagonal m*n matrix with non-negative real numbers on the diagonal,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6" y="1922948"/>
                <a:ext cx="9142855" cy="738664"/>
              </a:xfrm>
              <a:prstGeom prst="rect">
                <a:avLst/>
              </a:prstGeom>
              <a:blipFill>
                <a:blip r:embed="rId5"/>
                <a:stretch>
                  <a:fillRect l="-2000" t="-12295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0300" y="2796383"/>
                <a:ext cx="43444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n*n unitary matrix,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0" y="2796383"/>
                <a:ext cx="4344432" cy="369332"/>
              </a:xfrm>
              <a:prstGeom prst="rect">
                <a:avLst/>
              </a:prstGeom>
              <a:blipFill>
                <a:blip r:embed="rId6"/>
                <a:stretch>
                  <a:fillRect l="-2525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661" y="3381158"/>
                <a:ext cx="434443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the conjugate transpose of the n*n unitary matrix.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" y="3381158"/>
                <a:ext cx="4344432" cy="738664"/>
              </a:xfrm>
              <a:prstGeom prst="rect">
                <a:avLst/>
              </a:prstGeom>
              <a:blipFill>
                <a:blip r:embed="rId7"/>
                <a:stretch>
                  <a:fillRect l="-4208" t="-13223" r="-5189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choose the number of PC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83" y="939555"/>
            <a:ext cx="5638095" cy="4787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5666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 take the number of components to retain 99% of variance.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0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9516</TotalTime>
  <Words>263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603</cp:revision>
  <dcterms:created xsi:type="dcterms:W3CDTF">2008-09-01T13:05:18Z</dcterms:created>
  <dcterms:modified xsi:type="dcterms:W3CDTF">2017-04-02T23:43:17Z</dcterms:modified>
</cp:coreProperties>
</file>