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7" r:id="rId3"/>
    <p:sldId id="318" r:id="rId4"/>
    <p:sldId id="334" r:id="rId5"/>
    <p:sldId id="335" r:id="rId6"/>
    <p:sldId id="336" r:id="rId7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ML Pipeline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ML </a:t>
            </a:r>
            <a:r>
              <a:rPr lang="en-GB" sz="4400" b="1" dirty="0" smtClean="0"/>
              <a:t>pipeline?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b="20176"/>
          <a:stretch/>
        </p:blipFill>
        <p:spPr>
          <a:xfrm>
            <a:off x="1193073" y="1121637"/>
            <a:ext cx="6653349" cy="42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Example of ML pipeline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4101" b="4965"/>
          <a:stretch/>
        </p:blipFill>
        <p:spPr>
          <a:xfrm>
            <a:off x="415232" y="3176996"/>
            <a:ext cx="8621893" cy="3204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" y="903332"/>
            <a:ext cx="4860835" cy="32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Error Analysis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0091"/>
              </p:ext>
            </p:extLst>
          </p:nvPr>
        </p:nvGraphicFramePr>
        <p:xfrm>
          <a:off x="647336" y="2788669"/>
          <a:ext cx="4064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2038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292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1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62 %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3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 detection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8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 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9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Handwritten text recognition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Printed text recognition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517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336" y="984047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get accuracy of each component of Machine Learning System, test them separately by providing very accurate data.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44046" y="3918857"/>
            <a:ext cx="2595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work first on Text recognition to improve the overall accuracy of the system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955177" y="4170429"/>
            <a:ext cx="722812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much data you need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83407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complexity of Machine Learning algorithm is often less important than the amount of data you use to train the model.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65" y="1665067"/>
            <a:ext cx="4699280" cy="50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Data augmentation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175657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smtClean="0"/>
              <a:t>pictures: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Random crops on the original image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Translations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Horizontal reflections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Scaling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Simulated background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Color casting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Geometric distortion</a:t>
            </a:r>
          </a:p>
          <a:p>
            <a:endParaRPr lang="en-US" sz="2400" dirty="0"/>
          </a:p>
          <a:p>
            <a:r>
              <a:rPr lang="en-US" sz="2400" dirty="0" smtClean="0"/>
              <a:t>For numerical data: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PCA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Auto-encoding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Composite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5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137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595</cp:revision>
  <dcterms:created xsi:type="dcterms:W3CDTF">2008-09-01T13:05:18Z</dcterms:created>
  <dcterms:modified xsi:type="dcterms:W3CDTF">2017-04-03T00:07:10Z</dcterms:modified>
</cp:coreProperties>
</file>