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318" r:id="rId3"/>
    <p:sldId id="338" r:id="rId4"/>
    <p:sldId id="339" r:id="rId5"/>
    <p:sldId id="333" r:id="rId6"/>
    <p:sldId id="340" r:id="rId7"/>
    <p:sldId id="334" r:id="rId8"/>
    <p:sldId id="335" r:id="rId9"/>
    <p:sldId id="336" r:id="rId10"/>
    <p:sldId id="337" r:id="rId11"/>
  </p:sldIdLst>
  <p:sldSz cx="9144000" cy="6858000" type="screen4x3"/>
  <p:notesSz cx="6781800" cy="9918700"/>
  <p:defaultTextStyle>
    <a:defPPr>
      <a:defRPr lang="fr-FR"/>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ECFF"/>
    <a:srgbClr val="33CC33"/>
    <a:srgbClr val="008000"/>
    <a:srgbClr val="FFCC00"/>
    <a:srgbClr val="FF9933"/>
    <a:srgbClr val="00FF99"/>
    <a:srgbClr val="FF33CC"/>
    <a:srgbClr val="6600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31" autoAdjust="0"/>
    <p:restoredTop sz="94684" autoAdjust="0"/>
  </p:normalViewPr>
  <p:slideViewPr>
    <p:cSldViewPr snapToGrid="0">
      <p:cViewPr varScale="1">
        <p:scale>
          <a:sx n="88" d="100"/>
          <a:sy n="88" d="100"/>
        </p:scale>
        <p:origin x="552" y="72"/>
      </p:cViewPr>
      <p:guideLst>
        <p:guide orient="horz" pos="2160"/>
        <p:guide pos="2880"/>
      </p:guideLst>
    </p:cSldViewPr>
  </p:slid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846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1750" y="0"/>
            <a:ext cx="2938463" cy="495300"/>
          </a:xfrm>
          <a:prstGeom prst="rect">
            <a:avLst/>
          </a:prstGeom>
        </p:spPr>
        <p:txBody>
          <a:bodyPr vert="horz" lIns="91440" tIns="45720" rIns="91440" bIns="45720" rtlCol="0"/>
          <a:lstStyle>
            <a:lvl1pPr algn="r">
              <a:defRPr sz="1200"/>
            </a:lvl1pPr>
          </a:lstStyle>
          <a:p>
            <a:fld id="{21DF1C57-144D-44C7-8DDE-1A60D0399A10}" type="datetimeFigureOut">
              <a:rPr lang="en-US" smtClean="0"/>
              <a:t>4/2/2017</a:t>
            </a:fld>
            <a:endParaRPr lang="en-US"/>
          </a:p>
        </p:txBody>
      </p:sp>
      <p:sp>
        <p:nvSpPr>
          <p:cNvPr id="4" name="Footer Placeholder 3"/>
          <p:cNvSpPr>
            <a:spLocks noGrp="1"/>
          </p:cNvSpPr>
          <p:nvPr>
            <p:ph type="ftr" sz="quarter" idx="2"/>
          </p:nvPr>
        </p:nvSpPr>
        <p:spPr>
          <a:xfrm>
            <a:off x="0" y="9421813"/>
            <a:ext cx="2938463" cy="4953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1750" y="9421813"/>
            <a:ext cx="2938463" cy="495300"/>
          </a:xfrm>
          <a:prstGeom prst="rect">
            <a:avLst/>
          </a:prstGeom>
        </p:spPr>
        <p:txBody>
          <a:bodyPr vert="horz" lIns="91440" tIns="45720" rIns="91440" bIns="45720" rtlCol="0" anchor="b"/>
          <a:lstStyle>
            <a:lvl1pPr algn="r">
              <a:defRPr sz="1200"/>
            </a:lvl1pPr>
          </a:lstStyle>
          <a:p>
            <a:fld id="{50C8C640-8857-4042-A2A1-38E54F465F7B}" type="slidenum">
              <a:rPr lang="en-US" smtClean="0"/>
              <a:t>‹#›</a:t>
            </a:fld>
            <a:endParaRPr lang="en-US"/>
          </a:p>
        </p:txBody>
      </p:sp>
    </p:spTree>
    <p:extLst>
      <p:ext uri="{BB962C8B-B14F-4D97-AF65-F5344CB8AC3E}">
        <p14:creationId xmlns:p14="http://schemas.microsoft.com/office/powerpoint/2010/main" val="27086870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846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1750" y="0"/>
            <a:ext cx="2938463" cy="495300"/>
          </a:xfrm>
          <a:prstGeom prst="rect">
            <a:avLst/>
          </a:prstGeom>
        </p:spPr>
        <p:txBody>
          <a:bodyPr vert="horz" lIns="91440" tIns="45720" rIns="91440" bIns="45720" rtlCol="0"/>
          <a:lstStyle>
            <a:lvl1pPr algn="r">
              <a:defRPr sz="1200"/>
            </a:lvl1pPr>
          </a:lstStyle>
          <a:p>
            <a:fld id="{5C425304-3AC0-411D-AD2B-0B6C73995CA4}" type="datetimeFigureOut">
              <a:rPr lang="en-US" smtClean="0"/>
              <a:t>4/2/2017</a:t>
            </a:fld>
            <a:endParaRPr lang="en-US"/>
          </a:p>
        </p:txBody>
      </p:sp>
      <p:sp>
        <p:nvSpPr>
          <p:cNvPr id="4" name="Slide Image Placeholder 3"/>
          <p:cNvSpPr>
            <a:spLocks noGrp="1" noRot="1" noChangeAspect="1"/>
          </p:cNvSpPr>
          <p:nvPr>
            <p:ph type="sldImg" idx="2"/>
          </p:nvPr>
        </p:nvSpPr>
        <p:spPr>
          <a:xfrm>
            <a:off x="911225" y="744538"/>
            <a:ext cx="4959350" cy="37195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7863" y="4711700"/>
            <a:ext cx="5426075" cy="44624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21813"/>
            <a:ext cx="2938463" cy="4953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1750" y="9421813"/>
            <a:ext cx="2938463" cy="495300"/>
          </a:xfrm>
          <a:prstGeom prst="rect">
            <a:avLst/>
          </a:prstGeom>
        </p:spPr>
        <p:txBody>
          <a:bodyPr vert="horz" lIns="91440" tIns="45720" rIns="91440" bIns="45720" rtlCol="0" anchor="b"/>
          <a:lstStyle>
            <a:lvl1pPr algn="r">
              <a:defRPr sz="1200"/>
            </a:lvl1pPr>
          </a:lstStyle>
          <a:p>
            <a:fld id="{0BF52E15-01C1-4C1C-AD8E-F3C88CBCAE21}" type="slidenum">
              <a:rPr lang="en-US" smtClean="0"/>
              <a:t>‹#›</a:t>
            </a:fld>
            <a:endParaRPr lang="en-US"/>
          </a:p>
        </p:txBody>
      </p:sp>
    </p:spTree>
    <p:extLst>
      <p:ext uri="{BB962C8B-B14F-4D97-AF65-F5344CB8AC3E}">
        <p14:creationId xmlns:p14="http://schemas.microsoft.com/office/powerpoint/2010/main" val="77997583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F52E15-01C1-4C1C-AD8E-F3C88CBCAE21}" type="slidenum">
              <a:rPr lang="en-US" smtClean="0"/>
              <a:t>1</a:t>
            </a:fld>
            <a:endParaRPr lang="en-US"/>
          </a:p>
        </p:txBody>
      </p:sp>
    </p:spTree>
    <p:extLst>
      <p:ext uri="{BB962C8B-B14F-4D97-AF65-F5344CB8AC3E}">
        <p14:creationId xmlns:p14="http://schemas.microsoft.com/office/powerpoint/2010/main" val="1462645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a:xfrm>
            <a:off x="6903525" y="6381750"/>
            <a:ext cx="2133600" cy="476250"/>
          </a:xfrm>
        </p:spPr>
        <p:txBody>
          <a:bodyPr/>
          <a:lstStyle>
            <a:lvl1pPr>
              <a:defRPr/>
            </a:lvl1pPr>
          </a:lstStyle>
          <a:p>
            <a:fld id="{BA65202F-3EE1-4DBC-83B8-700B57BEB960}" type="slidenum">
              <a:rPr lang="fr-FR"/>
              <a:pPr/>
              <a:t>‹#›</a:t>
            </a:fld>
            <a:endParaRPr lang="fr-FR"/>
          </a:p>
        </p:txBody>
      </p:sp>
    </p:spTree>
    <p:extLst>
      <p:ext uri="{BB962C8B-B14F-4D97-AF65-F5344CB8AC3E}">
        <p14:creationId xmlns:p14="http://schemas.microsoft.com/office/powerpoint/2010/main" val="30754182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BD5401FC-447B-4F54-A638-517C62E0393C}" type="slidenum">
              <a:rPr lang="fr-FR"/>
              <a:pPr/>
              <a:t>‹#›</a:t>
            </a:fld>
            <a:endParaRPr lang="fr-FR"/>
          </a:p>
        </p:txBody>
      </p:sp>
    </p:spTree>
    <p:extLst>
      <p:ext uri="{BB962C8B-B14F-4D97-AF65-F5344CB8AC3E}">
        <p14:creationId xmlns:p14="http://schemas.microsoft.com/office/powerpoint/2010/main" val="2797646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B88EE505-9748-4BEA-BA2F-EE25890D4C7E}" type="slidenum">
              <a:rPr lang="fr-FR"/>
              <a:pPr/>
              <a:t>‹#›</a:t>
            </a:fld>
            <a:endParaRPr lang="fr-FR"/>
          </a:p>
        </p:txBody>
      </p:sp>
    </p:spTree>
    <p:extLst>
      <p:ext uri="{BB962C8B-B14F-4D97-AF65-F5344CB8AC3E}">
        <p14:creationId xmlns:p14="http://schemas.microsoft.com/office/powerpoint/2010/main" val="693624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28C47A15-C88A-4DF6-8A9F-DD654D249798}" type="slidenum">
              <a:rPr lang="fr-FR"/>
              <a:pPr/>
              <a:t>‹#›</a:t>
            </a:fld>
            <a:endParaRPr lang="fr-FR"/>
          </a:p>
        </p:txBody>
      </p:sp>
    </p:spTree>
    <p:extLst>
      <p:ext uri="{BB962C8B-B14F-4D97-AF65-F5344CB8AC3E}">
        <p14:creationId xmlns:p14="http://schemas.microsoft.com/office/powerpoint/2010/main" val="1407654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5F4B8538-061D-4B1C-B468-408352A47B0B}" type="slidenum">
              <a:rPr lang="fr-FR"/>
              <a:pPr/>
              <a:t>‹#›</a:t>
            </a:fld>
            <a:endParaRPr lang="fr-FR"/>
          </a:p>
        </p:txBody>
      </p:sp>
    </p:spTree>
    <p:extLst>
      <p:ext uri="{BB962C8B-B14F-4D97-AF65-F5344CB8AC3E}">
        <p14:creationId xmlns:p14="http://schemas.microsoft.com/office/powerpoint/2010/main" val="352695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fr-FR"/>
          </a:p>
        </p:txBody>
      </p:sp>
      <p:sp>
        <p:nvSpPr>
          <p:cNvPr id="6" name="Footer Placeholder 5"/>
          <p:cNvSpPr>
            <a:spLocks noGrp="1"/>
          </p:cNvSpPr>
          <p:nvPr>
            <p:ph type="ftr" sz="quarter" idx="11"/>
          </p:nvPr>
        </p:nvSpPr>
        <p:spPr/>
        <p:txBody>
          <a:bodyPr/>
          <a:lstStyle>
            <a:lvl1pPr>
              <a:defRPr/>
            </a:lvl1pPr>
          </a:lstStyle>
          <a:p>
            <a:endParaRPr lang="fr-FR"/>
          </a:p>
        </p:txBody>
      </p:sp>
      <p:sp>
        <p:nvSpPr>
          <p:cNvPr id="7" name="Slide Number Placeholder 6"/>
          <p:cNvSpPr>
            <a:spLocks noGrp="1"/>
          </p:cNvSpPr>
          <p:nvPr>
            <p:ph type="sldNum" sz="quarter" idx="12"/>
          </p:nvPr>
        </p:nvSpPr>
        <p:spPr/>
        <p:txBody>
          <a:bodyPr/>
          <a:lstStyle>
            <a:lvl1pPr>
              <a:defRPr/>
            </a:lvl1pPr>
          </a:lstStyle>
          <a:p>
            <a:fld id="{DBB61023-8A7C-40B4-BE8E-4EA6FADB2EA2}" type="slidenum">
              <a:rPr lang="fr-FR"/>
              <a:pPr/>
              <a:t>‹#›</a:t>
            </a:fld>
            <a:endParaRPr lang="fr-FR"/>
          </a:p>
        </p:txBody>
      </p:sp>
    </p:spTree>
    <p:extLst>
      <p:ext uri="{BB962C8B-B14F-4D97-AF65-F5344CB8AC3E}">
        <p14:creationId xmlns:p14="http://schemas.microsoft.com/office/powerpoint/2010/main" val="27356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fr-FR"/>
          </a:p>
        </p:txBody>
      </p:sp>
      <p:sp>
        <p:nvSpPr>
          <p:cNvPr id="8" name="Footer Placeholder 7"/>
          <p:cNvSpPr>
            <a:spLocks noGrp="1"/>
          </p:cNvSpPr>
          <p:nvPr>
            <p:ph type="ftr" sz="quarter" idx="11"/>
          </p:nvPr>
        </p:nvSpPr>
        <p:spPr/>
        <p:txBody>
          <a:bodyPr/>
          <a:lstStyle>
            <a:lvl1pPr>
              <a:defRPr/>
            </a:lvl1pPr>
          </a:lstStyle>
          <a:p>
            <a:endParaRPr lang="fr-FR"/>
          </a:p>
        </p:txBody>
      </p:sp>
      <p:sp>
        <p:nvSpPr>
          <p:cNvPr id="9" name="Slide Number Placeholder 8"/>
          <p:cNvSpPr>
            <a:spLocks noGrp="1"/>
          </p:cNvSpPr>
          <p:nvPr>
            <p:ph type="sldNum" sz="quarter" idx="12"/>
          </p:nvPr>
        </p:nvSpPr>
        <p:spPr/>
        <p:txBody>
          <a:bodyPr/>
          <a:lstStyle>
            <a:lvl1pPr>
              <a:defRPr/>
            </a:lvl1pPr>
          </a:lstStyle>
          <a:p>
            <a:fld id="{04CEEBD8-8707-4F08-A0CB-6D88454453F7}" type="slidenum">
              <a:rPr lang="fr-FR"/>
              <a:pPr/>
              <a:t>‹#›</a:t>
            </a:fld>
            <a:endParaRPr lang="fr-FR"/>
          </a:p>
        </p:txBody>
      </p:sp>
    </p:spTree>
    <p:extLst>
      <p:ext uri="{BB962C8B-B14F-4D97-AF65-F5344CB8AC3E}">
        <p14:creationId xmlns:p14="http://schemas.microsoft.com/office/powerpoint/2010/main" val="1866825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fr-FR"/>
          </a:p>
        </p:txBody>
      </p:sp>
      <p:sp>
        <p:nvSpPr>
          <p:cNvPr id="4" name="Footer Placeholder 3"/>
          <p:cNvSpPr>
            <a:spLocks noGrp="1"/>
          </p:cNvSpPr>
          <p:nvPr>
            <p:ph type="ftr" sz="quarter" idx="11"/>
          </p:nvPr>
        </p:nvSpPr>
        <p:spPr/>
        <p:txBody>
          <a:bodyPr/>
          <a:lstStyle>
            <a:lvl1pPr>
              <a:defRPr/>
            </a:lvl1pPr>
          </a:lstStyle>
          <a:p>
            <a:endParaRPr lang="fr-FR"/>
          </a:p>
        </p:txBody>
      </p:sp>
      <p:sp>
        <p:nvSpPr>
          <p:cNvPr id="5" name="Slide Number Placeholder 4"/>
          <p:cNvSpPr>
            <a:spLocks noGrp="1"/>
          </p:cNvSpPr>
          <p:nvPr>
            <p:ph type="sldNum" sz="quarter" idx="12"/>
          </p:nvPr>
        </p:nvSpPr>
        <p:spPr/>
        <p:txBody>
          <a:bodyPr/>
          <a:lstStyle>
            <a:lvl1pPr>
              <a:defRPr/>
            </a:lvl1pPr>
          </a:lstStyle>
          <a:p>
            <a:fld id="{30ED92C0-9369-49D2-AD9B-9F021A2F938D}" type="slidenum">
              <a:rPr lang="fr-FR"/>
              <a:pPr/>
              <a:t>‹#›</a:t>
            </a:fld>
            <a:endParaRPr lang="fr-FR"/>
          </a:p>
        </p:txBody>
      </p:sp>
    </p:spTree>
    <p:extLst>
      <p:ext uri="{BB962C8B-B14F-4D97-AF65-F5344CB8AC3E}">
        <p14:creationId xmlns:p14="http://schemas.microsoft.com/office/powerpoint/2010/main" val="2449967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fr-FR"/>
          </a:p>
        </p:txBody>
      </p:sp>
      <p:sp>
        <p:nvSpPr>
          <p:cNvPr id="3" name="Footer Placeholder 2"/>
          <p:cNvSpPr>
            <a:spLocks noGrp="1"/>
          </p:cNvSpPr>
          <p:nvPr>
            <p:ph type="ftr" sz="quarter" idx="11"/>
          </p:nvPr>
        </p:nvSpPr>
        <p:spPr/>
        <p:txBody>
          <a:bodyPr/>
          <a:lstStyle>
            <a:lvl1pPr>
              <a:defRPr/>
            </a:lvl1pPr>
          </a:lstStyle>
          <a:p>
            <a:endParaRPr lang="fr-FR"/>
          </a:p>
        </p:txBody>
      </p:sp>
      <p:sp>
        <p:nvSpPr>
          <p:cNvPr id="4" name="Slide Number Placeholder 3"/>
          <p:cNvSpPr>
            <a:spLocks noGrp="1"/>
          </p:cNvSpPr>
          <p:nvPr>
            <p:ph type="sldNum" sz="quarter" idx="12"/>
          </p:nvPr>
        </p:nvSpPr>
        <p:spPr/>
        <p:txBody>
          <a:bodyPr/>
          <a:lstStyle>
            <a:lvl1pPr>
              <a:defRPr/>
            </a:lvl1pPr>
          </a:lstStyle>
          <a:p>
            <a:fld id="{04EFEB95-E3BA-43CF-B555-37089E05B504}" type="slidenum">
              <a:rPr lang="fr-FR"/>
              <a:pPr/>
              <a:t>‹#›</a:t>
            </a:fld>
            <a:endParaRPr lang="fr-FR"/>
          </a:p>
        </p:txBody>
      </p:sp>
    </p:spTree>
    <p:extLst>
      <p:ext uri="{BB962C8B-B14F-4D97-AF65-F5344CB8AC3E}">
        <p14:creationId xmlns:p14="http://schemas.microsoft.com/office/powerpoint/2010/main" val="3494482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fr-FR"/>
          </a:p>
        </p:txBody>
      </p:sp>
      <p:sp>
        <p:nvSpPr>
          <p:cNvPr id="6" name="Footer Placeholder 5"/>
          <p:cNvSpPr>
            <a:spLocks noGrp="1"/>
          </p:cNvSpPr>
          <p:nvPr>
            <p:ph type="ftr" sz="quarter" idx="11"/>
          </p:nvPr>
        </p:nvSpPr>
        <p:spPr/>
        <p:txBody>
          <a:bodyPr/>
          <a:lstStyle>
            <a:lvl1pPr>
              <a:defRPr/>
            </a:lvl1pPr>
          </a:lstStyle>
          <a:p>
            <a:endParaRPr lang="fr-FR"/>
          </a:p>
        </p:txBody>
      </p:sp>
      <p:sp>
        <p:nvSpPr>
          <p:cNvPr id="7" name="Slide Number Placeholder 6"/>
          <p:cNvSpPr>
            <a:spLocks noGrp="1"/>
          </p:cNvSpPr>
          <p:nvPr>
            <p:ph type="sldNum" sz="quarter" idx="12"/>
          </p:nvPr>
        </p:nvSpPr>
        <p:spPr/>
        <p:txBody>
          <a:bodyPr/>
          <a:lstStyle>
            <a:lvl1pPr>
              <a:defRPr/>
            </a:lvl1pPr>
          </a:lstStyle>
          <a:p>
            <a:fld id="{484DA7E7-A3D3-4683-A74D-8D5A1860C5BB}" type="slidenum">
              <a:rPr lang="fr-FR"/>
              <a:pPr/>
              <a:t>‹#›</a:t>
            </a:fld>
            <a:endParaRPr lang="fr-FR"/>
          </a:p>
        </p:txBody>
      </p:sp>
    </p:spTree>
    <p:extLst>
      <p:ext uri="{BB962C8B-B14F-4D97-AF65-F5344CB8AC3E}">
        <p14:creationId xmlns:p14="http://schemas.microsoft.com/office/powerpoint/2010/main" val="360122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fr-FR"/>
          </a:p>
        </p:txBody>
      </p:sp>
      <p:sp>
        <p:nvSpPr>
          <p:cNvPr id="6" name="Footer Placeholder 5"/>
          <p:cNvSpPr>
            <a:spLocks noGrp="1"/>
          </p:cNvSpPr>
          <p:nvPr>
            <p:ph type="ftr" sz="quarter" idx="11"/>
          </p:nvPr>
        </p:nvSpPr>
        <p:spPr/>
        <p:txBody>
          <a:bodyPr/>
          <a:lstStyle>
            <a:lvl1pPr>
              <a:defRPr/>
            </a:lvl1pPr>
          </a:lstStyle>
          <a:p>
            <a:endParaRPr lang="fr-FR"/>
          </a:p>
        </p:txBody>
      </p:sp>
      <p:sp>
        <p:nvSpPr>
          <p:cNvPr id="7" name="Slide Number Placeholder 6"/>
          <p:cNvSpPr>
            <a:spLocks noGrp="1"/>
          </p:cNvSpPr>
          <p:nvPr>
            <p:ph type="sldNum" sz="quarter" idx="12"/>
          </p:nvPr>
        </p:nvSpPr>
        <p:spPr/>
        <p:txBody>
          <a:bodyPr/>
          <a:lstStyle>
            <a:lvl1pPr>
              <a:defRPr/>
            </a:lvl1pPr>
          </a:lstStyle>
          <a:p>
            <a:fld id="{752E7265-4E42-4138-A4C3-DD9634D69310}" type="slidenum">
              <a:rPr lang="fr-FR"/>
              <a:pPr/>
              <a:t>‹#›</a:t>
            </a:fld>
            <a:endParaRPr lang="fr-FR"/>
          </a:p>
        </p:txBody>
      </p:sp>
    </p:spTree>
    <p:extLst>
      <p:ext uri="{BB962C8B-B14F-4D97-AF65-F5344CB8AC3E}">
        <p14:creationId xmlns:p14="http://schemas.microsoft.com/office/powerpoint/2010/main" val="4227177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FR" smtClean="0"/>
              <a:t>Образец заголовка</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smtClean="0"/>
              <a:t>Образец текста</a:t>
            </a:r>
          </a:p>
          <a:p>
            <a:pPr lvl="1"/>
            <a:r>
              <a:rPr lang="fr-FR" smtClean="0"/>
              <a:t>Второй уровень</a:t>
            </a:r>
          </a:p>
          <a:p>
            <a:pPr lvl="2"/>
            <a:r>
              <a:rPr lang="fr-FR" smtClean="0"/>
              <a:t>Третий уровень</a:t>
            </a:r>
          </a:p>
          <a:p>
            <a:pPr lvl="3"/>
            <a:r>
              <a:rPr lang="fr-FR" smtClean="0"/>
              <a:t>Четвертый уровень</a:t>
            </a:r>
          </a:p>
          <a:p>
            <a:pPr lvl="4"/>
            <a:r>
              <a:rPr lang="fr-FR" smtClean="0"/>
              <a:t>Пятый уровень</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fr-F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fr-FR"/>
          </a:p>
        </p:txBody>
      </p:sp>
      <p:sp>
        <p:nvSpPr>
          <p:cNvPr id="1030" name="Rectangle 6"/>
          <p:cNvSpPr>
            <a:spLocks noGrp="1" noChangeArrowheads="1"/>
          </p:cNvSpPr>
          <p:nvPr>
            <p:ph type="sldNum" sz="quarter" idx="4"/>
          </p:nvPr>
        </p:nvSpPr>
        <p:spPr bwMode="auto">
          <a:xfrm>
            <a:off x="7010400" y="638175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defRPr>
            </a:lvl1pPr>
          </a:lstStyle>
          <a:p>
            <a:fld id="{88DCBAF1-1E6E-4E8E-B42D-9C5F52C3DB10}" type="slidenum">
              <a:rPr lang="fr-FR"/>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defRPr>
      </a:lvl2pPr>
      <a:lvl3pPr algn="ctr" rtl="0" fontAlgn="base">
        <a:spcBef>
          <a:spcPct val="0"/>
        </a:spcBef>
        <a:spcAft>
          <a:spcPct val="0"/>
        </a:spcAft>
        <a:defRPr sz="4400">
          <a:solidFill>
            <a:schemeClr val="tx2"/>
          </a:solidFill>
          <a:latin typeface="Arial" pitchFamily="34" charset="0"/>
        </a:defRPr>
      </a:lvl3pPr>
      <a:lvl4pPr algn="ctr" rtl="0" fontAlgn="base">
        <a:spcBef>
          <a:spcPct val="0"/>
        </a:spcBef>
        <a:spcAft>
          <a:spcPct val="0"/>
        </a:spcAft>
        <a:defRPr sz="4400">
          <a:solidFill>
            <a:schemeClr val="tx2"/>
          </a:solidFill>
          <a:latin typeface="Arial" pitchFamily="34" charset="0"/>
        </a:defRPr>
      </a:lvl4pPr>
      <a:lvl5pPr algn="ctr" rtl="0" fontAlgn="base">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 name="Text Box 51"/>
          <p:cNvSpPr txBox="1">
            <a:spLocks noChangeArrowheads="1"/>
          </p:cNvSpPr>
          <p:nvPr/>
        </p:nvSpPr>
        <p:spPr bwMode="auto">
          <a:xfrm>
            <a:off x="0" y="863600"/>
            <a:ext cx="9144000"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Practical Machine Learning</a:t>
            </a:r>
            <a:endParaRPr lang="en-GB" sz="4400" dirty="0"/>
          </a:p>
          <a:p>
            <a:pPr algn="ctr">
              <a:spcBef>
                <a:spcPct val="50000"/>
              </a:spcBef>
            </a:pPr>
            <a:r>
              <a:rPr lang="en-GB" sz="4000" dirty="0" smtClean="0"/>
              <a:t>Deep Learning</a:t>
            </a:r>
            <a:endParaRPr lang="en-GB" sz="4000" dirty="0"/>
          </a:p>
        </p:txBody>
      </p:sp>
      <p:sp>
        <p:nvSpPr>
          <p:cNvPr id="2" name="Slide Number Placeholder 1"/>
          <p:cNvSpPr>
            <a:spLocks noGrp="1"/>
          </p:cNvSpPr>
          <p:nvPr>
            <p:ph type="sldNum" sz="quarter" idx="12"/>
          </p:nvPr>
        </p:nvSpPr>
        <p:spPr/>
        <p:txBody>
          <a:bodyPr/>
          <a:lstStyle/>
          <a:p>
            <a:fld id="{BA65202F-3EE1-4DBC-83B8-700B57BEB960}" type="slidenum">
              <a:rPr lang="fr-FR" smtClean="0"/>
              <a:pPr/>
              <a:t>1</a:t>
            </a:fld>
            <a:endParaRPr lang="fr-F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Random Initialization</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10</a:t>
            </a:fld>
            <a:endParaRPr lang="fr-FR"/>
          </a:p>
        </p:txBody>
      </p:sp>
      <p:sp>
        <p:nvSpPr>
          <p:cNvPr id="4" name="TextBox 3"/>
          <p:cNvSpPr txBox="1"/>
          <p:nvPr/>
        </p:nvSpPr>
        <p:spPr>
          <a:xfrm>
            <a:off x="0" y="2228523"/>
            <a:ext cx="9144000" cy="1569660"/>
          </a:xfrm>
          <a:prstGeom prst="rect">
            <a:avLst/>
          </a:prstGeom>
          <a:noFill/>
        </p:spPr>
        <p:txBody>
          <a:bodyPr wrap="square" rtlCol="0">
            <a:spAutoFit/>
          </a:bodyPr>
          <a:lstStyle/>
          <a:p>
            <a:r>
              <a:rPr lang="en-US" sz="2400" dirty="0" smtClean="0"/>
              <a:t>Initial values of coefficients should not be equal (or zeros), as this introduces symmetry in the network. This symmetry can not be broken during optimization (backpropagation of finite differences). Therefore consider set coefficients to small but random values.</a:t>
            </a:r>
            <a:endParaRPr lang="en-US" sz="2400" dirty="0"/>
          </a:p>
        </p:txBody>
      </p:sp>
    </p:spTree>
    <p:extLst>
      <p:ext uri="{BB962C8B-B14F-4D97-AF65-F5344CB8AC3E}">
        <p14:creationId xmlns:p14="http://schemas.microsoft.com/office/powerpoint/2010/main" val="26016579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What is Deep Learning</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2</a:t>
            </a:fld>
            <a:endParaRPr lang="fr-F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834070"/>
            <a:ext cx="9144000" cy="5816599"/>
          </a:xfrm>
          <a:prstGeom prst="rect">
            <a:avLst/>
          </a:prstGeom>
        </p:spPr>
      </p:pic>
    </p:spTree>
    <p:extLst>
      <p:ext uri="{BB962C8B-B14F-4D97-AF65-F5344CB8AC3E}">
        <p14:creationId xmlns:p14="http://schemas.microsoft.com/office/powerpoint/2010/main" val="25862379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What is Neural Networks</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3</a:t>
            </a:fld>
            <a:endParaRPr lang="fr-F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614" y="1115377"/>
            <a:ext cx="7848600" cy="5114925"/>
          </a:xfrm>
          <a:prstGeom prst="rect">
            <a:avLst/>
          </a:prstGeom>
        </p:spPr>
      </p:pic>
    </p:spTree>
    <p:extLst>
      <p:ext uri="{BB962C8B-B14F-4D97-AF65-F5344CB8AC3E}">
        <p14:creationId xmlns:p14="http://schemas.microsoft.com/office/powerpoint/2010/main" val="41677618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Neural Networks Representation</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4</a:t>
            </a:fld>
            <a:endParaRPr lang="fr-F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97487"/>
            <a:ext cx="9144000" cy="4485300"/>
          </a:xfrm>
          <a:prstGeom prst="rect">
            <a:avLst/>
          </a:prstGeom>
        </p:spPr>
      </p:pic>
    </p:spTree>
    <p:extLst>
      <p:ext uri="{BB962C8B-B14F-4D97-AF65-F5344CB8AC3E}">
        <p14:creationId xmlns:p14="http://schemas.microsoft.com/office/powerpoint/2010/main" val="33191907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Forward propagation</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5</a:t>
            </a:fld>
            <a:endParaRPr lang="fr-FR"/>
          </a:p>
        </p:txBody>
      </p:sp>
      <mc:AlternateContent xmlns:mc="http://schemas.openxmlformats.org/markup-compatibility/2006">
        <mc:Choice xmlns:a14="http://schemas.microsoft.com/office/drawing/2010/main" Requires="a14">
          <p:sp>
            <p:nvSpPr>
              <p:cNvPr id="5" name="Oval 4"/>
              <p:cNvSpPr/>
              <p:nvPr/>
            </p:nvSpPr>
            <p:spPr>
              <a:xfrm>
                <a:off x="87086" y="914401"/>
                <a:ext cx="2281645" cy="1006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2400" i="1" smtClean="0">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𝑎</m:t>
                          </m:r>
                        </m:e>
                        <m:sub>
                          <m:r>
                            <a:rPr lang="en-US" sz="2400" i="1">
                              <a:solidFill>
                                <a:schemeClr val="tx1"/>
                              </a:solidFill>
                              <a:latin typeface="Cambria Math" panose="02040503050406030204" pitchFamily="18" charset="0"/>
                            </a:rPr>
                            <m:t>1</m:t>
                          </m:r>
                        </m:sub>
                        <m:sup>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2</m:t>
                              </m:r>
                            </m:e>
                          </m:d>
                        </m:sup>
                      </m:sSubSup>
                      <m:r>
                        <a:rPr lang="en-US" sz="2400" b="0" i="1" smtClean="0">
                          <a:solidFill>
                            <a:schemeClr val="tx1"/>
                          </a:solidFill>
                          <a:latin typeface="Cambria Math" panose="02040503050406030204" pitchFamily="18" charset="0"/>
                        </a:rPr>
                        <m:t>=1</m:t>
                      </m:r>
                    </m:oMath>
                  </m:oMathPara>
                </a14:m>
                <a:endParaRPr lang="en-US" sz="2400" baseline="-25000" dirty="0">
                  <a:solidFill>
                    <a:schemeClr val="tx1"/>
                  </a:solidFill>
                </a:endParaRPr>
              </a:p>
            </p:txBody>
          </p:sp>
        </mc:Choice>
        <mc:Fallback>
          <p:sp>
            <p:nvSpPr>
              <p:cNvPr id="5" name="Oval 4"/>
              <p:cNvSpPr>
                <a:spLocks noRot="1" noChangeAspect="1" noMove="1" noResize="1" noEditPoints="1" noAdjustHandles="1" noChangeArrowheads="1" noChangeShapeType="1" noTextEdit="1"/>
              </p:cNvSpPr>
              <p:nvPr/>
            </p:nvSpPr>
            <p:spPr>
              <a:xfrm>
                <a:off x="87086" y="914401"/>
                <a:ext cx="2281645" cy="1006773"/>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Oval 7"/>
              <p:cNvSpPr/>
              <p:nvPr/>
            </p:nvSpPr>
            <p:spPr>
              <a:xfrm>
                <a:off x="87086" y="2269672"/>
                <a:ext cx="2281645" cy="1006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2400" i="1" smtClean="0">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𝑎</m:t>
                          </m:r>
                        </m:e>
                        <m:sub>
                          <m:r>
                            <a:rPr lang="en-US" sz="2400" i="1">
                              <a:solidFill>
                                <a:schemeClr val="tx1"/>
                              </a:solidFill>
                              <a:latin typeface="Cambria Math" panose="02040503050406030204" pitchFamily="18" charset="0"/>
                            </a:rPr>
                            <m:t>1</m:t>
                          </m:r>
                        </m:sub>
                        <m:sup>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2</m:t>
                              </m:r>
                            </m:e>
                          </m:d>
                        </m:sup>
                      </m:sSubSup>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1</m:t>
                          </m:r>
                        </m:sub>
                      </m:sSub>
                    </m:oMath>
                  </m:oMathPara>
                </a14:m>
                <a:endParaRPr lang="en-US" sz="2400" baseline="-25000" dirty="0">
                  <a:solidFill>
                    <a:schemeClr val="tx1"/>
                  </a:solidFill>
                </a:endParaRPr>
              </a:p>
            </p:txBody>
          </p:sp>
        </mc:Choice>
        <mc:Fallback>
          <p:sp>
            <p:nvSpPr>
              <p:cNvPr id="8" name="Oval 7"/>
              <p:cNvSpPr>
                <a:spLocks noRot="1" noChangeAspect="1" noMove="1" noResize="1" noEditPoints="1" noAdjustHandles="1" noChangeArrowheads="1" noChangeShapeType="1" noTextEdit="1"/>
              </p:cNvSpPr>
              <p:nvPr/>
            </p:nvSpPr>
            <p:spPr>
              <a:xfrm>
                <a:off x="87086" y="2269672"/>
                <a:ext cx="2281645" cy="1006773"/>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Oval 8"/>
              <p:cNvSpPr/>
              <p:nvPr/>
            </p:nvSpPr>
            <p:spPr>
              <a:xfrm>
                <a:off x="0" y="4244495"/>
                <a:ext cx="2534194" cy="1006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2400" i="1" smtClean="0">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𝑎</m:t>
                          </m:r>
                        </m:e>
                        <m:sub>
                          <m:r>
                            <a:rPr lang="en-US" sz="2400" i="1">
                              <a:solidFill>
                                <a:schemeClr val="tx1"/>
                              </a:solidFill>
                              <a:latin typeface="Cambria Math" panose="02040503050406030204" pitchFamily="18" charset="0"/>
                            </a:rPr>
                            <m:t>1</m:t>
                          </m:r>
                        </m:sub>
                        <m:sup>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2</m:t>
                              </m:r>
                            </m:e>
                          </m:d>
                        </m:sup>
                      </m:sSubSup>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1</m:t>
                                  </m:r>
                                </m:e>
                              </m:d>
                            </m:sup>
                          </m:sSup>
                        </m:sub>
                      </m:sSub>
                    </m:oMath>
                  </m:oMathPara>
                </a14:m>
                <a:endParaRPr lang="en-US" sz="2400" baseline="-25000" dirty="0">
                  <a:solidFill>
                    <a:schemeClr val="tx1"/>
                  </a:solidFill>
                </a:endParaRPr>
              </a:p>
            </p:txBody>
          </p:sp>
        </mc:Choice>
        <mc:Fallback>
          <p:sp>
            <p:nvSpPr>
              <p:cNvPr id="9" name="Oval 8"/>
              <p:cNvSpPr>
                <a:spLocks noRot="1" noChangeAspect="1" noMove="1" noResize="1" noEditPoints="1" noAdjustHandles="1" noChangeArrowheads="1" noChangeShapeType="1" noTextEdit="1"/>
              </p:cNvSpPr>
              <p:nvPr/>
            </p:nvSpPr>
            <p:spPr>
              <a:xfrm>
                <a:off x="0" y="4244495"/>
                <a:ext cx="2534194" cy="1006773"/>
              </a:xfrm>
              <a:prstGeom prst="ellipse">
                <a:avLst/>
              </a:prstGeom>
              <a:blipFill>
                <a:blip r:embed="rId4"/>
                <a:stretch>
                  <a:fillRect/>
                </a:stretch>
              </a:blipFill>
            </p:spPr>
            <p:txBody>
              <a:bodyPr/>
              <a:lstStyle/>
              <a:p>
                <a:r>
                  <a:rPr lang="en-US">
                    <a:noFill/>
                  </a:rPr>
                  <a:t> </a:t>
                </a:r>
              </a:p>
            </p:txBody>
          </p:sp>
        </mc:Fallback>
      </mc:AlternateContent>
      <p:sp>
        <p:nvSpPr>
          <p:cNvPr id="10" name="TextBox 9"/>
          <p:cNvSpPr txBox="1"/>
          <p:nvPr/>
        </p:nvSpPr>
        <p:spPr>
          <a:xfrm>
            <a:off x="598315" y="3323123"/>
            <a:ext cx="1128470" cy="742903"/>
          </a:xfrm>
          <a:prstGeom prst="rect">
            <a:avLst/>
          </a:prstGeom>
          <a:noFill/>
        </p:spPr>
        <p:txBody>
          <a:bodyPr wrap="square" rtlCol="0">
            <a:spAutoFit/>
          </a:bodyPr>
          <a:lstStyle/>
          <a:p>
            <a:r>
              <a:rPr lang="en-US" sz="3200" b="1" dirty="0" smtClean="0"/>
              <a:t>…</a:t>
            </a:r>
            <a:endParaRPr lang="en-US" sz="3200" b="1" dirty="0"/>
          </a:p>
        </p:txBody>
      </p:sp>
      <mc:AlternateContent xmlns:mc="http://schemas.openxmlformats.org/markup-compatibility/2006">
        <mc:Choice xmlns:a14="http://schemas.microsoft.com/office/drawing/2010/main" Requires="a14">
          <p:sp>
            <p:nvSpPr>
              <p:cNvPr id="11" name="Oval 10"/>
              <p:cNvSpPr/>
              <p:nvPr/>
            </p:nvSpPr>
            <p:spPr>
              <a:xfrm>
                <a:off x="3204755" y="914401"/>
                <a:ext cx="2508068" cy="1006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2400" i="1" smtClean="0">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𝑎</m:t>
                          </m:r>
                        </m:e>
                        <m:sub>
                          <m:r>
                            <a:rPr lang="en-US" sz="2400" i="1">
                              <a:solidFill>
                                <a:schemeClr val="tx1"/>
                              </a:solidFill>
                              <a:latin typeface="Cambria Math" panose="02040503050406030204" pitchFamily="18" charset="0"/>
                            </a:rPr>
                            <m:t>1</m:t>
                          </m:r>
                        </m:sub>
                        <m:sup>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2</m:t>
                              </m:r>
                            </m:e>
                          </m:d>
                        </m:sup>
                      </m:sSubSup>
                      <m:r>
                        <a:rPr lang="en-US" sz="2400" b="0" i="1" smtClean="0">
                          <a:solidFill>
                            <a:schemeClr val="tx1"/>
                          </a:solidFill>
                          <a:latin typeface="Cambria Math" panose="02040503050406030204" pitchFamily="18" charset="0"/>
                        </a:rPr>
                        <m:t>=1</m:t>
                      </m:r>
                    </m:oMath>
                  </m:oMathPara>
                </a14:m>
                <a:endParaRPr lang="en-US" sz="2400" baseline="-25000" dirty="0">
                  <a:solidFill>
                    <a:schemeClr val="tx1"/>
                  </a:solidFill>
                </a:endParaRPr>
              </a:p>
            </p:txBody>
          </p:sp>
        </mc:Choice>
        <mc:Fallback>
          <p:sp>
            <p:nvSpPr>
              <p:cNvPr id="11" name="Oval 10"/>
              <p:cNvSpPr>
                <a:spLocks noRot="1" noChangeAspect="1" noMove="1" noResize="1" noEditPoints="1" noAdjustHandles="1" noChangeArrowheads="1" noChangeShapeType="1" noTextEdit="1"/>
              </p:cNvSpPr>
              <p:nvPr/>
            </p:nvSpPr>
            <p:spPr>
              <a:xfrm>
                <a:off x="3204755" y="914401"/>
                <a:ext cx="2508068" cy="1006773"/>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Oval 11"/>
              <p:cNvSpPr/>
              <p:nvPr/>
            </p:nvSpPr>
            <p:spPr>
              <a:xfrm>
                <a:off x="3117669" y="2269672"/>
                <a:ext cx="2660665" cy="1006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2400" i="1" smtClean="0">
                              <a:solidFill>
                                <a:schemeClr val="tx1"/>
                              </a:solidFill>
                              <a:latin typeface="Cambria Math" panose="02040503050406030204" pitchFamily="18" charset="0"/>
                            </a:rPr>
                          </m:ctrlPr>
                        </m:sSubSupPr>
                        <m:e>
                          <m:r>
                            <a:rPr lang="en-US" sz="2400" b="0" i="1" smtClean="0">
                              <a:solidFill>
                                <a:schemeClr val="tx1"/>
                              </a:solidFill>
                              <a:latin typeface="Cambria Math" panose="02040503050406030204" pitchFamily="18" charset="0"/>
                            </a:rPr>
                            <m:t>𝑎</m:t>
                          </m:r>
                        </m:e>
                        <m:sub>
                          <m:r>
                            <a:rPr lang="en-US" sz="2400" b="0" i="1" smtClean="0">
                              <a:solidFill>
                                <a:schemeClr val="tx1"/>
                              </a:solidFill>
                              <a:latin typeface="Cambria Math" panose="02040503050406030204" pitchFamily="18" charset="0"/>
                            </a:rPr>
                            <m:t>1</m:t>
                          </m:r>
                        </m:sub>
                        <m:sup>
                          <m:d>
                            <m:dPr>
                              <m:ctrlPr>
                                <a:rPr lang="en-US" sz="240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e>
                          </m:d>
                        </m:sup>
                      </m:sSubSup>
                    </m:oMath>
                  </m:oMathPara>
                </a14:m>
                <a:endParaRPr lang="en-US" sz="2400" baseline="-25000" dirty="0">
                  <a:solidFill>
                    <a:schemeClr val="tx1"/>
                  </a:solidFill>
                </a:endParaRPr>
              </a:p>
            </p:txBody>
          </p:sp>
        </mc:Choice>
        <mc:Fallback>
          <p:sp>
            <p:nvSpPr>
              <p:cNvPr id="12" name="Oval 11"/>
              <p:cNvSpPr>
                <a:spLocks noRot="1" noChangeAspect="1" noMove="1" noResize="1" noEditPoints="1" noAdjustHandles="1" noChangeArrowheads="1" noChangeShapeType="1" noTextEdit="1"/>
              </p:cNvSpPr>
              <p:nvPr/>
            </p:nvSpPr>
            <p:spPr>
              <a:xfrm>
                <a:off x="3117669" y="2269672"/>
                <a:ext cx="2660665" cy="1006773"/>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Oval 12"/>
              <p:cNvSpPr/>
              <p:nvPr/>
            </p:nvSpPr>
            <p:spPr>
              <a:xfrm>
                <a:off x="3204755" y="4244495"/>
                <a:ext cx="2682239" cy="1006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2400" i="1" smtClean="0">
                              <a:solidFill>
                                <a:schemeClr val="tx1"/>
                              </a:solidFill>
                              <a:latin typeface="Cambria Math" panose="02040503050406030204" pitchFamily="18" charset="0"/>
                            </a:rPr>
                          </m:ctrlPr>
                        </m:sSubSupPr>
                        <m:e>
                          <m:r>
                            <a:rPr lang="en-US" sz="2400" b="0" i="1" smtClean="0">
                              <a:solidFill>
                                <a:schemeClr val="tx1"/>
                              </a:solidFill>
                              <a:latin typeface="Cambria Math" panose="02040503050406030204" pitchFamily="18" charset="0"/>
                            </a:rPr>
                            <m:t>𝑎</m:t>
                          </m:r>
                        </m:e>
                        <m:sub>
                          <m:sSup>
                            <m:sSupPr>
                              <m:ctrlPr>
                                <a:rPr lang="en-US" sz="240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d>
                                <m:dPr>
                                  <m:ctrlPr>
                                    <a:rPr lang="en-US" sz="240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e>
                              </m:d>
                            </m:sup>
                          </m:sSup>
                        </m:sub>
                        <m:sup>
                          <m:d>
                            <m:dPr>
                              <m:ctrlPr>
                                <a:rPr lang="en-US" sz="240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2</m:t>
                              </m:r>
                            </m:e>
                          </m:d>
                        </m:sup>
                      </m:sSubSup>
                    </m:oMath>
                  </m:oMathPara>
                </a14:m>
                <a:endParaRPr lang="en-US" sz="2400" baseline="-25000" dirty="0">
                  <a:solidFill>
                    <a:schemeClr val="tx1"/>
                  </a:solidFill>
                </a:endParaRPr>
              </a:p>
            </p:txBody>
          </p:sp>
        </mc:Choice>
        <mc:Fallback>
          <p:sp>
            <p:nvSpPr>
              <p:cNvPr id="13" name="Oval 12"/>
              <p:cNvSpPr>
                <a:spLocks noRot="1" noChangeAspect="1" noMove="1" noResize="1" noEditPoints="1" noAdjustHandles="1" noChangeArrowheads="1" noChangeShapeType="1" noTextEdit="1"/>
              </p:cNvSpPr>
              <p:nvPr/>
            </p:nvSpPr>
            <p:spPr>
              <a:xfrm>
                <a:off x="3204755" y="4244495"/>
                <a:ext cx="2682239" cy="1006773"/>
              </a:xfrm>
              <a:prstGeom prst="ellipse">
                <a:avLst/>
              </a:prstGeom>
              <a:blipFill>
                <a:blip r:embed="rId7"/>
                <a:stretch>
                  <a:fillRect/>
                </a:stretch>
              </a:blipFill>
            </p:spPr>
            <p:txBody>
              <a:bodyPr/>
              <a:lstStyle/>
              <a:p>
                <a:r>
                  <a:rPr lang="en-US">
                    <a:noFill/>
                  </a:rPr>
                  <a:t> </a:t>
                </a:r>
              </a:p>
            </p:txBody>
          </p:sp>
        </mc:Fallback>
      </mc:AlternateContent>
      <p:sp>
        <p:nvSpPr>
          <p:cNvPr id="14" name="TextBox 13"/>
          <p:cNvSpPr txBox="1"/>
          <p:nvPr/>
        </p:nvSpPr>
        <p:spPr>
          <a:xfrm>
            <a:off x="4144146" y="3323123"/>
            <a:ext cx="1128470" cy="742903"/>
          </a:xfrm>
          <a:prstGeom prst="rect">
            <a:avLst/>
          </a:prstGeom>
          <a:noFill/>
        </p:spPr>
        <p:txBody>
          <a:bodyPr wrap="square" rtlCol="0">
            <a:spAutoFit/>
          </a:bodyPr>
          <a:lstStyle/>
          <a:p>
            <a:r>
              <a:rPr lang="en-US" sz="3200" b="1" dirty="0" smtClean="0"/>
              <a:t>…</a:t>
            </a:r>
            <a:endParaRPr lang="en-US" sz="3200" b="1" dirty="0"/>
          </a:p>
        </p:txBody>
      </p:sp>
      <mc:AlternateContent xmlns:mc="http://schemas.openxmlformats.org/markup-compatibility/2006">
        <mc:Choice xmlns:a14="http://schemas.microsoft.com/office/drawing/2010/main" Requires="a14">
          <p:sp>
            <p:nvSpPr>
              <p:cNvPr id="15" name="Oval 14"/>
              <p:cNvSpPr/>
              <p:nvPr/>
            </p:nvSpPr>
            <p:spPr>
              <a:xfrm>
                <a:off x="6557555" y="2316351"/>
                <a:ext cx="2479570" cy="1006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2400" i="1" smtClean="0">
                              <a:solidFill>
                                <a:schemeClr val="tx1"/>
                              </a:solidFill>
                              <a:latin typeface="Cambria Math" panose="02040503050406030204" pitchFamily="18" charset="0"/>
                            </a:rPr>
                          </m:ctrlPr>
                        </m:sSubSupPr>
                        <m:e>
                          <m:r>
                            <a:rPr lang="en-US" sz="2400" b="0" i="1" smtClean="0">
                              <a:solidFill>
                                <a:schemeClr val="tx1"/>
                              </a:solidFill>
                              <a:latin typeface="Cambria Math" panose="02040503050406030204" pitchFamily="18" charset="0"/>
                            </a:rPr>
                            <m:t>𝑎</m:t>
                          </m:r>
                        </m:e>
                        <m:sub>
                          <m:r>
                            <a:rPr lang="en-US" sz="2400" b="0" i="1" smtClean="0">
                              <a:solidFill>
                                <a:schemeClr val="tx1"/>
                              </a:solidFill>
                              <a:latin typeface="Cambria Math" panose="02040503050406030204" pitchFamily="18" charset="0"/>
                            </a:rPr>
                            <m:t>1</m:t>
                          </m:r>
                        </m:sub>
                        <m:sup>
                          <m:d>
                            <m:dPr>
                              <m:ctrlPr>
                                <a:rPr lang="en-US" sz="240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3</m:t>
                              </m:r>
                            </m:e>
                          </m:d>
                        </m:sup>
                      </m:sSubSup>
                    </m:oMath>
                  </m:oMathPara>
                </a14:m>
                <a:endParaRPr lang="en-US" sz="2400" baseline="-25000" dirty="0">
                  <a:solidFill>
                    <a:schemeClr val="tx1"/>
                  </a:solidFill>
                </a:endParaRPr>
              </a:p>
            </p:txBody>
          </p:sp>
        </mc:Choice>
        <mc:Fallback>
          <p:sp>
            <p:nvSpPr>
              <p:cNvPr id="15" name="Oval 14"/>
              <p:cNvSpPr>
                <a:spLocks noRot="1" noChangeAspect="1" noMove="1" noResize="1" noEditPoints="1" noAdjustHandles="1" noChangeArrowheads="1" noChangeShapeType="1" noTextEdit="1"/>
              </p:cNvSpPr>
              <p:nvPr/>
            </p:nvSpPr>
            <p:spPr>
              <a:xfrm>
                <a:off x="6557555" y="2316351"/>
                <a:ext cx="2479570" cy="1006773"/>
              </a:xfrm>
              <a:prstGeom prst="ellipse">
                <a:avLst/>
              </a:prstGeom>
              <a:blipFill>
                <a:blip r:embed="rId8"/>
                <a:stretch>
                  <a:fillRect/>
                </a:stretch>
              </a:blipFill>
            </p:spPr>
            <p:txBody>
              <a:bodyPr/>
              <a:lstStyle/>
              <a:p>
                <a:r>
                  <a:rPr lang="en-US">
                    <a:noFill/>
                  </a:rPr>
                  <a:t> </a:t>
                </a:r>
              </a:p>
            </p:txBody>
          </p:sp>
        </mc:Fallback>
      </mc:AlternateContent>
      <p:cxnSp>
        <p:nvCxnSpPr>
          <p:cNvPr id="17" name="Straight Arrow Connector 16"/>
          <p:cNvCxnSpPr>
            <a:stCxn id="5" idx="6"/>
            <a:endCxn id="12" idx="1"/>
          </p:cNvCxnSpPr>
          <p:nvPr/>
        </p:nvCxnSpPr>
        <p:spPr>
          <a:xfrm>
            <a:off x="2368731" y="1417788"/>
            <a:ext cx="1138583" cy="999322"/>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6"/>
            <a:endCxn id="12" idx="2"/>
          </p:cNvCxnSpPr>
          <p:nvPr/>
        </p:nvCxnSpPr>
        <p:spPr>
          <a:xfrm>
            <a:off x="2368731" y="2773059"/>
            <a:ext cx="748938"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6"/>
            <a:endCxn id="12" idx="3"/>
          </p:cNvCxnSpPr>
          <p:nvPr/>
        </p:nvCxnSpPr>
        <p:spPr>
          <a:xfrm flipV="1">
            <a:off x="2534194" y="3129007"/>
            <a:ext cx="973120" cy="161887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6"/>
            <a:endCxn id="15" idx="1"/>
          </p:cNvCxnSpPr>
          <p:nvPr/>
        </p:nvCxnSpPr>
        <p:spPr>
          <a:xfrm>
            <a:off x="5712823" y="1417788"/>
            <a:ext cx="1207857" cy="104600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2" idx="6"/>
            <a:endCxn id="15" idx="2"/>
          </p:cNvCxnSpPr>
          <p:nvPr/>
        </p:nvCxnSpPr>
        <p:spPr>
          <a:xfrm>
            <a:off x="5778334" y="2773059"/>
            <a:ext cx="779221" cy="46679"/>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3" idx="6"/>
            <a:endCxn id="15" idx="3"/>
          </p:cNvCxnSpPr>
          <p:nvPr/>
        </p:nvCxnSpPr>
        <p:spPr>
          <a:xfrm flipV="1">
            <a:off x="5886994" y="3175686"/>
            <a:ext cx="1033686" cy="1572196"/>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5" name="TextBox 64"/>
              <p:cNvSpPr txBox="1"/>
              <p:nvPr/>
            </p:nvSpPr>
            <p:spPr>
              <a:xfrm>
                <a:off x="87086" y="5599766"/>
                <a:ext cx="2591479" cy="47891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𝑧</m:t>
                          </m:r>
                        </m:e>
                        <m:sub>
                          <m:r>
                            <a:rPr lang="en-US" sz="2400" b="0" i="1" smtClean="0">
                              <a:latin typeface="Cambria Math" panose="02040503050406030204" pitchFamily="18" charset="0"/>
                            </a:rPr>
                            <m:t>𝑖</m:t>
                          </m:r>
                        </m:sub>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𝑗</m:t>
                              </m:r>
                            </m:e>
                          </m:d>
                        </m:sup>
                      </m:sSubSup>
                      <m:r>
                        <a:rPr lang="en-US" sz="2400" b="0" i="1" smtClean="0">
                          <a:latin typeface="Cambria Math" panose="02040503050406030204" pitchFamily="18" charset="0"/>
                        </a:rPr>
                        <m:t>=</m:t>
                      </m:r>
                      <m:sSubSup>
                        <m:sSubSupPr>
                          <m:ctrlPr>
                            <a:rPr lang="en-US" sz="2400" b="1" smtClean="0">
                              <a:latin typeface="Cambria Math" panose="02040503050406030204" pitchFamily="18" charset="0"/>
                            </a:rPr>
                          </m:ctrlPr>
                        </m:sSubSupPr>
                        <m:e>
                          <m:r>
                            <a:rPr lang="en-US" sz="2400" b="1" i="0" smtClean="0">
                              <a:latin typeface="Cambria Math" panose="02040503050406030204" pitchFamily="18" charset="0"/>
                            </a:rPr>
                            <m:t>𝐰</m:t>
                          </m:r>
                        </m:e>
                        <m:sub>
                          <m:r>
                            <a:rPr lang="en-US" sz="2400" b="1" i="0" smtClean="0">
                              <a:latin typeface="Cambria Math" panose="02040503050406030204" pitchFamily="18" charset="0"/>
                            </a:rPr>
                            <m:t>𝐢</m:t>
                          </m:r>
                        </m:sub>
                        <m:sup>
                          <m:d>
                            <m:dPr>
                              <m:ctrlPr>
                                <a:rPr lang="en-US" sz="2400" b="1" smtClean="0">
                                  <a:latin typeface="Cambria Math" panose="02040503050406030204" pitchFamily="18" charset="0"/>
                                </a:rPr>
                              </m:ctrlPr>
                            </m:dPr>
                            <m:e>
                              <m:r>
                                <a:rPr lang="en-US" sz="2400" b="1" i="0" smtClean="0">
                                  <a:latin typeface="Cambria Math" panose="02040503050406030204" pitchFamily="18" charset="0"/>
                                </a:rPr>
                                <m:t>𝐣</m:t>
                              </m:r>
                              <m:r>
                                <a:rPr lang="en-US" sz="2400" b="1" i="0" smtClean="0">
                                  <a:latin typeface="Cambria Math" panose="02040503050406030204" pitchFamily="18" charset="0"/>
                                </a:rPr>
                                <m:t>−</m:t>
                              </m:r>
                              <m:r>
                                <a:rPr lang="en-US" sz="2400" b="1" i="0" smtClean="0">
                                  <a:latin typeface="Cambria Math" panose="02040503050406030204" pitchFamily="18" charset="0"/>
                                </a:rPr>
                                <m:t>𝟏</m:t>
                              </m:r>
                            </m:e>
                          </m:d>
                        </m:sup>
                      </m:sSubSup>
                      <m:sSup>
                        <m:sSupPr>
                          <m:ctrlPr>
                            <a:rPr lang="en-US" sz="2400" b="1" smtClean="0">
                              <a:latin typeface="Cambria Math" panose="02040503050406030204" pitchFamily="18" charset="0"/>
                            </a:rPr>
                          </m:ctrlPr>
                        </m:sSupPr>
                        <m:e>
                          <m:r>
                            <a:rPr lang="en-US" sz="2400" b="1" i="0" smtClean="0">
                              <a:latin typeface="Cambria Math" panose="02040503050406030204" pitchFamily="18" charset="0"/>
                            </a:rPr>
                            <m:t>𝐚</m:t>
                          </m:r>
                        </m:e>
                        <m:sup>
                          <m:d>
                            <m:dPr>
                              <m:ctrlPr>
                                <a:rPr lang="en-US" sz="2400" b="1" smtClean="0">
                                  <a:latin typeface="Cambria Math" panose="02040503050406030204" pitchFamily="18" charset="0"/>
                                </a:rPr>
                              </m:ctrlPr>
                            </m:dPr>
                            <m:e>
                              <m:r>
                                <a:rPr lang="en-US" sz="2400" b="1" i="0" smtClean="0">
                                  <a:latin typeface="Cambria Math" panose="02040503050406030204" pitchFamily="18" charset="0"/>
                                </a:rPr>
                                <m:t>𝐣</m:t>
                              </m:r>
                              <m:r>
                                <a:rPr lang="en-US" sz="2400" b="1" i="0" smtClean="0">
                                  <a:latin typeface="Cambria Math" panose="02040503050406030204" pitchFamily="18" charset="0"/>
                                </a:rPr>
                                <m:t>−</m:t>
                              </m:r>
                              <m:r>
                                <a:rPr lang="en-US" sz="2400" b="1" i="0" smtClean="0">
                                  <a:latin typeface="Cambria Math" panose="02040503050406030204" pitchFamily="18" charset="0"/>
                                </a:rPr>
                                <m:t>𝟏</m:t>
                              </m:r>
                            </m:e>
                          </m:d>
                        </m:sup>
                      </m:sSup>
                    </m:oMath>
                  </m:oMathPara>
                </a14:m>
                <a:endParaRPr lang="en-US" sz="2400" b="1" dirty="0"/>
              </a:p>
            </p:txBody>
          </p:sp>
        </mc:Choice>
        <mc:Fallback>
          <p:sp>
            <p:nvSpPr>
              <p:cNvPr id="65" name="TextBox 64"/>
              <p:cNvSpPr txBox="1">
                <a:spLocks noRot="1" noChangeAspect="1" noMove="1" noResize="1" noEditPoints="1" noAdjustHandles="1" noChangeArrowheads="1" noChangeShapeType="1" noTextEdit="1"/>
              </p:cNvSpPr>
              <p:nvPr/>
            </p:nvSpPr>
            <p:spPr>
              <a:xfrm>
                <a:off x="87086" y="5599766"/>
                <a:ext cx="2591479" cy="47891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6" name="TextBox 65"/>
              <p:cNvSpPr txBox="1"/>
              <p:nvPr/>
            </p:nvSpPr>
            <p:spPr>
              <a:xfrm>
                <a:off x="3838483" y="5575037"/>
                <a:ext cx="1991507" cy="55271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𝑎</m:t>
                          </m:r>
                        </m:e>
                        <m:sub>
                          <m:r>
                            <a:rPr lang="en-US" sz="2400" b="0" i="1" smtClean="0">
                              <a:latin typeface="Cambria Math" panose="02040503050406030204" pitchFamily="18" charset="0"/>
                            </a:rPr>
                            <m:t>𝑖</m:t>
                          </m:r>
                        </m:sub>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𝑗</m:t>
                              </m:r>
                            </m:e>
                          </m:d>
                        </m:sup>
                      </m:sSubSup>
                      <m:r>
                        <a:rPr lang="en-US" sz="2400" b="0" i="1" smtClean="0">
                          <a:latin typeface="Cambria Math" panose="02040503050406030204" pitchFamily="18" charset="0"/>
                        </a:rPr>
                        <m:t>=</m:t>
                      </m:r>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sSubSup>
                            <m:sSubSupPr>
                              <m:ctrlPr>
                                <a:rPr lang="en-US" sz="2400" i="1">
                                  <a:latin typeface="Cambria Math" panose="02040503050406030204" pitchFamily="18" charset="0"/>
                                </a:rPr>
                              </m:ctrlPr>
                            </m:sSubSupPr>
                            <m:e>
                              <m:r>
                                <a:rPr lang="en-US" sz="2400" b="0" i="1" smtClean="0">
                                  <a:latin typeface="Cambria Math" panose="02040503050406030204" pitchFamily="18" charset="0"/>
                                </a:rPr>
                                <m:t>𝑧</m:t>
                              </m:r>
                            </m:e>
                            <m:sub>
                              <m:r>
                                <a:rPr lang="en-US" sz="2400" i="1">
                                  <a:latin typeface="Cambria Math" panose="02040503050406030204" pitchFamily="18" charset="0"/>
                                </a:rPr>
                                <m:t>𝑖</m:t>
                              </m:r>
                            </m:sub>
                            <m:sup>
                              <m:d>
                                <m:dPr>
                                  <m:ctrlPr>
                                    <a:rPr lang="en-US" sz="2400" i="1">
                                      <a:latin typeface="Cambria Math" panose="02040503050406030204" pitchFamily="18" charset="0"/>
                                    </a:rPr>
                                  </m:ctrlPr>
                                </m:dPr>
                                <m:e>
                                  <m:r>
                                    <a:rPr lang="en-US" sz="2400" i="1">
                                      <a:latin typeface="Cambria Math" panose="02040503050406030204" pitchFamily="18" charset="0"/>
                                    </a:rPr>
                                    <m:t>𝑗</m:t>
                                  </m:r>
                                </m:e>
                              </m:d>
                            </m:sup>
                          </m:sSubSup>
                        </m:e>
                      </m:d>
                    </m:oMath>
                  </m:oMathPara>
                </a14:m>
                <a:endParaRPr lang="en-US" sz="2400" b="1" dirty="0"/>
              </a:p>
            </p:txBody>
          </p:sp>
        </mc:Choice>
        <mc:Fallback>
          <p:sp>
            <p:nvSpPr>
              <p:cNvPr id="66" name="TextBox 65"/>
              <p:cNvSpPr txBox="1">
                <a:spLocks noRot="1" noChangeAspect="1" noMove="1" noResize="1" noEditPoints="1" noAdjustHandles="1" noChangeArrowheads="1" noChangeShapeType="1" noTextEdit="1"/>
              </p:cNvSpPr>
              <p:nvPr/>
            </p:nvSpPr>
            <p:spPr>
              <a:xfrm>
                <a:off x="3838483" y="5575037"/>
                <a:ext cx="1991507" cy="55271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7" name="TextBox 66"/>
              <p:cNvSpPr txBox="1"/>
              <p:nvPr/>
            </p:nvSpPr>
            <p:spPr>
              <a:xfrm>
                <a:off x="6755195" y="5427689"/>
                <a:ext cx="2084289" cy="70006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𝑧</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rPr>
                                <m:t>𝑧</m:t>
                              </m:r>
                            </m:sup>
                          </m:sSup>
                        </m:den>
                      </m:f>
                    </m:oMath>
                  </m:oMathPara>
                </a14:m>
                <a:endParaRPr lang="en-US" sz="2400" b="1" dirty="0"/>
              </a:p>
            </p:txBody>
          </p:sp>
        </mc:Choice>
        <mc:Fallback>
          <p:sp>
            <p:nvSpPr>
              <p:cNvPr id="67" name="TextBox 66"/>
              <p:cNvSpPr txBox="1">
                <a:spLocks noRot="1" noChangeAspect="1" noMove="1" noResize="1" noEditPoints="1" noAdjustHandles="1" noChangeArrowheads="1" noChangeShapeType="1" noTextEdit="1"/>
              </p:cNvSpPr>
              <p:nvPr/>
            </p:nvSpPr>
            <p:spPr>
              <a:xfrm>
                <a:off x="6755195" y="5427689"/>
                <a:ext cx="2084289" cy="700063"/>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253726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Cost function</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6</a:t>
            </a:fld>
            <a:endParaRPr lang="fr-FR"/>
          </a:p>
        </p:txBody>
      </p:sp>
      <mc:AlternateContent xmlns:mc="http://schemas.openxmlformats.org/markup-compatibility/2006">
        <mc:Choice xmlns:a14="http://schemas.microsoft.com/office/drawing/2010/main" Requires="a14">
          <p:sp>
            <p:nvSpPr>
              <p:cNvPr id="5" name="TextBox 4"/>
              <p:cNvSpPr txBox="1"/>
              <p:nvPr/>
            </p:nvSpPr>
            <p:spPr>
              <a:xfrm>
                <a:off x="185766" y="1425403"/>
                <a:ext cx="8772465" cy="22541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𝐽</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𝑚</m:t>
                          </m:r>
                        </m:den>
                      </m:f>
                      <m:d>
                        <m:dPr>
                          <m:begChr m:val="["/>
                          <m:endChr m:val="]"/>
                          <m:ctrlPr>
                            <a:rPr lang="en-US" sz="2400" b="0" i="1" smtClean="0">
                              <a:latin typeface="Cambria Math" panose="02040503050406030204" pitchFamily="18" charset="0"/>
                            </a:rPr>
                          </m:ctrlPr>
                        </m:dPr>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𝐾</m:t>
                                  </m:r>
                                </m:sup>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𝑦</m:t>
                                      </m:r>
                                    </m:e>
                                    <m:sub>
                                      <m:r>
                                        <a:rPr lang="en-US" sz="2400" b="0" i="1" smtClean="0">
                                          <a:latin typeface="Cambria Math" panose="02040503050406030204" pitchFamily="18" charset="0"/>
                                        </a:rPr>
                                        <m:t>𝑘</m:t>
                                      </m:r>
                                    </m:sub>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bSup>
                                  <m:r>
                                    <m:rPr>
                                      <m:sty m:val="p"/>
                                    </m:rPr>
                                    <a:rPr lang="en-US" sz="2400" b="0" i="0" smtClean="0">
                                      <a:latin typeface="Cambria Math" panose="02040503050406030204" pitchFamily="18" charset="0"/>
                                    </a:rPr>
                                    <m:t>log</m:t>
                                  </m:r>
                                  <m:sSub>
                                    <m:sSubPr>
                                      <m:ctrlPr>
                                        <a:rPr lang="en-US" sz="2400" b="0" i="1" smtClean="0">
                                          <a:latin typeface="Cambria Math" panose="02040503050406030204" pitchFamily="18" charset="0"/>
                                        </a:rPr>
                                      </m:ctrlPr>
                                    </m:sSubPr>
                                    <m:e>
                                      <m:d>
                                        <m:dPr>
                                          <m:ctrlPr>
                                            <a:rPr lang="en-US" sz="2400" i="1">
                                              <a:latin typeface="Cambria Math" panose="02040503050406030204" pitchFamily="18" charset="0"/>
                                            </a:rPr>
                                          </m:ctrlPr>
                                        </m:dPr>
                                        <m:e>
                                          <m:r>
                                            <a:rPr lang="en-US" sz="2400" i="1">
                                              <a:latin typeface="Cambria Math" panose="02040503050406030204" pitchFamily="18" charset="0"/>
                                            </a:rPr>
                                            <m:t>h</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d>
                                                    <m:dPr>
                                                      <m:ctrlPr>
                                                        <a:rPr lang="en-US" sz="2400" i="1">
                                                          <a:latin typeface="Cambria Math" panose="02040503050406030204" pitchFamily="18" charset="0"/>
                                                        </a:rPr>
                                                      </m:ctrlPr>
                                                    </m:dPr>
                                                    <m:e>
                                                      <m:r>
                                                        <a:rPr lang="en-US" sz="2400" i="1">
                                                          <a:latin typeface="Cambria Math" panose="02040503050406030204" pitchFamily="18" charset="0"/>
                                                        </a:rPr>
                                                        <m:t>𝑖</m:t>
                                                      </m:r>
                                                    </m:e>
                                                  </m:d>
                                                </m:sup>
                                              </m:sSup>
                                            </m:e>
                                          </m:d>
                                        </m:e>
                                      </m:d>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d>
                                    <m:dPr>
                                      <m:ctrlPr>
                                        <a:rPr lang="en-US" sz="2400" i="1" smtClean="0">
                                          <a:latin typeface="Cambria Math" panose="02040503050406030204" pitchFamily="18" charset="0"/>
                                        </a:rPr>
                                      </m:ctrlPr>
                                    </m:dPr>
                                    <m:e>
                                      <m:r>
                                        <a:rPr lang="en-US" sz="2400" b="0" i="1" smtClean="0">
                                          <a:latin typeface="Cambria Math" panose="02040503050406030204" pitchFamily="18" charset="0"/>
                                        </a:rPr>
                                        <m:t>1−</m:t>
                                      </m:r>
                                      <m:sSubSup>
                                        <m:sSubSupPr>
                                          <m:ctrlPr>
                                            <a:rPr lang="en-US" sz="2400" i="1">
                                              <a:latin typeface="Cambria Math" panose="02040503050406030204" pitchFamily="18" charset="0"/>
                                            </a:rPr>
                                          </m:ctrlPr>
                                        </m:sSubSupPr>
                                        <m:e>
                                          <m:r>
                                            <a:rPr lang="en-US" sz="2400" i="1">
                                              <a:latin typeface="Cambria Math" panose="02040503050406030204" pitchFamily="18" charset="0"/>
                                            </a:rPr>
                                            <m:t>𝑦</m:t>
                                          </m:r>
                                        </m:e>
                                        <m:sub>
                                          <m:r>
                                            <a:rPr lang="en-US" sz="2400" i="1">
                                              <a:latin typeface="Cambria Math" panose="02040503050406030204" pitchFamily="18" charset="0"/>
                                            </a:rPr>
                                            <m:t>𝑘</m:t>
                                          </m:r>
                                        </m:sub>
                                        <m:sup>
                                          <m:d>
                                            <m:dPr>
                                              <m:ctrlPr>
                                                <a:rPr lang="en-US" sz="2400" i="1">
                                                  <a:latin typeface="Cambria Math" panose="02040503050406030204" pitchFamily="18" charset="0"/>
                                                </a:rPr>
                                              </m:ctrlPr>
                                            </m:dPr>
                                            <m:e>
                                              <m:r>
                                                <a:rPr lang="en-US" sz="2400" i="1">
                                                  <a:latin typeface="Cambria Math" panose="02040503050406030204" pitchFamily="18" charset="0"/>
                                                </a:rPr>
                                                <m:t>𝑖</m:t>
                                              </m:r>
                                            </m:e>
                                          </m:d>
                                        </m:sup>
                                      </m:sSubSup>
                                    </m:e>
                                  </m:d>
                                  <m:r>
                                    <m:rPr>
                                      <m:sty m:val="p"/>
                                    </m:rPr>
                                    <a:rPr lang="en-US" sz="2400">
                                      <a:latin typeface="Cambria Math" panose="02040503050406030204" pitchFamily="18" charset="0"/>
                                    </a:rPr>
                                    <m:t>log</m:t>
                                  </m:r>
                                  <m:sSub>
                                    <m:sSubPr>
                                      <m:ctrlPr>
                                        <a:rPr lang="en-US" sz="2400" i="1">
                                          <a:latin typeface="Cambria Math" panose="02040503050406030204" pitchFamily="18" charset="0"/>
                                        </a:rPr>
                                      </m:ctrlPr>
                                    </m:sSubPr>
                                    <m:e>
                                      <m:d>
                                        <m:dPr>
                                          <m:ctrlPr>
                                            <a:rPr lang="en-US" sz="2400" i="1">
                                              <a:latin typeface="Cambria Math" panose="02040503050406030204" pitchFamily="18" charset="0"/>
                                            </a:rPr>
                                          </m:ctrlPr>
                                        </m:dPr>
                                        <m:e>
                                          <m:r>
                                            <a:rPr lang="en-US" sz="2400" b="0" i="1" smtClean="0">
                                              <a:latin typeface="Cambria Math" panose="02040503050406030204" pitchFamily="18" charset="0"/>
                                            </a:rPr>
                                            <m:t>1−</m:t>
                                          </m:r>
                                          <m:r>
                                            <a:rPr lang="en-US" sz="2400" i="1">
                                              <a:latin typeface="Cambria Math" panose="02040503050406030204" pitchFamily="18" charset="0"/>
                                            </a:rPr>
                                            <m:t>h</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d>
                                                    <m:dPr>
                                                      <m:ctrlPr>
                                                        <a:rPr lang="en-US" sz="2400" i="1">
                                                          <a:latin typeface="Cambria Math" panose="02040503050406030204" pitchFamily="18" charset="0"/>
                                                        </a:rPr>
                                                      </m:ctrlPr>
                                                    </m:dPr>
                                                    <m:e>
                                                      <m:r>
                                                        <a:rPr lang="en-US" sz="2400" i="1">
                                                          <a:latin typeface="Cambria Math" panose="02040503050406030204" pitchFamily="18" charset="0"/>
                                                        </a:rPr>
                                                        <m:t>𝑖</m:t>
                                                      </m:r>
                                                    </m:e>
                                                  </m:d>
                                                </m:sup>
                                              </m:sSup>
                                            </m:e>
                                          </m:d>
                                        </m:e>
                                      </m:d>
                                    </m:e>
                                    <m:sub>
                                      <m:r>
                                        <a:rPr lang="en-US" sz="2400" i="1">
                                          <a:latin typeface="Cambria Math" panose="02040503050406030204" pitchFamily="18" charset="0"/>
                                        </a:rPr>
                                        <m:t>𝑘</m:t>
                                      </m:r>
                                    </m:sub>
                                  </m:sSub>
                                </m:e>
                              </m:nary>
                            </m:e>
                          </m:nary>
                        </m:e>
                      </m:d>
                    </m:oMath>
                  </m:oMathPara>
                </a14:m>
                <a:endParaRPr lang="en-US" sz="2400" b="0" i="1" dirty="0" smtClean="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sz="2400" b="0" i="0"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𝜆</m:t>
                          </m:r>
                        </m:num>
                        <m:den>
                          <m:r>
                            <a:rPr lang="en-US" sz="2400" b="0" i="1" smtClean="0">
                              <a:latin typeface="Cambria Math" panose="02040503050406030204" pitchFamily="18" charset="0"/>
                            </a:rPr>
                            <m:t>2</m:t>
                          </m:r>
                          <m:r>
                            <a:rPr lang="en-US" sz="2400" b="0" i="1" smtClean="0">
                              <a:latin typeface="Cambria Math" panose="02040503050406030204" pitchFamily="18" charset="0"/>
                            </a:rPr>
                            <m:t>𝑚</m:t>
                          </m:r>
                        </m:den>
                      </m:f>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𝑙</m:t>
                          </m:r>
                          <m:r>
                            <a:rPr lang="en-US" sz="2400" b="0" i="1" smtClean="0">
                              <a:latin typeface="Cambria Math" panose="02040503050406030204" pitchFamily="18" charset="0"/>
                            </a:rPr>
                            <m:t>=1</m:t>
                          </m:r>
                        </m:sub>
                        <m:sup>
                          <m:r>
                            <a:rPr lang="en-US" sz="2400" b="0" i="1" smtClean="0">
                              <a:latin typeface="Cambria Math" panose="02040503050406030204" pitchFamily="18" charset="0"/>
                            </a:rPr>
                            <m:t>𝐿</m:t>
                          </m:r>
                          <m:r>
                            <a:rPr lang="en-US" sz="2400" b="0" i="1" smtClean="0">
                              <a:latin typeface="Cambria Math" panose="02040503050406030204" pitchFamily="18" charset="0"/>
                            </a:rPr>
                            <m:t>−1</m:t>
                          </m:r>
                        </m:sup>
                        <m:e>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𝑙</m:t>
                                  </m:r>
                                </m:sub>
                              </m:sSub>
                            </m:sup>
                            <m:e>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𝑙</m:t>
                                      </m:r>
                                      <m:r>
                                        <a:rPr lang="en-US" sz="2400" b="0" i="1" smtClean="0">
                                          <a:latin typeface="Cambria Math" panose="02040503050406030204" pitchFamily="18" charset="0"/>
                                        </a:rPr>
                                        <m:t>+1</m:t>
                                      </m:r>
                                    </m:sub>
                                  </m:sSub>
                                </m:sup>
                                <m:e>
                                  <m:sSup>
                                    <m:sSupPr>
                                      <m:ctrlPr>
                                        <a:rPr lang="en-US" sz="2400" i="1" smtClean="0">
                                          <a:latin typeface="Cambria Math" panose="02040503050406030204" pitchFamily="18" charset="0"/>
                                        </a:rPr>
                                      </m:ctrlPr>
                                    </m:sSupPr>
                                    <m:e>
                                      <m:d>
                                        <m:dPr>
                                          <m:ctrlPr>
                                            <a:rPr lang="en-US" sz="2400" i="1" smtClean="0">
                                              <a:latin typeface="Cambria Math" panose="02040503050406030204" pitchFamily="18" charset="0"/>
                                            </a:rPr>
                                          </m:ctrlPr>
                                        </m:dPr>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𝑤</m:t>
                                              </m:r>
                                            </m:e>
                                            <m:sub>
                                              <m:r>
                                                <a:rPr lang="en-US" sz="2400" b="0" i="1" smtClean="0">
                                                  <a:latin typeface="Cambria Math" panose="02040503050406030204" pitchFamily="18" charset="0"/>
                                                </a:rPr>
                                                <m:t>𝑖𝑗</m:t>
                                              </m:r>
                                            </m:sub>
                                            <m:sup>
                                              <m:d>
                                                <m:dPr>
                                                  <m:ctrlPr>
                                                    <a:rPr lang="en-US" sz="2400" i="1" smtClean="0">
                                                      <a:latin typeface="Cambria Math" panose="02040503050406030204" pitchFamily="18" charset="0"/>
                                                    </a:rPr>
                                                  </m:ctrlPr>
                                                </m:dPr>
                                                <m:e>
                                                  <m:r>
                                                    <a:rPr lang="en-US" sz="2400" b="0" i="1" smtClean="0">
                                                      <a:latin typeface="Cambria Math" panose="02040503050406030204" pitchFamily="18" charset="0"/>
                                                    </a:rPr>
                                                    <m:t>𝑙</m:t>
                                                  </m:r>
                                                </m:e>
                                              </m:d>
                                            </m:sup>
                                          </m:sSubSup>
                                        </m:e>
                                      </m:d>
                                    </m:e>
                                    <m:sup>
                                      <m:r>
                                        <a:rPr lang="en-US" sz="2400" b="0" i="1" smtClean="0">
                                          <a:latin typeface="Cambria Math" panose="02040503050406030204" pitchFamily="18" charset="0"/>
                                        </a:rPr>
                                        <m:t>2</m:t>
                                      </m:r>
                                    </m:sup>
                                  </m:sSup>
                                </m:e>
                              </m:nary>
                            </m:e>
                          </m:nary>
                        </m:e>
                      </m:nary>
                    </m:oMath>
                  </m:oMathPara>
                </a14:m>
                <a:endParaRPr lang="en-US" sz="2400" dirty="0" smtClean="0"/>
              </a:p>
            </p:txBody>
          </p:sp>
        </mc:Choice>
        <mc:Fallback>
          <p:sp>
            <p:nvSpPr>
              <p:cNvPr id="5" name="TextBox 4"/>
              <p:cNvSpPr txBox="1">
                <a:spLocks noRot="1" noChangeAspect="1" noMove="1" noResize="1" noEditPoints="1" noAdjustHandles="1" noChangeArrowheads="1" noChangeShapeType="1" noTextEdit="1"/>
              </p:cNvSpPr>
              <p:nvPr/>
            </p:nvSpPr>
            <p:spPr>
              <a:xfrm>
                <a:off x="185766" y="1425403"/>
                <a:ext cx="8772465" cy="2254143"/>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33485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Calculations of gradients</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7</a:t>
            </a:fld>
            <a:endParaRPr lang="fr-FR"/>
          </a:p>
        </p:txBody>
      </p:sp>
      <p:sp>
        <p:nvSpPr>
          <p:cNvPr id="3" name="TextBox 2"/>
          <p:cNvSpPr txBox="1"/>
          <p:nvPr/>
        </p:nvSpPr>
        <p:spPr>
          <a:xfrm>
            <a:off x="546846" y="1695611"/>
            <a:ext cx="8597153" cy="1200329"/>
          </a:xfrm>
          <a:prstGeom prst="rect">
            <a:avLst/>
          </a:prstGeom>
          <a:noFill/>
        </p:spPr>
        <p:txBody>
          <a:bodyPr wrap="square" rtlCol="0">
            <a:spAutoFit/>
          </a:bodyPr>
          <a:lstStyle/>
          <a:p>
            <a:pPr marL="342900" indent="-342900">
              <a:buAutoNum type="arabicPeriod"/>
            </a:pPr>
            <a:r>
              <a:rPr lang="en-US" sz="2400" dirty="0" smtClean="0"/>
              <a:t>Finite differences </a:t>
            </a:r>
            <a:r>
              <a:rPr lang="en-US" sz="2400" dirty="0" smtClean="0"/>
              <a:t>method</a:t>
            </a:r>
          </a:p>
          <a:p>
            <a:pPr marL="342900" indent="-342900">
              <a:buAutoNum type="arabicPeriod"/>
            </a:pPr>
            <a:endParaRPr lang="en-US" sz="2400" dirty="0" smtClean="0"/>
          </a:p>
          <a:p>
            <a:pPr marL="342900" indent="-342900">
              <a:buAutoNum type="arabicPeriod"/>
            </a:pPr>
            <a:r>
              <a:rPr lang="en-US" sz="2400" dirty="0" smtClean="0"/>
              <a:t>Back propagation</a:t>
            </a:r>
            <a:endParaRPr lang="en-US" sz="2400" dirty="0"/>
          </a:p>
        </p:txBody>
      </p:sp>
    </p:spTree>
    <p:extLst>
      <p:ext uri="{BB962C8B-B14F-4D97-AF65-F5344CB8AC3E}">
        <p14:creationId xmlns:p14="http://schemas.microsoft.com/office/powerpoint/2010/main" val="4628177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Gradients by finite differences</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8</a:t>
            </a:fld>
            <a:endParaRPr lang="fr-FR"/>
          </a:p>
        </p:txBody>
      </p:sp>
      <mc:AlternateContent xmlns:mc="http://schemas.openxmlformats.org/markup-compatibility/2006">
        <mc:Choice xmlns:a14="http://schemas.microsoft.com/office/drawing/2010/main" Requires="a14">
          <p:sp>
            <p:nvSpPr>
              <p:cNvPr id="4" name="TextBox 3"/>
              <p:cNvSpPr txBox="1"/>
              <p:nvPr/>
            </p:nvSpPr>
            <p:spPr>
              <a:xfrm>
                <a:off x="-1" y="1272747"/>
                <a:ext cx="9144001" cy="182530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m:t>
                          </m:r>
                          <m:r>
                            <a:rPr lang="en-US" sz="2400" b="0" i="1" smtClean="0">
                              <a:latin typeface="Cambria Math" panose="02040503050406030204" pitchFamily="18" charset="0"/>
                            </a:rPr>
                            <m:t>𝐽</m:t>
                          </m:r>
                        </m:num>
                        <m:den>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𝑤</m:t>
                              </m:r>
                            </m:e>
                            <m:sub>
                              <m:r>
                                <a:rPr lang="en-US" sz="2400" i="1">
                                  <a:latin typeface="Cambria Math" panose="02040503050406030204" pitchFamily="18" charset="0"/>
                                </a:rPr>
                                <m:t>𝑖𝑗</m:t>
                              </m:r>
                            </m:sub>
                            <m:sup>
                              <m:d>
                                <m:dPr>
                                  <m:ctrlPr>
                                    <a:rPr lang="en-US" sz="2400" i="1">
                                      <a:latin typeface="Cambria Math" panose="02040503050406030204" pitchFamily="18" charset="0"/>
                                    </a:rPr>
                                  </m:ctrlPr>
                                </m:dPr>
                                <m:e>
                                  <m:r>
                                    <a:rPr lang="en-US" sz="2400" i="1">
                                      <a:latin typeface="Cambria Math" panose="02040503050406030204" pitchFamily="18" charset="0"/>
                                    </a:rPr>
                                    <m:t>𝑙</m:t>
                                  </m:r>
                                </m:e>
                              </m:d>
                            </m:sup>
                          </m:sSubSup>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𝐽</m:t>
                          </m:r>
                          <m:d>
                            <m:dPr>
                              <m:ctrlPr>
                                <a:rPr lang="en-US" sz="2400" b="0" i="1" smtClean="0">
                                  <a:latin typeface="Cambria Math" panose="02040503050406030204" pitchFamily="18" charset="0"/>
                                </a:rPr>
                              </m:ctrlPr>
                            </m:dPr>
                            <m:e>
                              <m:sSubSup>
                                <m:sSubSupPr>
                                  <m:ctrlPr>
                                    <a:rPr lang="en-US" sz="2400" i="1">
                                      <a:latin typeface="Cambria Math" panose="02040503050406030204" pitchFamily="18" charset="0"/>
                                    </a:rPr>
                                  </m:ctrlPr>
                                </m:sSubSupPr>
                                <m:e>
                                  <m:r>
                                    <a:rPr lang="en-US" sz="2400" i="1">
                                      <a:latin typeface="Cambria Math" panose="02040503050406030204" pitchFamily="18" charset="0"/>
                                    </a:rPr>
                                    <m:t>𝑤</m:t>
                                  </m:r>
                                </m:e>
                                <m:sub>
                                  <m:r>
                                    <a:rPr lang="en-US" sz="2400" b="0" i="1" smtClean="0">
                                      <a:latin typeface="Cambria Math" panose="02040503050406030204" pitchFamily="18" charset="0"/>
                                    </a:rPr>
                                    <m:t>1,1</m:t>
                                  </m:r>
                                </m:sub>
                                <m:sup>
                                  <m:d>
                                    <m:dPr>
                                      <m:ctrlPr>
                                        <a:rPr lang="en-US" sz="2400" i="1">
                                          <a:latin typeface="Cambria Math" panose="02040503050406030204" pitchFamily="18" charset="0"/>
                                        </a:rPr>
                                      </m:ctrlPr>
                                    </m:dPr>
                                    <m:e>
                                      <m:r>
                                        <a:rPr lang="en-US" sz="2400" b="0" i="1" smtClean="0">
                                          <a:latin typeface="Cambria Math" panose="02040503050406030204" pitchFamily="18" charset="0"/>
                                        </a:rPr>
                                        <m:t>1</m:t>
                                      </m:r>
                                    </m:e>
                                  </m:d>
                                </m:sup>
                              </m:sSubSup>
                              <m:r>
                                <a:rPr lang="en-US" sz="2400" b="0" i="1" smtClean="0">
                                  <a:latin typeface="Cambria Math" panose="02040503050406030204" pitchFamily="18" charset="0"/>
                                </a:rPr>
                                <m:t>,</m:t>
                              </m:r>
                              <m:r>
                                <a:rPr lang="en-US" sz="2400" i="1" smtClean="0">
                                  <a:latin typeface="Cambria Math" panose="02040503050406030204" pitchFamily="18" charset="0"/>
                                </a:rPr>
                                <m:t> </m:t>
                              </m:r>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sub>
                                <m:sup>
                                  <m:d>
                                    <m:dPr>
                                      <m:ctrlPr>
                                        <a:rPr lang="en-US" sz="2400" i="1">
                                          <a:latin typeface="Cambria Math" panose="02040503050406030204" pitchFamily="18" charset="0"/>
                                        </a:rPr>
                                      </m:ctrlPr>
                                    </m:dPr>
                                    <m:e>
                                      <m:r>
                                        <a:rPr lang="en-US" sz="2400" b="0" i="1" smtClean="0">
                                          <a:latin typeface="Cambria Math" panose="02040503050406030204" pitchFamily="18" charset="0"/>
                                        </a:rPr>
                                        <m:t>𝑙</m:t>
                                      </m:r>
                                    </m:e>
                                  </m:d>
                                </m:sup>
                              </m:sSubSup>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𝜖</m:t>
                              </m:r>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𝑤</m:t>
                                  </m:r>
                                </m:e>
                                <m:sub>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𝐿</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𝐿</m:t>
                                      </m:r>
                                    </m:sub>
                                  </m:sSub>
                                </m:sub>
                                <m:sup>
                                  <m:d>
                                    <m:dPr>
                                      <m:ctrlPr>
                                        <a:rPr lang="en-US" sz="2400" i="1">
                                          <a:latin typeface="Cambria Math" panose="02040503050406030204" pitchFamily="18" charset="0"/>
                                        </a:rPr>
                                      </m:ctrlPr>
                                    </m:dPr>
                                    <m:e>
                                      <m:r>
                                        <a:rPr lang="en-US" sz="2400" b="0" i="1" smtClean="0">
                                          <a:latin typeface="Cambria Math" panose="02040503050406030204" pitchFamily="18" charset="0"/>
                                        </a:rPr>
                                        <m:t>𝐿</m:t>
                                      </m:r>
                                      <m:r>
                                        <a:rPr lang="en-US" sz="2400" b="0" i="1" smtClean="0">
                                          <a:latin typeface="Cambria Math" panose="02040503050406030204" pitchFamily="18" charset="0"/>
                                        </a:rPr>
                                        <m:t>−1</m:t>
                                      </m:r>
                                    </m:e>
                                  </m:d>
                                </m:sup>
                              </m:sSubSup>
                            </m:e>
                          </m:d>
                          <m:r>
                            <a:rPr lang="en-US" sz="2400" b="0" i="1" smtClean="0">
                              <a:latin typeface="Cambria Math" panose="02040503050406030204" pitchFamily="18" charset="0"/>
                            </a:rPr>
                            <m:t>−</m:t>
                          </m:r>
                          <m:r>
                            <a:rPr lang="en-US" sz="2400" i="1">
                              <a:latin typeface="Cambria Math" panose="02040503050406030204" pitchFamily="18" charset="0"/>
                            </a:rPr>
                            <m:t>𝐽</m:t>
                          </m:r>
                          <m:d>
                            <m:dPr>
                              <m:ctrlPr>
                                <a:rPr lang="en-US" sz="2400" i="1">
                                  <a:latin typeface="Cambria Math" panose="02040503050406030204" pitchFamily="18" charset="0"/>
                                </a:rPr>
                              </m:ctrlPr>
                            </m:dPr>
                            <m:e>
                              <m:sSubSup>
                                <m:sSubSupPr>
                                  <m:ctrlPr>
                                    <a:rPr lang="en-US" sz="2400" i="1">
                                      <a:latin typeface="Cambria Math" panose="02040503050406030204" pitchFamily="18" charset="0"/>
                                    </a:rPr>
                                  </m:ctrlPr>
                                </m:sSubSupPr>
                                <m:e>
                                  <m:r>
                                    <a:rPr lang="en-US" sz="2400" i="1">
                                      <a:latin typeface="Cambria Math" panose="02040503050406030204" pitchFamily="18" charset="0"/>
                                    </a:rPr>
                                    <m:t>𝑤</m:t>
                                  </m:r>
                                </m:e>
                                <m:sub>
                                  <m:r>
                                    <a:rPr lang="en-US" sz="2400" i="1">
                                      <a:latin typeface="Cambria Math" panose="02040503050406030204" pitchFamily="18" charset="0"/>
                                    </a:rPr>
                                    <m:t>1,1</m:t>
                                  </m:r>
                                </m:sub>
                                <m:sup>
                                  <m:d>
                                    <m:dPr>
                                      <m:ctrlPr>
                                        <a:rPr lang="en-US" sz="2400" i="1">
                                          <a:latin typeface="Cambria Math" panose="02040503050406030204" pitchFamily="18" charset="0"/>
                                        </a:rPr>
                                      </m:ctrlPr>
                                    </m:dPr>
                                    <m:e>
                                      <m:r>
                                        <a:rPr lang="en-US" sz="2400" i="1">
                                          <a:latin typeface="Cambria Math" panose="02040503050406030204" pitchFamily="18" charset="0"/>
                                        </a:rPr>
                                        <m:t>1</m:t>
                                      </m:r>
                                    </m:e>
                                  </m:d>
                                </m:sup>
                              </m:sSubSup>
                              <m:r>
                                <a:rPr lang="en-US" sz="2400" i="1">
                                  <a:latin typeface="Cambria Math" panose="02040503050406030204" pitchFamily="18" charset="0"/>
                                </a:rPr>
                                <m:t>,</m:t>
                              </m:r>
                              <m:r>
                                <a:rPr lang="en-US" sz="2400" i="1" smtClean="0">
                                  <a:latin typeface="Cambria Math" panose="02040503050406030204" pitchFamily="18" charset="0"/>
                                </a:rPr>
                                <m:t> </m:t>
                              </m:r>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𝑗</m:t>
                                  </m:r>
                                </m:sub>
                                <m:sup>
                                  <m:d>
                                    <m:dPr>
                                      <m:ctrlPr>
                                        <a:rPr lang="en-US" sz="2400" i="1">
                                          <a:latin typeface="Cambria Math" panose="02040503050406030204" pitchFamily="18" charset="0"/>
                                        </a:rPr>
                                      </m:ctrlPr>
                                    </m:dPr>
                                    <m:e>
                                      <m:r>
                                        <a:rPr lang="en-US" sz="2400" i="1">
                                          <a:latin typeface="Cambria Math" panose="02040503050406030204" pitchFamily="18" charset="0"/>
                                        </a:rPr>
                                        <m:t>𝑙</m:t>
                                      </m:r>
                                    </m:e>
                                  </m:d>
                                </m:sup>
                              </m:sSubSup>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𝜖</m:t>
                              </m:r>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𝑤</m:t>
                                  </m:r>
                                </m:e>
                                <m:sub>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𝐿</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𝐿</m:t>
                                      </m:r>
                                    </m:sub>
                                  </m:sSub>
                                </m:sub>
                                <m:sup>
                                  <m:d>
                                    <m:dPr>
                                      <m:ctrlPr>
                                        <a:rPr lang="en-US" sz="2400" i="1">
                                          <a:latin typeface="Cambria Math" panose="02040503050406030204" pitchFamily="18" charset="0"/>
                                        </a:rPr>
                                      </m:ctrlPr>
                                    </m:dPr>
                                    <m:e>
                                      <m:r>
                                        <a:rPr lang="en-US" sz="2400" i="1">
                                          <a:latin typeface="Cambria Math" panose="02040503050406030204" pitchFamily="18" charset="0"/>
                                        </a:rPr>
                                        <m:t>𝐿</m:t>
                                      </m:r>
                                      <m:r>
                                        <a:rPr lang="en-US" sz="2400" i="1">
                                          <a:latin typeface="Cambria Math" panose="02040503050406030204" pitchFamily="18" charset="0"/>
                                        </a:rPr>
                                        <m:t>−1</m:t>
                                      </m:r>
                                    </m:e>
                                  </m:d>
                                </m:sup>
                              </m:sSubSup>
                            </m:e>
                          </m:d>
                        </m:num>
                        <m:den>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𝜖</m:t>
                          </m:r>
                        </m:den>
                      </m:f>
                    </m:oMath>
                  </m:oMathPara>
                </a14:m>
                <a:endParaRPr lang="en-US" sz="2400" dirty="0" smtClean="0"/>
              </a:p>
            </p:txBody>
          </p:sp>
        </mc:Choice>
        <mc:Fallback>
          <p:sp>
            <p:nvSpPr>
              <p:cNvPr id="4" name="TextBox 3"/>
              <p:cNvSpPr txBox="1">
                <a:spLocks noRot="1" noChangeAspect="1" noMove="1" noResize="1" noEditPoints="1" noAdjustHandles="1" noChangeArrowheads="1" noChangeShapeType="1" noTextEdit="1"/>
              </p:cNvSpPr>
              <p:nvPr/>
            </p:nvSpPr>
            <p:spPr>
              <a:xfrm>
                <a:off x="-1" y="1272747"/>
                <a:ext cx="9144001" cy="1825308"/>
              </a:xfrm>
              <a:prstGeom prst="rect">
                <a:avLst/>
              </a:prstGeom>
              <a:blipFill>
                <a:blip r:embed="rId2"/>
                <a:stretch>
                  <a:fillRect/>
                </a:stretch>
              </a:blipFill>
            </p:spPr>
            <p:txBody>
              <a:bodyPr/>
              <a:lstStyle/>
              <a:p>
                <a:r>
                  <a:rPr lang="en-US">
                    <a:noFill/>
                  </a:rPr>
                  <a:t> </a:t>
                </a:r>
              </a:p>
            </p:txBody>
          </p:sp>
        </mc:Fallback>
      </mc:AlternateContent>
      <p:sp>
        <p:nvSpPr>
          <p:cNvPr id="5" name="TextBox 4"/>
          <p:cNvSpPr txBox="1"/>
          <p:nvPr/>
        </p:nvSpPr>
        <p:spPr>
          <a:xfrm>
            <a:off x="-1" y="4151940"/>
            <a:ext cx="9144001" cy="1200329"/>
          </a:xfrm>
          <a:prstGeom prst="rect">
            <a:avLst/>
          </a:prstGeom>
          <a:noFill/>
        </p:spPr>
        <p:txBody>
          <a:bodyPr wrap="square" rtlCol="0">
            <a:spAutoFit/>
          </a:bodyPr>
          <a:lstStyle/>
          <a:p>
            <a:r>
              <a:rPr lang="en-US" sz="2400" dirty="0" smtClean="0"/>
              <a:t>Gradients by finite differences are often more expensive than gradients by backpropagation, but they are easy to implement. Use them only to check the accuracy of backpropagation</a:t>
            </a:r>
            <a:endParaRPr lang="en-US" sz="2400" dirty="0"/>
          </a:p>
        </p:txBody>
      </p:sp>
    </p:spTree>
    <p:extLst>
      <p:ext uri="{BB962C8B-B14F-4D97-AF65-F5344CB8AC3E}">
        <p14:creationId xmlns:p14="http://schemas.microsoft.com/office/powerpoint/2010/main" val="3128442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Gradients by backpropagation</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9</a:t>
            </a:fld>
            <a:endParaRPr lang="fr-FR"/>
          </a:p>
        </p:txBody>
      </p:sp>
      <mc:AlternateContent xmlns:mc="http://schemas.openxmlformats.org/markup-compatibility/2006">
        <mc:Choice xmlns:a14="http://schemas.microsoft.com/office/drawing/2010/main" Requires="a14">
          <p:sp>
            <p:nvSpPr>
              <p:cNvPr id="4" name="TextBox 3"/>
              <p:cNvSpPr txBox="1"/>
              <p:nvPr/>
            </p:nvSpPr>
            <p:spPr>
              <a:xfrm>
                <a:off x="636771" y="5077256"/>
                <a:ext cx="3562322" cy="62491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𝚫</m:t>
                      </m:r>
                      <m:sSup>
                        <m:sSupPr>
                          <m:ctrlPr>
                            <a:rPr lang="en-US" sz="2400" b="1" i="1">
                              <a:latin typeface="Cambria Math" panose="02040503050406030204" pitchFamily="18" charset="0"/>
                            </a:rPr>
                          </m:ctrlPr>
                        </m:sSupPr>
                        <m:e>
                          <m:r>
                            <a:rPr lang="en-US" sz="2400" b="1">
                              <a:latin typeface="Cambria Math" panose="02040503050406030204" pitchFamily="18" charset="0"/>
                            </a:rPr>
                            <m:t>𝐚</m:t>
                          </m:r>
                        </m:e>
                        <m:sup>
                          <m:d>
                            <m:dPr>
                              <m:ctrlPr>
                                <a:rPr lang="en-US" sz="2400" b="1" i="1">
                                  <a:latin typeface="Cambria Math" panose="02040503050406030204" pitchFamily="18" charset="0"/>
                                </a:rPr>
                              </m:ctrlPr>
                            </m:dPr>
                            <m:e>
                              <m:r>
                                <a:rPr lang="en-US" sz="2400" b="1">
                                  <a:latin typeface="Cambria Math" panose="02040503050406030204" pitchFamily="18" charset="0"/>
                                </a:rPr>
                                <m:t>𝐣</m:t>
                              </m:r>
                              <m:r>
                                <a:rPr lang="en-US" sz="2400" b="1">
                                  <a:latin typeface="Cambria Math" panose="02040503050406030204" pitchFamily="18" charset="0"/>
                                </a:rPr>
                                <m:t>−</m:t>
                              </m:r>
                              <m:r>
                                <a:rPr lang="en-US" sz="2400" b="1">
                                  <a:latin typeface="Cambria Math" panose="02040503050406030204" pitchFamily="18" charset="0"/>
                                </a:rPr>
                                <m:t>𝟏</m:t>
                              </m:r>
                            </m:e>
                          </m:d>
                        </m:sup>
                      </m:s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m:rPr>
                              <m:sty m:val="p"/>
                            </m:rPr>
                            <a:rPr lang="el-GR" sz="2400" b="0" i="1" smtClean="0">
                              <a:latin typeface="Cambria Math" panose="02040503050406030204" pitchFamily="18" charset="0"/>
                              <a:ea typeface="Cambria Math" panose="02040503050406030204" pitchFamily="18" charset="0"/>
                            </a:rPr>
                            <m:t>Δ</m:t>
                          </m:r>
                          <m:r>
                            <a:rPr lang="en-US" sz="2400" b="0" i="1" smtClean="0">
                              <a:latin typeface="Cambria Math" panose="02040503050406030204" pitchFamily="18" charset="0"/>
                            </a:rPr>
                            <m:t>𝑧</m:t>
                          </m:r>
                        </m:e>
                        <m:sub>
                          <m:r>
                            <a:rPr lang="en-US" sz="2400" b="0" i="1" smtClean="0">
                              <a:latin typeface="Cambria Math" panose="02040503050406030204" pitchFamily="18" charset="0"/>
                            </a:rPr>
                            <m:t>𝑖</m:t>
                          </m:r>
                        </m:sub>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𝑗</m:t>
                              </m:r>
                            </m:e>
                          </m:d>
                        </m:sup>
                      </m:sSubSup>
                      <m:sSup>
                        <m:sSupPr>
                          <m:ctrlPr>
                            <a:rPr lang="en-US" sz="2400" b="0" i="1" smtClean="0">
                              <a:latin typeface="Cambria Math" panose="02040503050406030204" pitchFamily="18" charset="0"/>
                            </a:rPr>
                          </m:ctrlPr>
                        </m:sSupPr>
                        <m:e>
                          <m:d>
                            <m:dPr>
                              <m:ctrlPr>
                                <a:rPr lang="en-US" sz="2400" i="1">
                                  <a:latin typeface="Cambria Math" panose="02040503050406030204" pitchFamily="18" charset="0"/>
                                </a:rPr>
                              </m:ctrlPr>
                            </m:dPr>
                            <m:e>
                              <m:sSubSup>
                                <m:sSubSupPr>
                                  <m:ctrlPr>
                                    <a:rPr lang="en-US" sz="2400" b="1" i="1">
                                      <a:latin typeface="Cambria Math" panose="02040503050406030204" pitchFamily="18" charset="0"/>
                                    </a:rPr>
                                  </m:ctrlPr>
                                </m:sSubSupPr>
                                <m:e>
                                  <m:r>
                                    <a:rPr lang="en-US" sz="2400" b="1">
                                      <a:latin typeface="Cambria Math" panose="02040503050406030204" pitchFamily="18" charset="0"/>
                                    </a:rPr>
                                    <m:t>𝐰</m:t>
                                  </m:r>
                                </m:e>
                                <m:sub>
                                  <m:r>
                                    <a:rPr lang="en-US" sz="2400" b="1">
                                      <a:latin typeface="Cambria Math" panose="02040503050406030204" pitchFamily="18" charset="0"/>
                                    </a:rPr>
                                    <m:t>𝐢</m:t>
                                  </m:r>
                                </m:sub>
                                <m:sup>
                                  <m:d>
                                    <m:dPr>
                                      <m:ctrlPr>
                                        <a:rPr lang="en-US" sz="2400" b="1" i="1">
                                          <a:latin typeface="Cambria Math" panose="02040503050406030204" pitchFamily="18" charset="0"/>
                                        </a:rPr>
                                      </m:ctrlPr>
                                    </m:dPr>
                                    <m:e>
                                      <m:r>
                                        <a:rPr lang="en-US" sz="2400" b="1">
                                          <a:latin typeface="Cambria Math" panose="02040503050406030204" pitchFamily="18" charset="0"/>
                                        </a:rPr>
                                        <m:t>𝐣</m:t>
                                      </m:r>
                                      <m:r>
                                        <a:rPr lang="en-US" sz="2400" b="1">
                                          <a:latin typeface="Cambria Math" panose="02040503050406030204" pitchFamily="18" charset="0"/>
                                        </a:rPr>
                                        <m:t>−</m:t>
                                      </m:r>
                                      <m:r>
                                        <a:rPr lang="en-US" sz="2400" b="1">
                                          <a:latin typeface="Cambria Math" panose="02040503050406030204" pitchFamily="18" charset="0"/>
                                        </a:rPr>
                                        <m:t>𝟏</m:t>
                                      </m:r>
                                    </m:e>
                                  </m:d>
                                </m:sup>
                              </m:sSubSup>
                            </m:e>
                          </m:d>
                        </m:e>
                        <m:sup>
                          <m:r>
                            <a:rPr lang="en-US" sz="2400" b="0" i="1" smtClean="0">
                              <a:latin typeface="Cambria Math" panose="02040503050406030204" pitchFamily="18" charset="0"/>
                            </a:rPr>
                            <m:t>−1</m:t>
                          </m:r>
                        </m:sup>
                      </m:sSup>
                    </m:oMath>
                  </m:oMathPara>
                </a14:m>
                <a:endParaRPr lang="en-US" sz="2400" b="1" dirty="0"/>
              </a:p>
            </p:txBody>
          </p:sp>
        </mc:Choice>
        <mc:Fallback>
          <p:sp>
            <p:nvSpPr>
              <p:cNvPr id="4" name="TextBox 3"/>
              <p:cNvSpPr txBox="1">
                <a:spLocks noRot="1" noChangeAspect="1" noMove="1" noResize="1" noEditPoints="1" noAdjustHandles="1" noChangeArrowheads="1" noChangeShapeType="1" noTextEdit="1"/>
              </p:cNvSpPr>
              <p:nvPr/>
            </p:nvSpPr>
            <p:spPr>
              <a:xfrm>
                <a:off x="636771" y="5077256"/>
                <a:ext cx="3562322" cy="62491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1060925" y="3879124"/>
                <a:ext cx="2431884" cy="55271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l-GR" sz="2400" i="1" smtClean="0">
                          <a:latin typeface="Cambria Math" panose="02040503050406030204" pitchFamily="18" charset="0"/>
                          <a:ea typeface="Cambria Math" panose="02040503050406030204" pitchFamily="18" charset="0"/>
                        </a:rPr>
                        <m:t>Δ</m:t>
                      </m:r>
                      <m:sSubSup>
                        <m:sSubSupPr>
                          <m:ctrlPr>
                            <a:rPr lang="en-US" sz="2400" i="1" smtClean="0">
                              <a:latin typeface="Cambria Math" panose="02040503050406030204" pitchFamily="18" charset="0"/>
                            </a:rPr>
                          </m:ctrlPr>
                        </m:sSubSupPr>
                        <m:e>
                          <m:r>
                            <a:rPr lang="en-US" sz="2400" i="1">
                              <a:latin typeface="Cambria Math" panose="02040503050406030204" pitchFamily="18" charset="0"/>
                            </a:rPr>
                            <m:t>𝑧</m:t>
                          </m:r>
                        </m:e>
                        <m:sub>
                          <m:r>
                            <a:rPr lang="en-US" sz="2400" i="1">
                              <a:latin typeface="Cambria Math" panose="02040503050406030204" pitchFamily="18" charset="0"/>
                            </a:rPr>
                            <m:t>𝑖</m:t>
                          </m:r>
                        </m:sub>
                        <m:sup>
                          <m:d>
                            <m:dPr>
                              <m:ctrlPr>
                                <a:rPr lang="en-US" sz="2400" i="1">
                                  <a:latin typeface="Cambria Math" panose="02040503050406030204" pitchFamily="18" charset="0"/>
                                </a:rPr>
                              </m:ctrlPr>
                            </m:dPr>
                            <m:e>
                              <m:r>
                                <a:rPr lang="en-US" sz="2400" i="1">
                                  <a:latin typeface="Cambria Math" panose="02040503050406030204" pitchFamily="18" charset="0"/>
                                </a:rPr>
                                <m:t>𝑗</m:t>
                              </m:r>
                            </m:e>
                          </m:d>
                        </m:sup>
                      </m:sSubSup>
                      <m:r>
                        <a:rPr lang="en-US" sz="2400" b="0" i="1" smtClean="0">
                          <a:latin typeface="Cambria Math" panose="02040503050406030204" pitchFamily="18" charset="0"/>
                        </a:rPr>
                        <m:t>=</m:t>
                      </m:r>
                      <m:r>
                        <a:rPr lang="en-US" sz="2400" b="0" i="1" smtClean="0">
                          <a:latin typeface="Cambria Math" panose="02040503050406030204" pitchFamily="18" charset="0"/>
                        </a:rPr>
                        <m:t>𝑔</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m:rPr>
                              <m:sty m:val="p"/>
                            </m:rPr>
                            <a:rPr lang="el-GR" sz="2400" b="0" i="1" smtClean="0">
                              <a:latin typeface="Cambria Math" panose="02040503050406030204" pitchFamily="18" charset="0"/>
                              <a:ea typeface="Cambria Math" panose="02040503050406030204" pitchFamily="18" charset="0"/>
                            </a:rPr>
                            <m:t>Δ</m:t>
                          </m:r>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𝑖</m:t>
                              </m:r>
                            </m:sub>
                            <m:sup>
                              <m:d>
                                <m:dPr>
                                  <m:ctrlPr>
                                    <a:rPr lang="en-US" sz="2400" i="1">
                                      <a:latin typeface="Cambria Math" panose="02040503050406030204" pitchFamily="18" charset="0"/>
                                    </a:rPr>
                                  </m:ctrlPr>
                                </m:dPr>
                                <m:e>
                                  <m:r>
                                    <a:rPr lang="en-US" sz="2400" i="1">
                                      <a:latin typeface="Cambria Math" panose="02040503050406030204" pitchFamily="18" charset="0"/>
                                    </a:rPr>
                                    <m:t>𝑗</m:t>
                                  </m:r>
                                </m:e>
                              </m:d>
                            </m:sup>
                          </m:sSubSup>
                        </m:e>
                      </m:d>
                    </m:oMath>
                  </m:oMathPara>
                </a14:m>
                <a:endParaRPr lang="en-US" sz="2400" b="1" dirty="0"/>
              </a:p>
            </p:txBody>
          </p:sp>
        </mc:Choice>
        <mc:Fallback>
          <p:sp>
            <p:nvSpPr>
              <p:cNvPr id="5" name="TextBox 4"/>
              <p:cNvSpPr txBox="1">
                <a:spLocks noRot="1" noChangeAspect="1" noMove="1" noResize="1" noEditPoints="1" noAdjustHandles="1" noChangeArrowheads="1" noChangeShapeType="1" noTextEdit="1"/>
              </p:cNvSpPr>
              <p:nvPr/>
            </p:nvSpPr>
            <p:spPr>
              <a:xfrm>
                <a:off x="1060925" y="3879124"/>
                <a:ext cx="2431884" cy="55271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636771" y="2729803"/>
                <a:ext cx="2914709" cy="8298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𝑔</m:t>
                      </m:r>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b="0" i="1" smtClean="0">
                              <a:latin typeface="Cambria Math" panose="02040503050406030204" pitchFamily="18" charset="0"/>
                            </a:rPr>
                            <m:t>𝑥</m:t>
                          </m:r>
                        </m:e>
                      </m:d>
                      <m:r>
                        <a:rPr lang="en-US" sz="2400" b="0" i="0" smtClean="0">
                          <a:latin typeface="Cambria Math" panose="02040503050406030204" pitchFamily="18" charset="0"/>
                        </a:rPr>
                        <m:t>=−</m:t>
                      </m:r>
                      <m:r>
                        <m:rPr>
                          <m:sty m:val="p"/>
                        </m:rPr>
                        <a:rPr lang="en-US" sz="2400" b="0" i="0" smtClean="0">
                          <a:latin typeface="Cambria Math" panose="02040503050406030204" pitchFamily="18" charset="0"/>
                        </a:rPr>
                        <m:t>log</m:t>
                      </m:r>
                      <m:d>
                        <m:dPr>
                          <m:ctrlPr>
                            <a:rPr lang="en-US" sz="2400" b="0" i="1" smtClean="0">
                              <a:latin typeface="Cambria Math" panose="02040503050406030204" pitchFamily="18" charset="0"/>
                            </a:rPr>
                          </m:ctrlPr>
                        </m:dPr>
                        <m:e>
                          <m:r>
                            <a:rPr lang="en-US" sz="2400" i="1">
                              <a:latin typeface="Cambria Math" panose="02040503050406030204" pitchFamily="18" charset="0"/>
                            </a:rPr>
                            <m:t>1−</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b="0" i="1" smtClean="0">
                                  <a:latin typeface="Cambria Math" panose="02040503050406030204" pitchFamily="18" charset="0"/>
                                </a:rPr>
                                <m:t>𝑥</m:t>
                              </m:r>
                            </m:den>
                          </m:f>
                        </m:e>
                      </m:d>
                    </m:oMath>
                  </m:oMathPara>
                </a14:m>
                <a:endParaRPr lang="en-US" sz="2400" b="1" dirty="0"/>
              </a:p>
            </p:txBody>
          </p:sp>
        </mc:Choice>
        <mc:Fallback>
          <p:sp>
            <p:nvSpPr>
              <p:cNvPr id="7" name="TextBox 6"/>
              <p:cNvSpPr txBox="1">
                <a:spLocks noRot="1" noChangeAspect="1" noMove="1" noResize="1" noEditPoints="1" noAdjustHandles="1" noChangeArrowheads="1" noChangeShapeType="1" noTextEdit="1"/>
              </p:cNvSpPr>
              <p:nvPr/>
            </p:nvSpPr>
            <p:spPr>
              <a:xfrm>
                <a:off x="636771" y="2729803"/>
                <a:ext cx="2914709" cy="82984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878183" y="1176806"/>
                <a:ext cx="2363916" cy="47384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l-GR" sz="2400" i="1" smtClean="0">
                          <a:latin typeface="Cambria Math" panose="02040503050406030204" pitchFamily="18" charset="0"/>
                          <a:ea typeface="Cambria Math" panose="02040503050406030204" pitchFamily="18" charset="0"/>
                        </a:rPr>
                        <m:t>Δ</m:t>
                      </m:r>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𝑖</m:t>
                          </m:r>
                        </m:sub>
                        <m:sup>
                          <m:d>
                            <m:dPr>
                              <m:ctrlPr>
                                <a:rPr lang="en-US" sz="2400" i="1">
                                  <a:latin typeface="Cambria Math" panose="02040503050406030204" pitchFamily="18" charset="0"/>
                                </a:rPr>
                              </m:ctrlPr>
                            </m:dPr>
                            <m:e>
                              <m:r>
                                <a:rPr lang="en-US" sz="2400" b="0" i="1" smtClean="0">
                                  <a:latin typeface="Cambria Math" panose="02040503050406030204" pitchFamily="18" charset="0"/>
                                </a:rPr>
                                <m:t>𝐿</m:t>
                              </m:r>
                            </m:e>
                          </m:d>
                        </m:sup>
                      </m:sSubSup>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𝑖</m:t>
                          </m:r>
                        </m:sub>
                        <m:sup>
                          <m:d>
                            <m:dPr>
                              <m:ctrlPr>
                                <a:rPr lang="en-US" sz="2400" i="1">
                                  <a:latin typeface="Cambria Math" panose="02040503050406030204" pitchFamily="18" charset="0"/>
                                </a:rPr>
                              </m:ctrlPr>
                            </m:dPr>
                            <m:e>
                              <m:r>
                                <a:rPr lang="en-US" sz="2400" b="0" i="1" smtClean="0">
                                  <a:latin typeface="Cambria Math" panose="02040503050406030204" pitchFamily="18" charset="0"/>
                                </a:rPr>
                                <m:t>𝐿</m:t>
                              </m:r>
                            </m:e>
                          </m:d>
                        </m:sup>
                      </m:sSub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oMath>
                  </m:oMathPara>
                </a14:m>
                <a:endParaRPr lang="en-US" sz="2400" b="1" dirty="0"/>
              </a:p>
            </p:txBody>
          </p:sp>
        </mc:Choice>
        <mc:Fallback>
          <p:sp>
            <p:nvSpPr>
              <p:cNvPr id="8" name="TextBox 7"/>
              <p:cNvSpPr txBox="1">
                <a:spLocks noRot="1" noChangeAspect="1" noMove="1" noResize="1" noEditPoints="1" noAdjustHandles="1" noChangeArrowheads="1" noChangeShapeType="1" noTextEdit="1"/>
              </p:cNvSpPr>
              <p:nvPr/>
            </p:nvSpPr>
            <p:spPr>
              <a:xfrm>
                <a:off x="878183" y="1176806"/>
                <a:ext cx="2363916" cy="473848"/>
              </a:xfrm>
              <a:prstGeom prst="rect">
                <a:avLst/>
              </a:prstGeom>
              <a:blipFill>
                <a:blip r:embed="rId5"/>
                <a:stretch>
                  <a:fillRect/>
                </a:stretch>
              </a:blipFill>
            </p:spPr>
            <p:txBody>
              <a:bodyPr/>
              <a:lstStyle/>
              <a:p>
                <a:r>
                  <a:rPr lang="en-US">
                    <a:noFill/>
                  </a:rPr>
                  <a:t> </a:t>
                </a:r>
              </a:p>
            </p:txBody>
          </p:sp>
        </mc:Fallback>
      </mc:AlternateContent>
      <p:sp>
        <p:nvSpPr>
          <p:cNvPr id="3" name="TextBox 2"/>
          <p:cNvSpPr txBox="1"/>
          <p:nvPr/>
        </p:nvSpPr>
        <p:spPr>
          <a:xfrm>
            <a:off x="3551480" y="1176806"/>
            <a:ext cx="5305137" cy="461665"/>
          </a:xfrm>
          <a:prstGeom prst="rect">
            <a:avLst/>
          </a:prstGeom>
          <a:noFill/>
        </p:spPr>
        <p:txBody>
          <a:bodyPr wrap="square" rtlCol="0">
            <a:spAutoFit/>
          </a:bodyPr>
          <a:lstStyle/>
          <a:p>
            <a:r>
              <a:rPr lang="en-US" sz="2400" dirty="0" smtClean="0"/>
              <a:t>Error with respect to the output</a:t>
            </a:r>
            <a:endParaRPr lang="en-US" sz="2400" dirty="0"/>
          </a:p>
        </p:txBody>
      </p:sp>
      <p:sp>
        <p:nvSpPr>
          <p:cNvPr id="9" name="TextBox 8"/>
          <p:cNvSpPr txBox="1"/>
          <p:nvPr/>
        </p:nvSpPr>
        <p:spPr>
          <a:xfrm>
            <a:off x="878184" y="2097894"/>
            <a:ext cx="7630090" cy="461665"/>
          </a:xfrm>
          <a:prstGeom prst="rect">
            <a:avLst/>
          </a:prstGeom>
          <a:noFill/>
        </p:spPr>
        <p:txBody>
          <a:bodyPr wrap="square" rtlCol="0">
            <a:spAutoFit/>
          </a:bodyPr>
          <a:lstStyle/>
          <a:p>
            <a:r>
              <a:rPr lang="en-US" sz="2400" dirty="0" smtClean="0"/>
              <a:t>Enroll the network to get the gradient for each coefficient</a:t>
            </a:r>
            <a:endParaRPr lang="en-US" sz="2400" dirty="0"/>
          </a:p>
        </p:txBody>
      </p:sp>
    </p:spTree>
    <p:extLst>
      <p:ext uri="{BB962C8B-B14F-4D97-AF65-F5344CB8AC3E}">
        <p14:creationId xmlns:p14="http://schemas.microsoft.com/office/powerpoint/2010/main" val="3117229286"/>
      </p:ext>
    </p:extLst>
  </p:cSld>
  <p:clrMapOvr>
    <a:masterClrMapping/>
  </p:clrMapOvr>
  <p:timing>
    <p:tnLst>
      <p:par>
        <p:cTn id="1" dur="indefinite" restart="never" nodeType="tmRoot"/>
      </p:par>
    </p:tnLst>
  </p:timing>
</p:sld>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9444</TotalTime>
  <Words>150</Words>
  <Application>Microsoft Office PowerPoint</Application>
  <PresentationFormat>On-screen Show (4:3)</PresentationFormat>
  <Paragraphs>48</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Cambria Math</vt:lpstr>
      <vt:lpstr>Times New Roman</vt:lpstr>
      <vt:lpstr>Оформление по умолчанию</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MISIS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Roman</dc:creator>
  <cp:lastModifiedBy>Tatiana Nizhegorodova</cp:lastModifiedBy>
  <cp:revision>604</cp:revision>
  <dcterms:created xsi:type="dcterms:W3CDTF">2008-09-01T13:05:18Z</dcterms:created>
  <dcterms:modified xsi:type="dcterms:W3CDTF">2017-04-03T01:04:06Z</dcterms:modified>
</cp:coreProperties>
</file>