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42" r:id="rId3"/>
    <p:sldId id="318" r:id="rId4"/>
    <p:sldId id="337" r:id="rId5"/>
    <p:sldId id="333" r:id="rId6"/>
    <p:sldId id="339" r:id="rId7"/>
    <p:sldId id="334" r:id="rId8"/>
    <p:sldId id="340" r:id="rId9"/>
    <p:sldId id="341" r:id="rId10"/>
  </p:sldIdLst>
  <p:sldSz cx="9144000" cy="6858000" type="screen4x3"/>
  <p:notesSz cx="6781800" cy="9918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33CC33"/>
    <a:srgbClr val="008000"/>
    <a:srgbClr val="FFCC00"/>
    <a:srgbClr val="FF9933"/>
    <a:srgbClr val="00FF99"/>
    <a:srgbClr val="FF33CC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1" autoAdjust="0"/>
    <p:restoredTop sz="94684" autoAdjust="0"/>
  </p:normalViewPr>
  <p:slideViewPr>
    <p:cSldViewPr snapToGrid="0">
      <p:cViewPr varScale="1">
        <p:scale>
          <a:sx n="88" d="100"/>
          <a:sy n="88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F1C57-144D-44C7-8DDE-1A60D0399A1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C640-8857-4042-A2A1-38E54F46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5304-3AC0-411D-AD2B-0B6C73995CA4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2E15-01C1-4C1C-AD8E-F3C88CBC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5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52E15-01C1-4C1C-AD8E-F3C88CBCA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525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5202F-3EE1-4DBC-83B8-700B57BEB96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401FC-447B-4F54-A638-517C62E039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EE505-9748-4BEA-BA2F-EE25890D4C7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7A15-C88A-4DF6-8A9F-DD654D2497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B8538-061D-4B1C-B468-408352A47B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61023-8A7C-40B4-BE8E-4EA6FADB2EA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EEBD8-8707-4F08-A0CB-6D88454453F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8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D92C0-9369-49D2-AD9B-9F021A2F938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FEB95-E3BA-43CF-B555-37089E05B50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A7E7-A3D3-4683-A74D-8D5A1860C5B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E7265-4E42-4138-A4C3-DD9634D6931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текста</a:t>
            </a:r>
          </a:p>
          <a:p>
            <a:pPr lvl="1"/>
            <a:r>
              <a:rPr lang="fr-FR" smtClean="0"/>
              <a:t>Второй уровень</a:t>
            </a:r>
          </a:p>
          <a:p>
            <a:pPr lvl="2"/>
            <a:r>
              <a:rPr lang="fr-FR" smtClean="0"/>
              <a:t>Третий уровень</a:t>
            </a:r>
          </a:p>
          <a:p>
            <a:pPr lvl="3"/>
            <a:r>
              <a:rPr lang="fr-FR" smtClean="0"/>
              <a:t>Четвертый уровень</a:t>
            </a:r>
          </a:p>
          <a:p>
            <a:pPr lvl="4"/>
            <a:r>
              <a:rPr lang="fr-FR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8DCBAF1-1E6E-4E8E-B42D-9C5F52C3DB10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0" y="863600"/>
            <a:ext cx="91440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Practical Machine Learning</a:t>
            </a:r>
            <a:endParaRPr lang="en-GB" sz="4400" dirty="0"/>
          </a:p>
          <a:p>
            <a:pPr algn="ctr">
              <a:spcBef>
                <a:spcPct val="50000"/>
              </a:spcBef>
            </a:pPr>
            <a:r>
              <a:rPr lang="en-GB" sz="4000" dirty="0" smtClean="0"/>
              <a:t>Recurrent Neural Networks (RNN)</a:t>
            </a:r>
            <a:endParaRPr lang="en-GB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What is RNN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449"/>
            <a:ext cx="9144000" cy="366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Why need of RNNs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0" y="1175657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Language modeling and generating text</a:t>
            </a:r>
          </a:p>
          <a:p>
            <a:endParaRPr lang="en-US" sz="2400" dirty="0"/>
          </a:p>
          <a:p>
            <a:r>
              <a:rPr lang="en-US" sz="2400" dirty="0" smtClean="0"/>
              <a:t>Machine translation</a:t>
            </a:r>
          </a:p>
          <a:p>
            <a:endParaRPr lang="en-US" sz="2400" dirty="0"/>
          </a:p>
          <a:p>
            <a:r>
              <a:rPr lang="en-US" sz="2400" dirty="0" smtClean="0"/>
              <a:t>Speech recognition</a:t>
            </a:r>
          </a:p>
          <a:p>
            <a:endParaRPr lang="en-US" sz="2400" dirty="0"/>
          </a:p>
          <a:p>
            <a:r>
              <a:rPr lang="en-US" sz="2400" dirty="0" smtClean="0"/>
              <a:t>Generating image description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62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Recurrent Neuron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709"/>
            <a:ext cx="9144000" cy="24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Architecture of RNNs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7885"/>
            <a:ext cx="9144000" cy="286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Training RNN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27685"/>
            <a:ext cx="9144000" cy="289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Vanishing and Exploding gradient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132191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How to deal with Exploding gradient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0" y="1175657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Exploding gradient is easy to diagnose. </a:t>
            </a:r>
          </a:p>
          <a:p>
            <a:endParaRPr lang="en-US" sz="2400" dirty="0"/>
          </a:p>
          <a:p>
            <a:r>
              <a:rPr lang="en-US" sz="2400" dirty="0" smtClean="0"/>
              <a:t>Ways to combat it:</a:t>
            </a:r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Truncated Back </a:t>
            </a:r>
            <a:r>
              <a:rPr lang="en-US" sz="2400" dirty="0" smtClean="0"/>
              <a:t>Propagation Through Time (</a:t>
            </a:r>
            <a:r>
              <a:rPr lang="en-US" sz="2400" dirty="0" smtClean="0"/>
              <a:t>BPTT)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Clip gradients at </a:t>
            </a:r>
            <a:r>
              <a:rPr lang="en-US" sz="2400" dirty="0" smtClean="0"/>
              <a:t>threshold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RMSprop</a:t>
            </a:r>
            <a:r>
              <a:rPr lang="en-US" sz="2400" dirty="0" smtClean="0"/>
              <a:t> to adjust learning </a:t>
            </a:r>
            <a:r>
              <a:rPr lang="en-US" sz="2400" dirty="0" smtClean="0"/>
              <a:t>rate (adaptive learning rate algorithms)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82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How to deal with Vanishing gradient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-1" y="1175657"/>
            <a:ext cx="9143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Harder to </a:t>
            </a:r>
            <a:r>
              <a:rPr lang="en-US" sz="2400" dirty="0" smtClean="0"/>
              <a:t>detect.</a:t>
            </a:r>
          </a:p>
          <a:p>
            <a:endParaRPr lang="en-US" sz="2400" dirty="0"/>
          </a:p>
          <a:p>
            <a:r>
              <a:rPr lang="en-US" sz="2400" dirty="0" smtClean="0"/>
              <a:t>Ways to combat it:</a:t>
            </a:r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Weight </a:t>
            </a:r>
            <a:r>
              <a:rPr lang="en-US" sz="2400" dirty="0" smtClean="0"/>
              <a:t>initialization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ReLU</a:t>
            </a:r>
            <a:r>
              <a:rPr lang="en-US" sz="2400" dirty="0" smtClean="0"/>
              <a:t> activation </a:t>
            </a:r>
            <a:r>
              <a:rPr lang="en-US" sz="2400" dirty="0" smtClean="0"/>
              <a:t>functions (no vanishing gradients)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RMSProp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LSTM (Long-Short Term Memory), GRU (Gated Recurrent Units – simplified LSTM)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78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9415</TotalTime>
  <Words>131</Words>
  <Application>Microsoft Office PowerPoint</Application>
  <PresentationFormat>On-screen Show (4:3)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Roman</dc:creator>
  <cp:lastModifiedBy>Tatiana Nizhegorodova</cp:lastModifiedBy>
  <cp:revision>601</cp:revision>
  <dcterms:created xsi:type="dcterms:W3CDTF">2008-09-01T13:05:18Z</dcterms:created>
  <dcterms:modified xsi:type="dcterms:W3CDTF">2017-04-03T01:57:37Z</dcterms:modified>
</cp:coreProperties>
</file>