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713" r:id="rId2"/>
  </p:sldMasterIdLst>
  <p:sldIdLst>
    <p:sldId id="256" r:id="rId3"/>
    <p:sldId id="293" r:id="rId4"/>
    <p:sldId id="296" r:id="rId5"/>
    <p:sldId id="306" r:id="rId6"/>
    <p:sldId id="308" r:id="rId7"/>
    <p:sldId id="303" r:id="rId8"/>
    <p:sldId id="328" r:id="rId9"/>
    <p:sldId id="331" r:id="rId10"/>
    <p:sldId id="329" r:id="rId11"/>
    <p:sldId id="330" r:id="rId12"/>
    <p:sldId id="332" r:id="rId13"/>
    <p:sldId id="317" r:id="rId14"/>
    <p:sldId id="315" r:id="rId15"/>
    <p:sldId id="294" r:id="rId16"/>
    <p:sldId id="323" r:id="rId17"/>
    <p:sldId id="261" r:id="rId18"/>
    <p:sldId id="320" r:id="rId19"/>
    <p:sldId id="324" r:id="rId20"/>
    <p:sldId id="327" r:id="rId21"/>
    <p:sldId id="313" r:id="rId22"/>
    <p:sldId id="333" r:id="rId23"/>
    <p:sldId id="339" r:id="rId24"/>
    <p:sldId id="263" r:id="rId25"/>
    <p:sldId id="337" r:id="rId26"/>
    <p:sldId id="340" r:id="rId27"/>
    <p:sldId id="257" r:id="rId28"/>
    <p:sldId id="258" r:id="rId29"/>
    <p:sldId id="318" r:id="rId30"/>
    <p:sldId id="30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B207D-B1F9-4193-B28D-F4F730B785CD}" v="2645" dt="2024-04-23T01:08:01.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9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chani, Kiran Kumar Reddy" userId="S::kxk220082@utdallas.edu::482d2bc6-9178-48ec-9462-09d0f9980ff7" providerId="AD" clId="Web-{03798DA0-58EE-DAFB-8836-A106DC3D896C}"/>
    <pc:docChg chg="addSld delSld modSld sldOrd">
      <pc:chgData name="Kanchani, Kiran Kumar Reddy" userId="S::kxk220082@utdallas.edu::482d2bc6-9178-48ec-9462-09d0f9980ff7" providerId="AD" clId="Web-{03798DA0-58EE-DAFB-8836-A106DC3D896C}" dt="2024-04-22T19:17:25.919" v="280" actId="20577"/>
      <pc:docMkLst>
        <pc:docMk/>
      </pc:docMkLst>
      <pc:sldChg chg="modSp">
        <pc:chgData name="Kanchani, Kiran Kumar Reddy" userId="S::kxk220082@utdallas.edu::482d2bc6-9178-48ec-9462-09d0f9980ff7" providerId="AD" clId="Web-{03798DA0-58EE-DAFB-8836-A106DC3D896C}" dt="2024-04-22T18:29:36.301" v="13" actId="20577"/>
        <pc:sldMkLst>
          <pc:docMk/>
          <pc:sldMk cId="793189464" sldId="256"/>
        </pc:sldMkLst>
        <pc:spChg chg="mod">
          <ac:chgData name="Kanchani, Kiran Kumar Reddy" userId="S::kxk220082@utdallas.edu::482d2bc6-9178-48ec-9462-09d0f9980ff7" providerId="AD" clId="Web-{03798DA0-58EE-DAFB-8836-A106DC3D896C}" dt="2024-04-22T18:29:36.301" v="13" actId="20577"/>
          <ac:spMkLst>
            <pc:docMk/>
            <pc:sldMk cId="793189464" sldId="256"/>
            <ac:spMk id="6" creationId="{9298C7E3-CE53-78FD-1807-B72CCBFF57CA}"/>
          </ac:spMkLst>
        </pc:spChg>
      </pc:sldChg>
      <pc:sldChg chg="del">
        <pc:chgData name="Kanchani, Kiran Kumar Reddy" userId="S::kxk220082@utdallas.edu::482d2bc6-9178-48ec-9462-09d0f9980ff7" providerId="AD" clId="Web-{03798DA0-58EE-DAFB-8836-A106DC3D896C}" dt="2024-04-22T18:51:46.071" v="149"/>
        <pc:sldMkLst>
          <pc:docMk/>
          <pc:sldMk cId="2683645164" sldId="304"/>
        </pc:sldMkLst>
      </pc:sldChg>
      <pc:sldChg chg="modSp del">
        <pc:chgData name="Kanchani, Kiran Kumar Reddy" userId="S::kxk220082@utdallas.edu::482d2bc6-9178-48ec-9462-09d0f9980ff7" providerId="AD" clId="Web-{03798DA0-58EE-DAFB-8836-A106DC3D896C}" dt="2024-04-22T18:32:32.908" v="34"/>
        <pc:sldMkLst>
          <pc:docMk/>
          <pc:sldMk cId="1877881152" sldId="314"/>
        </pc:sldMkLst>
        <pc:spChg chg="mod">
          <ac:chgData name="Kanchani, Kiran Kumar Reddy" userId="S::kxk220082@utdallas.edu::482d2bc6-9178-48ec-9462-09d0f9980ff7" providerId="AD" clId="Web-{03798DA0-58EE-DAFB-8836-A106DC3D896C}" dt="2024-04-22T18:31:25.559" v="17" actId="20577"/>
          <ac:spMkLst>
            <pc:docMk/>
            <pc:sldMk cId="1877881152" sldId="314"/>
            <ac:spMk id="4" creationId="{147DC614-0796-B60A-7C87-72A866396568}"/>
          </ac:spMkLst>
        </pc:spChg>
      </pc:sldChg>
      <pc:sldChg chg="ord">
        <pc:chgData name="Kanchani, Kiran Kumar Reddy" userId="S::kxk220082@utdallas.edu::482d2bc6-9178-48ec-9462-09d0f9980ff7" providerId="AD" clId="Web-{03798DA0-58EE-DAFB-8836-A106DC3D896C}" dt="2024-04-22T18:42:53.313" v="116"/>
        <pc:sldMkLst>
          <pc:docMk/>
          <pc:sldMk cId="3689044652" sldId="320"/>
        </pc:sldMkLst>
      </pc:sldChg>
      <pc:sldChg chg="addSp delSp modSp mod ord modClrScheme chgLayout">
        <pc:chgData name="Kanchani, Kiran Kumar Reddy" userId="S::kxk220082@utdallas.edu::482d2bc6-9178-48ec-9462-09d0f9980ff7" providerId="AD" clId="Web-{03798DA0-58EE-DAFB-8836-A106DC3D896C}" dt="2024-04-22T19:17:25.919" v="280" actId="20577"/>
        <pc:sldMkLst>
          <pc:docMk/>
          <pc:sldMk cId="2871804779" sldId="321"/>
        </pc:sldMkLst>
        <pc:spChg chg="del">
          <ac:chgData name="Kanchani, Kiran Kumar Reddy" userId="S::kxk220082@utdallas.edu::482d2bc6-9178-48ec-9462-09d0f9980ff7" providerId="AD" clId="Web-{03798DA0-58EE-DAFB-8836-A106DC3D896C}" dt="2024-04-22T18:39:46.112" v="65"/>
          <ac:spMkLst>
            <pc:docMk/>
            <pc:sldMk cId="2871804779" sldId="321"/>
            <ac:spMk id="2" creationId="{FB8C35DF-F18D-F47C-03C6-B16BFF7E8B70}"/>
          </ac:spMkLst>
        </pc:spChg>
        <pc:spChg chg="del">
          <ac:chgData name="Kanchani, Kiran Kumar Reddy" userId="S::kxk220082@utdallas.edu::482d2bc6-9178-48ec-9462-09d0f9980ff7" providerId="AD" clId="Web-{03798DA0-58EE-DAFB-8836-A106DC3D896C}" dt="2024-04-22T18:39:46.112" v="65"/>
          <ac:spMkLst>
            <pc:docMk/>
            <pc:sldMk cId="2871804779" sldId="321"/>
            <ac:spMk id="3" creationId="{0167714D-A674-60B6-5AF6-6626C495DA53}"/>
          </ac:spMkLst>
        </pc:spChg>
        <pc:spChg chg="add del mod">
          <ac:chgData name="Kanchani, Kiran Kumar Reddy" userId="S::kxk220082@utdallas.edu::482d2bc6-9178-48ec-9462-09d0f9980ff7" providerId="AD" clId="Web-{03798DA0-58EE-DAFB-8836-A106DC3D896C}" dt="2024-04-22T18:42:32.514" v="114" actId="20577"/>
          <ac:spMkLst>
            <pc:docMk/>
            <pc:sldMk cId="2871804779" sldId="321"/>
            <ac:spMk id="9" creationId="{77E4C6CE-4E90-1371-4076-C6691A2740E1}"/>
          </ac:spMkLst>
        </pc:spChg>
        <pc:spChg chg="add del mod">
          <ac:chgData name="Kanchani, Kiran Kumar Reddy" userId="S::kxk220082@utdallas.edu::482d2bc6-9178-48ec-9462-09d0f9980ff7" providerId="AD" clId="Web-{03798DA0-58EE-DAFB-8836-A106DC3D896C}" dt="2024-04-22T18:42:07.028" v="103"/>
          <ac:spMkLst>
            <pc:docMk/>
            <pc:sldMk cId="2871804779" sldId="321"/>
            <ac:spMk id="14" creationId="{990862C8-5E92-9F2A-7FD9-DF55AAA7F909}"/>
          </ac:spMkLst>
        </pc:spChg>
        <pc:spChg chg="add del mod">
          <ac:chgData name="Kanchani, Kiran Kumar Reddy" userId="S::kxk220082@utdallas.edu::482d2bc6-9178-48ec-9462-09d0f9980ff7" providerId="AD" clId="Web-{03798DA0-58EE-DAFB-8836-A106DC3D896C}" dt="2024-04-22T18:42:07.028" v="103"/>
          <ac:spMkLst>
            <pc:docMk/>
            <pc:sldMk cId="2871804779" sldId="321"/>
            <ac:spMk id="16" creationId="{7CD7E76E-ACF8-9F2E-B309-774A169F56AC}"/>
          </ac:spMkLst>
        </pc:spChg>
        <pc:spChg chg="add del mod">
          <ac:chgData name="Kanchani, Kiran Kumar Reddy" userId="S::kxk220082@utdallas.edu::482d2bc6-9178-48ec-9462-09d0f9980ff7" providerId="AD" clId="Web-{03798DA0-58EE-DAFB-8836-A106DC3D896C}" dt="2024-04-22T18:41:52.996" v="89"/>
          <ac:spMkLst>
            <pc:docMk/>
            <pc:sldMk cId="2871804779" sldId="321"/>
            <ac:spMk id="73" creationId="{4EA7FF25-D49F-5F26-D10C-5E8F744957B8}"/>
          </ac:spMkLst>
        </pc:spChg>
        <pc:graphicFrameChg chg="add mod modGraphic">
          <ac:chgData name="Kanchani, Kiran Kumar Reddy" userId="S::kxk220082@utdallas.edu::482d2bc6-9178-48ec-9462-09d0f9980ff7" providerId="AD" clId="Web-{03798DA0-58EE-DAFB-8836-A106DC3D896C}" dt="2024-04-22T19:17:25.919" v="280" actId="20577"/>
          <ac:graphicFrameMkLst>
            <pc:docMk/>
            <pc:sldMk cId="2871804779" sldId="321"/>
            <ac:graphicFrameMk id="5" creationId="{F3549B6B-0516-1A4A-0D0D-8054D5D9192C}"/>
          </ac:graphicFrameMkLst>
        </pc:graphicFrameChg>
      </pc:sldChg>
      <pc:sldChg chg="addSp delSp modSp new del">
        <pc:chgData name="Kanchani, Kiran Kumar Reddy" userId="S::kxk220082@utdallas.edu::482d2bc6-9178-48ec-9462-09d0f9980ff7" providerId="AD" clId="Web-{03798DA0-58EE-DAFB-8836-A106DC3D896C}" dt="2024-04-22T18:38:43.607" v="64"/>
        <pc:sldMkLst>
          <pc:docMk/>
          <pc:sldMk cId="3830903472" sldId="322"/>
        </pc:sldMkLst>
        <pc:spChg chg="del">
          <ac:chgData name="Kanchani, Kiran Kumar Reddy" userId="S::kxk220082@utdallas.edu::482d2bc6-9178-48ec-9462-09d0f9980ff7" providerId="AD" clId="Web-{03798DA0-58EE-DAFB-8836-A106DC3D896C}" dt="2024-04-22T18:35:31.890" v="42"/>
          <ac:spMkLst>
            <pc:docMk/>
            <pc:sldMk cId="3830903472" sldId="322"/>
            <ac:spMk id="2" creationId="{977B81D0-08AE-3CB5-44E8-9484E54F27F4}"/>
          </ac:spMkLst>
        </pc:spChg>
        <pc:spChg chg="del">
          <ac:chgData name="Kanchani, Kiran Kumar Reddy" userId="S::kxk220082@utdallas.edu::482d2bc6-9178-48ec-9462-09d0f9980ff7" providerId="AD" clId="Web-{03798DA0-58EE-DAFB-8836-A106DC3D896C}" dt="2024-04-22T18:34:55.434" v="35"/>
          <ac:spMkLst>
            <pc:docMk/>
            <pc:sldMk cId="3830903472" sldId="322"/>
            <ac:spMk id="3" creationId="{407934F8-8396-A495-1A91-65985FBADCD1}"/>
          </ac:spMkLst>
        </pc:spChg>
        <pc:spChg chg="add del mod">
          <ac:chgData name="Kanchani, Kiran Kumar Reddy" userId="S::kxk220082@utdallas.edu::482d2bc6-9178-48ec-9462-09d0f9980ff7" providerId="AD" clId="Web-{03798DA0-58EE-DAFB-8836-A106DC3D896C}" dt="2024-04-22T18:35:25.889" v="41"/>
          <ac:spMkLst>
            <pc:docMk/>
            <pc:sldMk cId="3830903472" sldId="322"/>
            <ac:spMk id="6" creationId="{F001A1C9-959C-A2B4-7E52-B362AACA2D7D}"/>
          </ac:spMkLst>
        </pc:spChg>
        <pc:spChg chg="add">
          <ac:chgData name="Kanchani, Kiran Kumar Reddy" userId="S::kxk220082@utdallas.edu::482d2bc6-9178-48ec-9462-09d0f9980ff7" providerId="AD" clId="Web-{03798DA0-58EE-DAFB-8836-A106DC3D896C}" dt="2024-04-22T18:35:31.890" v="42"/>
          <ac:spMkLst>
            <pc:docMk/>
            <pc:sldMk cId="3830903472" sldId="322"/>
            <ac:spMk id="12" creationId="{D58A5DE8-173C-1270-2E29-BB308D6C87B2}"/>
          </ac:spMkLst>
        </pc:spChg>
        <pc:picChg chg="add del mod ord">
          <ac:chgData name="Kanchani, Kiran Kumar Reddy" userId="S::kxk220082@utdallas.edu::482d2bc6-9178-48ec-9462-09d0f9980ff7" providerId="AD" clId="Web-{03798DA0-58EE-DAFB-8836-A106DC3D896C}" dt="2024-04-22T18:35:06.185" v="40"/>
          <ac:picMkLst>
            <pc:docMk/>
            <pc:sldMk cId="3830903472" sldId="322"/>
            <ac:picMk id="4" creationId="{204C076B-BC0A-D3E5-4AFC-32395A21EF5C}"/>
          </ac:picMkLst>
        </pc:picChg>
        <pc:picChg chg="add mod ord">
          <ac:chgData name="Kanchani, Kiran Kumar Reddy" userId="S::kxk220082@utdallas.edu::482d2bc6-9178-48ec-9462-09d0f9980ff7" providerId="AD" clId="Web-{03798DA0-58EE-DAFB-8836-A106DC3D896C}" dt="2024-04-22T18:35:37.921" v="43" actId="1076"/>
          <ac:picMkLst>
            <pc:docMk/>
            <pc:sldMk cId="3830903472" sldId="322"/>
            <ac:picMk id="7" creationId="{BADDCEA0-6582-835D-0901-A139F916DC40}"/>
          </ac:picMkLst>
        </pc:picChg>
      </pc:sldChg>
      <pc:sldChg chg="modSp add replId">
        <pc:chgData name="Kanchani, Kiran Kumar Reddy" userId="S::kxk220082@utdallas.edu::482d2bc6-9178-48ec-9462-09d0f9980ff7" providerId="AD" clId="Web-{03798DA0-58EE-DAFB-8836-A106DC3D896C}" dt="2024-04-22T18:32:28.329" v="33" actId="1076"/>
        <pc:sldMkLst>
          <pc:docMk/>
          <pc:sldMk cId="2213439007" sldId="323"/>
        </pc:sldMkLst>
        <pc:spChg chg="mod">
          <ac:chgData name="Kanchani, Kiran Kumar Reddy" userId="S::kxk220082@utdallas.edu::482d2bc6-9178-48ec-9462-09d0f9980ff7" providerId="AD" clId="Web-{03798DA0-58EE-DAFB-8836-A106DC3D896C}" dt="2024-04-22T18:31:43.826" v="19" actId="20577"/>
          <ac:spMkLst>
            <pc:docMk/>
            <pc:sldMk cId="2213439007" sldId="323"/>
            <ac:spMk id="2" creationId="{F2C636A1-F318-4059-804F-1F4A4C1A78E7}"/>
          </ac:spMkLst>
        </pc:spChg>
        <pc:spChg chg="mod">
          <ac:chgData name="Kanchani, Kiran Kumar Reddy" userId="S::kxk220082@utdallas.edu::482d2bc6-9178-48ec-9462-09d0f9980ff7" providerId="AD" clId="Web-{03798DA0-58EE-DAFB-8836-A106DC3D896C}" dt="2024-04-22T18:32:28.329" v="33" actId="1076"/>
          <ac:spMkLst>
            <pc:docMk/>
            <pc:sldMk cId="2213439007" sldId="323"/>
            <ac:spMk id="3" creationId="{C35F47CE-0899-C47F-DFE3-67EE3000E2CB}"/>
          </ac:spMkLst>
        </pc:spChg>
      </pc:sldChg>
      <pc:sldChg chg="addSp delSp modSp add mod replId setBg">
        <pc:chgData name="Kanchani, Kiran Kumar Reddy" userId="S::kxk220082@utdallas.edu::482d2bc6-9178-48ec-9462-09d0f9980ff7" providerId="AD" clId="Web-{03798DA0-58EE-DAFB-8836-A106DC3D896C}" dt="2024-04-22T18:49:29.202" v="139"/>
        <pc:sldMkLst>
          <pc:docMk/>
          <pc:sldMk cId="2375522435" sldId="324"/>
        </pc:sldMkLst>
        <pc:spChg chg="add del mod">
          <ac:chgData name="Kanchani, Kiran Kumar Reddy" userId="S::kxk220082@utdallas.edu::482d2bc6-9178-48ec-9462-09d0f9980ff7" providerId="AD" clId="Web-{03798DA0-58EE-DAFB-8836-A106DC3D896C}" dt="2024-04-22T18:36:43.770" v="49"/>
          <ac:spMkLst>
            <pc:docMk/>
            <pc:sldMk cId="2375522435" sldId="324"/>
            <ac:spMk id="2" creationId="{44BE336D-72D6-9F75-2127-A1D5771C1520}"/>
          </ac:spMkLst>
        </pc:spChg>
        <pc:spChg chg="del">
          <ac:chgData name="Kanchani, Kiran Kumar Reddy" userId="S::kxk220082@utdallas.edu::482d2bc6-9178-48ec-9462-09d0f9980ff7" providerId="AD" clId="Web-{03798DA0-58EE-DAFB-8836-A106DC3D896C}" dt="2024-04-22T18:36:37.348" v="46"/>
          <ac:spMkLst>
            <pc:docMk/>
            <pc:sldMk cId="2375522435" sldId="324"/>
            <ac:spMk id="3" creationId="{21CC53C3-B1A5-4173-3263-F66C7C74CD42}"/>
          </ac:spMkLst>
        </pc:spChg>
        <pc:spChg chg="add del mod">
          <ac:chgData name="Kanchani, Kiran Kumar Reddy" userId="S::kxk220082@utdallas.edu::482d2bc6-9178-48ec-9462-09d0f9980ff7" providerId="AD" clId="Web-{03798DA0-58EE-DAFB-8836-A106DC3D896C}" dt="2024-04-22T18:38:12.573" v="57"/>
          <ac:spMkLst>
            <pc:docMk/>
            <pc:sldMk cId="2375522435" sldId="324"/>
            <ac:spMk id="7" creationId="{D28DA47E-0AF3-3886-5415-B486F15721F6}"/>
          </ac:spMkLst>
        </pc:spChg>
        <pc:spChg chg="add del">
          <ac:chgData name="Kanchani, Kiran Kumar Reddy" userId="S::kxk220082@utdallas.edu::482d2bc6-9178-48ec-9462-09d0f9980ff7" providerId="AD" clId="Web-{03798DA0-58EE-DAFB-8836-A106DC3D896C}" dt="2024-04-22T18:36:43.754" v="48"/>
          <ac:spMkLst>
            <pc:docMk/>
            <pc:sldMk cId="2375522435" sldId="324"/>
            <ac:spMk id="11" creationId="{16B067B1-F4E5-4FDF-813D-C9E872E80075}"/>
          </ac:spMkLst>
        </pc:spChg>
        <pc:spChg chg="add del mod">
          <ac:chgData name="Kanchani, Kiran Kumar Reddy" userId="S::kxk220082@utdallas.edu::482d2bc6-9178-48ec-9462-09d0f9980ff7" providerId="AD" clId="Web-{03798DA0-58EE-DAFB-8836-A106DC3D896C}" dt="2024-04-22T18:49:29.202" v="139"/>
          <ac:spMkLst>
            <pc:docMk/>
            <pc:sldMk cId="2375522435" sldId="324"/>
            <ac:spMk id="14" creationId="{9507AAF0-2948-D115-6AD4-087330403F45}"/>
          </ac:spMkLst>
        </pc:spChg>
        <pc:spChg chg="add del">
          <ac:chgData name="Kanchani, Kiran Kumar Reddy" userId="S::kxk220082@utdallas.edu::482d2bc6-9178-48ec-9462-09d0f9980ff7" providerId="AD" clId="Web-{03798DA0-58EE-DAFB-8836-A106DC3D896C}" dt="2024-04-22T18:38:36.747" v="63"/>
          <ac:spMkLst>
            <pc:docMk/>
            <pc:sldMk cId="2375522435" sldId="324"/>
            <ac:spMk id="16" creationId="{16B067B1-F4E5-4FDF-813D-C9E872E80075}"/>
          </ac:spMkLst>
        </pc:spChg>
        <pc:spChg chg="add">
          <ac:chgData name="Kanchani, Kiran Kumar Reddy" userId="S::kxk220082@utdallas.edu::482d2bc6-9178-48ec-9462-09d0f9980ff7" providerId="AD" clId="Web-{03798DA0-58EE-DAFB-8836-A106DC3D896C}" dt="2024-04-22T18:38:36.747" v="63"/>
          <ac:spMkLst>
            <pc:docMk/>
            <pc:sldMk cId="2375522435" sldId="324"/>
            <ac:spMk id="23" creationId="{16B067B1-F4E5-4FDF-813D-C9E872E80075}"/>
          </ac:spMkLst>
        </pc:spChg>
        <pc:picChg chg="add del mod ord">
          <ac:chgData name="Kanchani, Kiran Kumar Reddy" userId="S::kxk220082@utdallas.edu::482d2bc6-9178-48ec-9462-09d0f9980ff7" providerId="AD" clId="Web-{03798DA0-58EE-DAFB-8836-A106DC3D896C}" dt="2024-04-22T18:37:33.664" v="56"/>
          <ac:picMkLst>
            <pc:docMk/>
            <pc:sldMk cId="2375522435" sldId="324"/>
            <ac:picMk id="4" creationId="{BC0670B1-6FBE-A245-F3F3-3075D67C12BD}"/>
          </ac:picMkLst>
        </pc:picChg>
        <pc:picChg chg="add del mod">
          <ac:chgData name="Kanchani, Kiran Kumar Reddy" userId="S::kxk220082@utdallas.edu::482d2bc6-9178-48ec-9462-09d0f9980ff7" providerId="AD" clId="Web-{03798DA0-58EE-DAFB-8836-A106DC3D896C}" dt="2024-04-22T18:37:24.148" v="53"/>
          <ac:picMkLst>
            <pc:docMk/>
            <pc:sldMk cId="2375522435" sldId="324"/>
            <ac:picMk id="5" creationId="{8B8C005B-8BE3-B79E-3D4C-AFD67AD86068}"/>
          </ac:picMkLst>
        </pc:picChg>
        <pc:picChg chg="add del mod ord">
          <ac:chgData name="Kanchani, Kiran Kumar Reddy" userId="S::kxk220082@utdallas.edu::482d2bc6-9178-48ec-9462-09d0f9980ff7" providerId="AD" clId="Web-{03798DA0-58EE-DAFB-8836-A106DC3D896C}" dt="2024-04-22T18:48:57.199" v="132"/>
          <ac:picMkLst>
            <pc:docMk/>
            <pc:sldMk cId="2375522435" sldId="324"/>
            <ac:picMk id="8" creationId="{323F265B-01B3-8E28-5D14-5B2B37F4DAE9}"/>
          </ac:picMkLst>
        </pc:picChg>
        <pc:picChg chg="add mod">
          <ac:chgData name="Kanchani, Kiran Kumar Reddy" userId="S::kxk220082@utdallas.edu::482d2bc6-9178-48ec-9462-09d0f9980ff7" providerId="AD" clId="Web-{03798DA0-58EE-DAFB-8836-A106DC3D896C}" dt="2024-04-22T18:49:22.623" v="138" actId="14100"/>
          <ac:picMkLst>
            <pc:docMk/>
            <pc:sldMk cId="2375522435" sldId="324"/>
            <ac:picMk id="10" creationId="{EBF79B7E-4E09-97E9-1349-7825F5F0E887}"/>
          </ac:picMkLst>
        </pc:picChg>
        <pc:cxnChg chg="add del">
          <ac:chgData name="Kanchani, Kiran Kumar Reddy" userId="S::kxk220082@utdallas.edu::482d2bc6-9178-48ec-9462-09d0f9980ff7" providerId="AD" clId="Web-{03798DA0-58EE-DAFB-8836-A106DC3D896C}" dt="2024-04-22T18:36:43.754" v="48"/>
          <ac:cxnSpMkLst>
            <pc:docMk/>
            <pc:sldMk cId="2375522435" sldId="324"/>
            <ac:cxnSpMk id="9" creationId="{353C1207-D1C8-49E3-8837-E2B89D366FAE}"/>
          </ac:cxnSpMkLst>
        </pc:cxnChg>
        <pc:cxnChg chg="add del">
          <ac:chgData name="Kanchani, Kiran Kumar Reddy" userId="S::kxk220082@utdallas.edu::482d2bc6-9178-48ec-9462-09d0f9980ff7" providerId="AD" clId="Web-{03798DA0-58EE-DAFB-8836-A106DC3D896C}" dt="2024-04-22T18:36:43.754" v="48"/>
          <ac:cxnSpMkLst>
            <pc:docMk/>
            <pc:sldMk cId="2375522435" sldId="324"/>
            <ac:cxnSpMk id="13" creationId="{7C9ADA25-078F-42AB-B92D-4535AA4442E1}"/>
          </ac:cxnSpMkLst>
        </pc:cxnChg>
        <pc:cxnChg chg="add del">
          <ac:chgData name="Kanchani, Kiran Kumar Reddy" userId="S::kxk220082@utdallas.edu::482d2bc6-9178-48ec-9462-09d0f9980ff7" providerId="AD" clId="Web-{03798DA0-58EE-DAFB-8836-A106DC3D896C}" dt="2024-04-22T18:38:36.747" v="63"/>
          <ac:cxnSpMkLst>
            <pc:docMk/>
            <pc:sldMk cId="2375522435" sldId="324"/>
            <ac:cxnSpMk id="15" creationId="{353C1207-D1C8-49E3-8837-E2B89D366FAE}"/>
          </ac:cxnSpMkLst>
        </pc:cxnChg>
        <pc:cxnChg chg="add">
          <ac:chgData name="Kanchani, Kiran Kumar Reddy" userId="S::kxk220082@utdallas.edu::482d2bc6-9178-48ec-9462-09d0f9980ff7" providerId="AD" clId="Web-{03798DA0-58EE-DAFB-8836-A106DC3D896C}" dt="2024-04-22T18:38:36.747" v="63"/>
          <ac:cxnSpMkLst>
            <pc:docMk/>
            <pc:sldMk cId="2375522435" sldId="324"/>
            <ac:cxnSpMk id="21" creationId="{353C1207-D1C8-49E3-8837-E2B89D366FAE}"/>
          </ac:cxnSpMkLst>
        </pc:cxnChg>
      </pc:sldChg>
      <pc:sldChg chg="addSp delSp modSp new">
        <pc:chgData name="Kanchani, Kiran Kumar Reddy" userId="S::kxk220082@utdallas.edu::482d2bc6-9178-48ec-9462-09d0f9980ff7" providerId="AD" clId="Web-{03798DA0-58EE-DAFB-8836-A106DC3D896C}" dt="2024-04-22T18:44:33.836" v="119"/>
        <pc:sldMkLst>
          <pc:docMk/>
          <pc:sldMk cId="1281075096" sldId="326"/>
        </pc:sldMkLst>
        <pc:spChg chg="del">
          <ac:chgData name="Kanchani, Kiran Kumar Reddy" userId="S::kxk220082@utdallas.edu::482d2bc6-9178-48ec-9462-09d0f9980ff7" providerId="AD" clId="Web-{03798DA0-58EE-DAFB-8836-A106DC3D896C}" dt="2024-04-22T18:44:33.836" v="119"/>
          <ac:spMkLst>
            <pc:docMk/>
            <pc:sldMk cId="1281075096" sldId="326"/>
            <ac:spMk id="3" creationId="{1EA37430-9EB3-7EB0-56C9-96C7073C6DEE}"/>
          </ac:spMkLst>
        </pc:spChg>
        <pc:picChg chg="add mod ord">
          <ac:chgData name="Kanchani, Kiran Kumar Reddy" userId="S::kxk220082@utdallas.edu::482d2bc6-9178-48ec-9462-09d0f9980ff7" providerId="AD" clId="Web-{03798DA0-58EE-DAFB-8836-A106DC3D896C}" dt="2024-04-22T18:44:33.836" v="119"/>
          <ac:picMkLst>
            <pc:docMk/>
            <pc:sldMk cId="1281075096" sldId="326"/>
            <ac:picMk id="4" creationId="{8BAAF9C2-8A27-A7CD-A9E5-915BACB23E74}"/>
          </ac:picMkLst>
        </pc:picChg>
      </pc:sldChg>
      <pc:sldChg chg="addSp delSp modSp new">
        <pc:chgData name="Kanchani, Kiran Kumar Reddy" userId="S::kxk220082@utdallas.edu::482d2bc6-9178-48ec-9462-09d0f9980ff7" providerId="AD" clId="Web-{03798DA0-58EE-DAFB-8836-A106DC3D896C}" dt="2024-04-22T19:10:35.780" v="278" actId="20577"/>
        <pc:sldMkLst>
          <pc:docMk/>
          <pc:sldMk cId="1443391221" sldId="327"/>
        </pc:sldMkLst>
        <pc:spChg chg="mod">
          <ac:chgData name="Kanchani, Kiran Kumar Reddy" userId="S::kxk220082@utdallas.edu::482d2bc6-9178-48ec-9462-09d0f9980ff7" providerId="AD" clId="Web-{03798DA0-58EE-DAFB-8836-A106DC3D896C}" dt="2024-04-22T19:10:35.780" v="278" actId="20577"/>
          <ac:spMkLst>
            <pc:docMk/>
            <pc:sldMk cId="1443391221" sldId="327"/>
            <ac:spMk id="2" creationId="{4F21122B-13B0-9767-75A8-FEE88BE51D0F}"/>
          </ac:spMkLst>
        </pc:spChg>
        <pc:spChg chg="del mod">
          <ac:chgData name="Kanchani, Kiran Kumar Reddy" userId="S::kxk220082@utdallas.edu::482d2bc6-9178-48ec-9462-09d0f9980ff7" providerId="AD" clId="Web-{03798DA0-58EE-DAFB-8836-A106DC3D896C}" dt="2024-04-22T19:06:09.979" v="195"/>
          <ac:spMkLst>
            <pc:docMk/>
            <pc:sldMk cId="1443391221" sldId="327"/>
            <ac:spMk id="3" creationId="{9A74F27F-93FE-EE47-3C71-9D533D2CE7DA}"/>
          </ac:spMkLst>
        </pc:spChg>
        <pc:spChg chg="add del mod">
          <ac:chgData name="Kanchani, Kiran Kumar Reddy" userId="S::kxk220082@utdallas.edu::482d2bc6-9178-48ec-9462-09d0f9980ff7" providerId="AD" clId="Web-{03798DA0-58EE-DAFB-8836-A106DC3D896C}" dt="2024-04-22T18:50:49.895" v="148"/>
          <ac:spMkLst>
            <pc:docMk/>
            <pc:sldMk cId="1443391221" sldId="327"/>
            <ac:spMk id="4" creationId="{1EACEF29-C785-E9AB-A542-788DAE10044E}"/>
          </ac:spMkLst>
        </pc:spChg>
      </pc:sldChg>
    </pc:docChg>
  </pc:docChgLst>
  <pc:docChgLst>
    <pc:chgData name="Indla, Lal Bahadur Reddy" userId="S::lxi220003@utdallas.edu::9504f573-cfbd-4cc7-91d9-4385b0a34311" providerId="AD" clId="Web-{81F1F031-205D-5FA9-92EA-6DD2AB5D3174}"/>
    <pc:docChg chg="addSld delSld modSld">
      <pc:chgData name="Indla, Lal Bahadur Reddy" userId="S::lxi220003@utdallas.edu::9504f573-cfbd-4cc7-91d9-4385b0a34311" providerId="AD" clId="Web-{81F1F031-205D-5FA9-92EA-6DD2AB5D3174}" dt="2024-04-22T22:11:15.120" v="118"/>
      <pc:docMkLst>
        <pc:docMk/>
      </pc:docMkLst>
      <pc:sldChg chg="modSp del">
        <pc:chgData name="Indla, Lal Bahadur Reddy" userId="S::lxi220003@utdallas.edu::9504f573-cfbd-4cc7-91d9-4385b0a34311" providerId="AD" clId="Web-{81F1F031-205D-5FA9-92EA-6DD2AB5D3174}" dt="2024-04-22T22:07:18.266" v="85"/>
        <pc:sldMkLst>
          <pc:docMk/>
          <pc:sldMk cId="3688088070" sldId="262"/>
        </pc:sldMkLst>
        <pc:spChg chg="mod">
          <ac:chgData name="Indla, Lal Bahadur Reddy" userId="S::lxi220003@utdallas.edu::9504f573-cfbd-4cc7-91d9-4385b0a34311" providerId="AD" clId="Web-{81F1F031-205D-5FA9-92EA-6DD2AB5D3174}" dt="2024-04-22T22:07:12.876" v="84" actId="20577"/>
          <ac:spMkLst>
            <pc:docMk/>
            <pc:sldMk cId="3688088070" sldId="262"/>
            <ac:spMk id="2" creationId="{44BE336D-72D6-9F75-2127-A1D5771C1520}"/>
          </ac:spMkLst>
        </pc:spChg>
      </pc:sldChg>
      <pc:sldChg chg="modSp">
        <pc:chgData name="Indla, Lal Bahadur Reddy" userId="S::lxi220003@utdallas.edu::9504f573-cfbd-4cc7-91d9-4385b0a34311" providerId="AD" clId="Web-{81F1F031-205D-5FA9-92EA-6DD2AB5D3174}" dt="2024-04-22T22:08:27.519" v="117" actId="20577"/>
        <pc:sldMkLst>
          <pc:docMk/>
          <pc:sldMk cId="169882770" sldId="263"/>
        </pc:sldMkLst>
        <pc:spChg chg="mod">
          <ac:chgData name="Indla, Lal Bahadur Reddy" userId="S::lxi220003@utdallas.edu::9504f573-cfbd-4cc7-91d9-4385b0a34311" providerId="AD" clId="Web-{81F1F031-205D-5FA9-92EA-6DD2AB5D3174}" dt="2024-04-22T22:07:36.642" v="110" actId="20577"/>
          <ac:spMkLst>
            <pc:docMk/>
            <pc:sldMk cId="169882770" sldId="263"/>
            <ac:spMk id="2" creationId="{51977448-6261-9BE9-BA41-5031B5FA021C}"/>
          </ac:spMkLst>
        </pc:spChg>
        <pc:spChg chg="mod">
          <ac:chgData name="Indla, Lal Bahadur Reddy" userId="S::lxi220003@utdallas.edu::9504f573-cfbd-4cc7-91d9-4385b0a34311" providerId="AD" clId="Web-{81F1F031-205D-5FA9-92EA-6DD2AB5D3174}" dt="2024-04-22T22:08:27.519" v="117" actId="20577"/>
          <ac:spMkLst>
            <pc:docMk/>
            <pc:sldMk cId="169882770" sldId="263"/>
            <ac:spMk id="3" creationId="{015E375C-4EC4-6811-253A-DCFF8C48A5DC}"/>
          </ac:spMkLst>
        </pc:spChg>
      </pc:sldChg>
      <pc:sldChg chg="modSp">
        <pc:chgData name="Indla, Lal Bahadur Reddy" userId="S::lxi220003@utdallas.edu::9504f573-cfbd-4cc7-91d9-4385b0a34311" providerId="AD" clId="Web-{81F1F031-205D-5FA9-92EA-6DD2AB5D3174}" dt="2024-04-22T21:54:32.254" v="9" actId="1076"/>
        <pc:sldMkLst>
          <pc:docMk/>
          <pc:sldMk cId="3369817926" sldId="307"/>
        </pc:sldMkLst>
        <pc:graphicFrameChg chg="mod">
          <ac:chgData name="Indla, Lal Bahadur Reddy" userId="S::lxi220003@utdallas.edu::9504f573-cfbd-4cc7-91d9-4385b0a34311" providerId="AD" clId="Web-{81F1F031-205D-5FA9-92EA-6DD2AB5D3174}" dt="2024-04-22T21:54:32.254" v="9" actId="1076"/>
          <ac:graphicFrameMkLst>
            <pc:docMk/>
            <pc:sldMk cId="3369817926" sldId="307"/>
            <ac:graphicFrameMk id="6" creationId="{4D84C15C-C680-2F11-96EF-506C0F7FED4C}"/>
          </ac:graphicFrameMkLst>
        </pc:graphicFrameChg>
      </pc:sldChg>
      <pc:sldChg chg="addSp delSp modSp new mod modClrScheme chgLayout">
        <pc:chgData name="Indla, Lal Bahadur Reddy" userId="S::lxi220003@utdallas.edu::9504f573-cfbd-4cc7-91d9-4385b0a34311" providerId="AD" clId="Web-{81F1F031-205D-5FA9-92EA-6DD2AB5D3174}" dt="2024-04-22T21:55:58.445" v="49" actId="1076"/>
        <pc:sldMkLst>
          <pc:docMk/>
          <pc:sldMk cId="479954346" sldId="333"/>
        </pc:sldMkLst>
        <pc:spChg chg="del mod">
          <ac:chgData name="Indla, Lal Bahadur Reddy" userId="S::lxi220003@utdallas.edu::9504f573-cfbd-4cc7-91d9-4385b0a34311" providerId="AD" clId="Web-{81F1F031-205D-5FA9-92EA-6DD2AB5D3174}" dt="2024-04-22T21:54:19.175" v="8"/>
          <ac:spMkLst>
            <pc:docMk/>
            <pc:sldMk cId="479954346" sldId="333"/>
            <ac:spMk id="2" creationId="{F34A4C53-7FC1-5FEA-5F42-8D1413EF0B3E}"/>
          </ac:spMkLst>
        </pc:spChg>
        <pc:spChg chg="del">
          <ac:chgData name="Indla, Lal Bahadur Reddy" userId="S::lxi220003@utdallas.edu::9504f573-cfbd-4cc7-91d9-4385b0a34311" providerId="AD" clId="Web-{81F1F031-205D-5FA9-92EA-6DD2AB5D3174}" dt="2024-04-22T21:53:58.393" v="1"/>
          <ac:spMkLst>
            <pc:docMk/>
            <pc:sldMk cId="479954346" sldId="333"/>
            <ac:spMk id="3" creationId="{EDDAEE09-8EDA-D826-F8D8-D26A48AAEDF2}"/>
          </ac:spMkLst>
        </pc:spChg>
        <pc:spChg chg="add mod ord">
          <ac:chgData name="Indla, Lal Bahadur Reddy" userId="S::lxi220003@utdallas.edu::9504f573-cfbd-4cc7-91d9-4385b0a34311" providerId="AD" clId="Web-{81F1F031-205D-5FA9-92EA-6DD2AB5D3174}" dt="2024-04-22T21:55:50.319" v="48" actId="20577"/>
          <ac:spMkLst>
            <pc:docMk/>
            <pc:sldMk cId="479954346" sldId="333"/>
            <ac:spMk id="5" creationId="{665FBDAA-F1B9-88AD-6DD7-E4943729E988}"/>
          </ac:spMkLst>
        </pc:spChg>
        <pc:picChg chg="add mod ord">
          <ac:chgData name="Indla, Lal Bahadur Reddy" userId="S::lxi220003@utdallas.edu::9504f573-cfbd-4cc7-91d9-4385b0a34311" providerId="AD" clId="Web-{81F1F031-205D-5FA9-92EA-6DD2AB5D3174}" dt="2024-04-22T21:55:58.445" v="49" actId="1076"/>
          <ac:picMkLst>
            <pc:docMk/>
            <pc:sldMk cId="479954346" sldId="333"/>
            <ac:picMk id="4" creationId="{AC598AC6-CCE0-50E3-5EFC-82749A012330}"/>
          </ac:picMkLst>
        </pc:picChg>
      </pc:sldChg>
      <pc:sldChg chg="delSp modSp new mod setBg">
        <pc:chgData name="Indla, Lal Bahadur Reddy" userId="S::lxi220003@utdallas.edu::9504f573-cfbd-4cc7-91d9-4385b0a34311" providerId="AD" clId="Web-{81F1F031-205D-5FA9-92EA-6DD2AB5D3174}" dt="2024-04-22T22:01:03.862" v="53"/>
        <pc:sldMkLst>
          <pc:docMk/>
          <pc:sldMk cId="203902302" sldId="334"/>
        </pc:sldMkLst>
        <pc:spChg chg="del mod">
          <ac:chgData name="Indla, Lal Bahadur Reddy" userId="S::lxi220003@utdallas.edu::9504f573-cfbd-4cc7-91d9-4385b0a34311" providerId="AD" clId="Web-{81F1F031-205D-5FA9-92EA-6DD2AB5D3174}" dt="2024-04-22T22:01:03.862" v="53"/>
          <ac:spMkLst>
            <pc:docMk/>
            <pc:sldMk cId="203902302" sldId="334"/>
            <ac:spMk id="2" creationId="{9D01EA5B-8289-1707-2715-8FE8C2432D49}"/>
          </ac:spMkLst>
        </pc:spChg>
      </pc:sldChg>
      <pc:sldChg chg="new">
        <pc:chgData name="Indla, Lal Bahadur Reddy" userId="S::lxi220003@utdallas.edu::9504f573-cfbd-4cc7-91d9-4385b0a34311" providerId="AD" clId="Web-{81F1F031-205D-5FA9-92EA-6DD2AB5D3174}" dt="2024-04-22T22:11:15.120" v="118"/>
        <pc:sldMkLst>
          <pc:docMk/>
          <pc:sldMk cId="2857194410" sldId="335"/>
        </pc:sldMkLst>
      </pc:sldChg>
    </pc:docChg>
  </pc:docChgLst>
  <pc:docChgLst>
    <pc:chgData name="Kanchani, Kiran Kumar Reddy" userId="S::kxk220082@utdallas.edu::482d2bc6-9178-48ec-9462-09d0f9980ff7" providerId="AD" clId="Web-{40A84FF1-09F9-582A-36C5-9A8B985E73C0}"/>
    <pc:docChg chg="addSld delSld modSld sldOrd">
      <pc:chgData name="Kanchani, Kiran Kumar Reddy" userId="S::kxk220082@utdallas.edu::482d2bc6-9178-48ec-9462-09d0f9980ff7" providerId="AD" clId="Web-{40A84FF1-09F9-582A-36C5-9A8B985E73C0}" dt="2024-04-22T16:30:47.451" v="277" actId="20577"/>
      <pc:docMkLst>
        <pc:docMk/>
      </pc:docMkLst>
      <pc:sldChg chg="modSp">
        <pc:chgData name="Kanchani, Kiran Kumar Reddy" userId="S::kxk220082@utdallas.edu::482d2bc6-9178-48ec-9462-09d0f9980ff7" providerId="AD" clId="Web-{40A84FF1-09F9-582A-36C5-9A8B985E73C0}" dt="2024-04-22T15:37:50.011" v="19" actId="20577"/>
        <pc:sldMkLst>
          <pc:docMk/>
          <pc:sldMk cId="3030011031" sldId="260"/>
        </pc:sldMkLst>
        <pc:spChg chg="mod">
          <ac:chgData name="Kanchani, Kiran Kumar Reddy" userId="S::kxk220082@utdallas.edu::482d2bc6-9178-48ec-9462-09d0f9980ff7" providerId="AD" clId="Web-{40A84FF1-09F9-582A-36C5-9A8B985E73C0}" dt="2024-04-22T15:36:29.883" v="6" actId="20577"/>
          <ac:spMkLst>
            <pc:docMk/>
            <pc:sldMk cId="3030011031" sldId="260"/>
            <ac:spMk id="2" creationId="{6B5E08D4-38D6-784B-1EA7-342D566A08BA}"/>
          </ac:spMkLst>
        </pc:spChg>
        <pc:spChg chg="mod">
          <ac:chgData name="Kanchani, Kiran Kumar Reddy" userId="S::kxk220082@utdallas.edu::482d2bc6-9178-48ec-9462-09d0f9980ff7" providerId="AD" clId="Web-{40A84FF1-09F9-582A-36C5-9A8B985E73C0}" dt="2024-04-22T15:37:50.011" v="19" actId="20577"/>
          <ac:spMkLst>
            <pc:docMk/>
            <pc:sldMk cId="3030011031" sldId="260"/>
            <ac:spMk id="3" creationId="{CFB5C5FB-5728-4C94-F49B-24019E22B716}"/>
          </ac:spMkLst>
        </pc:spChg>
      </pc:sldChg>
      <pc:sldChg chg="addSp delSp modSp mod setBg">
        <pc:chgData name="Kanchani, Kiran Kumar Reddy" userId="S::kxk220082@utdallas.edu::482d2bc6-9178-48ec-9462-09d0f9980ff7" providerId="AD" clId="Web-{40A84FF1-09F9-582A-36C5-9A8B985E73C0}" dt="2024-04-22T15:59:04.593" v="184"/>
        <pc:sldMkLst>
          <pc:docMk/>
          <pc:sldMk cId="4259007986" sldId="261"/>
        </pc:sldMkLst>
        <pc:spChg chg="mod">
          <ac:chgData name="Kanchani, Kiran Kumar Reddy" userId="S::kxk220082@utdallas.edu::482d2bc6-9178-48ec-9462-09d0f9980ff7" providerId="AD" clId="Web-{40A84FF1-09F9-582A-36C5-9A8B985E73C0}" dt="2024-04-22T15:59:04.593" v="184"/>
          <ac:spMkLst>
            <pc:docMk/>
            <pc:sldMk cId="4259007986" sldId="261"/>
            <ac:spMk id="2" creationId="{687D6CD9-F0B3-D93F-6567-132AF50DBECE}"/>
          </ac:spMkLst>
        </pc:spChg>
        <pc:spChg chg="del">
          <ac:chgData name="Kanchani, Kiran Kumar Reddy" userId="S::kxk220082@utdallas.edu::482d2bc6-9178-48ec-9462-09d0f9980ff7" providerId="AD" clId="Web-{40A84FF1-09F9-582A-36C5-9A8B985E73C0}" dt="2024-04-22T15:50:18.666" v="132"/>
          <ac:spMkLst>
            <pc:docMk/>
            <pc:sldMk cId="4259007986" sldId="261"/>
            <ac:spMk id="3" creationId="{3C6A6145-7033-3821-267C-2036A350F0F0}"/>
          </ac:spMkLst>
        </pc:spChg>
        <pc:spChg chg="add del">
          <ac:chgData name="Kanchani, Kiran Kumar Reddy" userId="S::kxk220082@utdallas.edu::482d2bc6-9178-48ec-9462-09d0f9980ff7" providerId="AD" clId="Web-{40A84FF1-09F9-582A-36C5-9A8B985E73C0}" dt="2024-04-22T15:50:31.151" v="134"/>
          <ac:spMkLst>
            <pc:docMk/>
            <pc:sldMk cId="4259007986" sldId="261"/>
            <ac:spMk id="8" creationId="{4382CBC8-78D6-79FB-F855-D0EB494C2914}"/>
          </ac:spMkLst>
        </pc:spChg>
        <pc:spChg chg="add del">
          <ac:chgData name="Kanchani, Kiran Kumar Reddy" userId="S::kxk220082@utdallas.edu::482d2bc6-9178-48ec-9462-09d0f9980ff7" providerId="AD" clId="Web-{40A84FF1-09F9-582A-36C5-9A8B985E73C0}" dt="2024-04-22T15:50:31.151" v="134"/>
          <ac:spMkLst>
            <pc:docMk/>
            <pc:sldMk cId="4259007986" sldId="261"/>
            <ac:spMk id="11" creationId="{A2679492-7988-4050-9056-542444452411}"/>
          </ac:spMkLst>
        </pc:spChg>
        <pc:spChg chg="add del">
          <ac:chgData name="Kanchani, Kiran Kumar Reddy" userId="S::kxk220082@utdallas.edu::482d2bc6-9178-48ec-9462-09d0f9980ff7" providerId="AD" clId="Web-{40A84FF1-09F9-582A-36C5-9A8B985E73C0}" dt="2024-04-22T15:50:31.151" v="134"/>
          <ac:spMkLst>
            <pc:docMk/>
            <pc:sldMk cId="4259007986" sldId="261"/>
            <ac:spMk id="13" creationId="{B091B163-7D61-4891-ABCF-5C13D9C418D0}"/>
          </ac:spMkLst>
        </pc:spChg>
        <pc:spChg chg="add del">
          <ac:chgData name="Kanchani, Kiran Kumar Reddy" userId="S::kxk220082@utdallas.edu::482d2bc6-9178-48ec-9462-09d0f9980ff7" providerId="AD" clId="Web-{40A84FF1-09F9-582A-36C5-9A8B985E73C0}" dt="2024-04-22T15:59:04.593" v="184"/>
          <ac:spMkLst>
            <pc:docMk/>
            <pc:sldMk cId="4259007986" sldId="261"/>
            <ac:spMk id="17" creationId="{A2679492-7988-4050-9056-542444452411}"/>
          </ac:spMkLst>
        </pc:spChg>
        <pc:spChg chg="add del">
          <ac:chgData name="Kanchani, Kiran Kumar Reddy" userId="S::kxk220082@utdallas.edu::482d2bc6-9178-48ec-9462-09d0f9980ff7" providerId="AD" clId="Web-{40A84FF1-09F9-582A-36C5-9A8B985E73C0}" dt="2024-04-22T15:59:04.593" v="184"/>
          <ac:spMkLst>
            <pc:docMk/>
            <pc:sldMk cId="4259007986" sldId="261"/>
            <ac:spMk id="18" creationId="{B091B163-7D61-4891-ABCF-5C13D9C418D0}"/>
          </ac:spMkLst>
        </pc:spChg>
        <pc:spChg chg="add del mod">
          <ac:chgData name="Kanchani, Kiran Kumar Reddy" userId="S::kxk220082@utdallas.edu::482d2bc6-9178-48ec-9462-09d0f9980ff7" providerId="AD" clId="Web-{40A84FF1-09F9-582A-36C5-9A8B985E73C0}" dt="2024-04-22T15:59:04.593" v="184"/>
          <ac:spMkLst>
            <pc:docMk/>
            <pc:sldMk cId="4259007986" sldId="261"/>
            <ac:spMk id="19" creationId="{35593827-4B28-63D7-282A-BCD60DFEC2E2}"/>
          </ac:spMkLst>
        </pc:spChg>
        <pc:spChg chg="add del">
          <ac:chgData name="Kanchani, Kiran Kumar Reddy" userId="S::kxk220082@utdallas.edu::482d2bc6-9178-48ec-9462-09d0f9980ff7" providerId="AD" clId="Web-{40A84FF1-09F9-582A-36C5-9A8B985E73C0}" dt="2024-04-22T15:58:57.155" v="179"/>
          <ac:spMkLst>
            <pc:docMk/>
            <pc:sldMk cId="4259007986" sldId="261"/>
            <ac:spMk id="25" creationId="{327D73B4-9F5C-4A64-A179-51B9500CB8B5}"/>
          </ac:spMkLst>
        </pc:spChg>
        <pc:spChg chg="add del">
          <ac:chgData name="Kanchani, Kiran Kumar Reddy" userId="S::kxk220082@utdallas.edu::482d2bc6-9178-48ec-9462-09d0f9980ff7" providerId="AD" clId="Web-{40A84FF1-09F9-582A-36C5-9A8B985E73C0}" dt="2024-04-22T15:58:57.155" v="179"/>
          <ac:spMkLst>
            <pc:docMk/>
            <pc:sldMk cId="4259007986" sldId="261"/>
            <ac:spMk id="27" creationId="{C1F06963-6374-4B48-844F-071A9BAAAE02}"/>
          </ac:spMkLst>
        </pc:spChg>
        <pc:spChg chg="add del">
          <ac:chgData name="Kanchani, Kiran Kumar Reddy" userId="S::kxk220082@utdallas.edu::482d2bc6-9178-48ec-9462-09d0f9980ff7" providerId="AD" clId="Web-{40A84FF1-09F9-582A-36C5-9A8B985E73C0}" dt="2024-04-22T15:58:57.155" v="179"/>
          <ac:spMkLst>
            <pc:docMk/>
            <pc:sldMk cId="4259007986" sldId="261"/>
            <ac:spMk id="29" creationId="{6CB927A4-E432-4310-9CD5-E89FF5063179}"/>
          </ac:spMkLst>
        </pc:spChg>
        <pc:spChg chg="add del">
          <ac:chgData name="Kanchani, Kiran Kumar Reddy" userId="S::kxk220082@utdallas.edu::482d2bc6-9178-48ec-9462-09d0f9980ff7" providerId="AD" clId="Web-{40A84FF1-09F9-582A-36C5-9A8B985E73C0}" dt="2024-04-22T15:58:57.155" v="179"/>
          <ac:spMkLst>
            <pc:docMk/>
            <pc:sldMk cId="4259007986" sldId="261"/>
            <ac:spMk id="31" creationId="{1453BF6C-B012-48B7-B4E8-6D7AC7C27D02}"/>
          </ac:spMkLst>
        </pc:spChg>
        <pc:spChg chg="add del">
          <ac:chgData name="Kanchani, Kiran Kumar Reddy" userId="S::kxk220082@utdallas.edu::482d2bc6-9178-48ec-9462-09d0f9980ff7" providerId="AD" clId="Web-{40A84FF1-09F9-582A-36C5-9A8B985E73C0}" dt="2024-04-22T15:58:57.155" v="179"/>
          <ac:spMkLst>
            <pc:docMk/>
            <pc:sldMk cId="4259007986" sldId="261"/>
            <ac:spMk id="33" creationId="{E3020543-B24B-4EC4-8FFC-8DD88EEA91A8}"/>
          </ac:spMkLst>
        </pc:spChg>
        <pc:spChg chg="add del">
          <ac:chgData name="Kanchani, Kiran Kumar Reddy" userId="S::kxk220082@utdallas.edu::482d2bc6-9178-48ec-9462-09d0f9980ff7" providerId="AD" clId="Web-{40A84FF1-09F9-582A-36C5-9A8B985E73C0}" dt="2024-04-22T15:59:01.437" v="181"/>
          <ac:spMkLst>
            <pc:docMk/>
            <pc:sldMk cId="4259007986" sldId="261"/>
            <ac:spMk id="38" creationId="{158B3569-73B2-4D05-8E95-886A6EE17F1F}"/>
          </ac:spMkLst>
        </pc:spChg>
        <pc:spChg chg="add del">
          <ac:chgData name="Kanchani, Kiran Kumar Reddy" userId="S::kxk220082@utdallas.edu::482d2bc6-9178-48ec-9462-09d0f9980ff7" providerId="AD" clId="Web-{40A84FF1-09F9-582A-36C5-9A8B985E73C0}" dt="2024-04-22T15:59:01.437" v="181"/>
          <ac:spMkLst>
            <pc:docMk/>
            <pc:sldMk cId="4259007986" sldId="261"/>
            <ac:spMk id="39" creationId="{B71758F4-3F46-45DA-8AC5-4E508DA080BA}"/>
          </ac:spMkLst>
        </pc:spChg>
        <pc:spChg chg="add del">
          <ac:chgData name="Kanchani, Kiran Kumar Reddy" userId="S::kxk220082@utdallas.edu::482d2bc6-9178-48ec-9462-09d0f9980ff7" providerId="AD" clId="Web-{40A84FF1-09F9-582A-36C5-9A8B985E73C0}" dt="2024-04-22T15:59:01.437" v="181"/>
          <ac:spMkLst>
            <pc:docMk/>
            <pc:sldMk cId="4259007986" sldId="261"/>
            <ac:spMk id="41" creationId="{8D61482F-F3C5-4D66-8C5D-C6BBE3E1275C}"/>
          </ac:spMkLst>
        </pc:spChg>
        <pc:spChg chg="add del">
          <ac:chgData name="Kanchani, Kiran Kumar Reddy" userId="S::kxk220082@utdallas.edu::482d2bc6-9178-48ec-9462-09d0f9980ff7" providerId="AD" clId="Web-{40A84FF1-09F9-582A-36C5-9A8B985E73C0}" dt="2024-04-22T15:59:04.577" v="183"/>
          <ac:spMkLst>
            <pc:docMk/>
            <pc:sldMk cId="4259007986" sldId="261"/>
            <ac:spMk id="44" creationId="{158B3569-73B2-4D05-8E95-886A6EE17F1F}"/>
          </ac:spMkLst>
        </pc:spChg>
        <pc:spChg chg="add del">
          <ac:chgData name="Kanchani, Kiran Kumar Reddy" userId="S::kxk220082@utdallas.edu::482d2bc6-9178-48ec-9462-09d0f9980ff7" providerId="AD" clId="Web-{40A84FF1-09F9-582A-36C5-9A8B985E73C0}" dt="2024-04-22T15:59:04.577" v="183"/>
          <ac:spMkLst>
            <pc:docMk/>
            <pc:sldMk cId="4259007986" sldId="261"/>
            <ac:spMk id="45" creationId="{B71758F4-3F46-45DA-8AC5-4E508DA080BA}"/>
          </ac:spMkLst>
        </pc:spChg>
        <pc:spChg chg="add del">
          <ac:chgData name="Kanchani, Kiran Kumar Reddy" userId="S::kxk220082@utdallas.edu::482d2bc6-9178-48ec-9462-09d0f9980ff7" providerId="AD" clId="Web-{40A84FF1-09F9-582A-36C5-9A8B985E73C0}" dt="2024-04-22T15:59:04.577" v="183"/>
          <ac:spMkLst>
            <pc:docMk/>
            <pc:sldMk cId="4259007986" sldId="261"/>
            <ac:spMk id="47" creationId="{8D61482F-F3C5-4D66-8C5D-C6BBE3E1275C}"/>
          </ac:spMkLst>
        </pc:spChg>
        <pc:spChg chg="add">
          <ac:chgData name="Kanchani, Kiran Kumar Reddy" userId="S::kxk220082@utdallas.edu::482d2bc6-9178-48ec-9462-09d0f9980ff7" providerId="AD" clId="Web-{40A84FF1-09F9-582A-36C5-9A8B985E73C0}" dt="2024-04-22T15:59:04.593" v="184"/>
          <ac:spMkLst>
            <pc:docMk/>
            <pc:sldMk cId="4259007986" sldId="261"/>
            <ac:spMk id="50" creationId="{158B3569-73B2-4D05-8E95-886A6EE17F1F}"/>
          </ac:spMkLst>
        </pc:spChg>
        <pc:spChg chg="add">
          <ac:chgData name="Kanchani, Kiran Kumar Reddy" userId="S::kxk220082@utdallas.edu::482d2bc6-9178-48ec-9462-09d0f9980ff7" providerId="AD" clId="Web-{40A84FF1-09F9-582A-36C5-9A8B985E73C0}" dt="2024-04-22T15:59:04.593" v="184"/>
          <ac:spMkLst>
            <pc:docMk/>
            <pc:sldMk cId="4259007986" sldId="261"/>
            <ac:spMk id="51" creationId="{B71758F4-3F46-45DA-8AC5-4E508DA080BA}"/>
          </ac:spMkLst>
        </pc:spChg>
        <pc:spChg chg="add">
          <ac:chgData name="Kanchani, Kiran Kumar Reddy" userId="S::kxk220082@utdallas.edu::482d2bc6-9178-48ec-9462-09d0f9980ff7" providerId="AD" clId="Web-{40A84FF1-09F9-582A-36C5-9A8B985E73C0}" dt="2024-04-22T15:59:04.593" v="184"/>
          <ac:spMkLst>
            <pc:docMk/>
            <pc:sldMk cId="4259007986" sldId="261"/>
            <ac:spMk id="53" creationId="{8D61482F-F3C5-4D66-8C5D-C6BBE3E1275C}"/>
          </ac:spMkLst>
        </pc:spChg>
        <pc:picChg chg="add mod ord">
          <ac:chgData name="Kanchani, Kiran Kumar Reddy" userId="S::kxk220082@utdallas.edu::482d2bc6-9178-48ec-9462-09d0f9980ff7" providerId="AD" clId="Web-{40A84FF1-09F9-582A-36C5-9A8B985E73C0}" dt="2024-04-22T15:59:04.593" v="184"/>
          <ac:picMkLst>
            <pc:docMk/>
            <pc:sldMk cId="4259007986" sldId="261"/>
            <ac:picMk id="4" creationId="{46FDDEEA-3C6D-536B-487D-4B6797A2BD71}"/>
          </ac:picMkLst>
        </pc:picChg>
        <pc:cxnChg chg="add del">
          <ac:chgData name="Kanchani, Kiran Kumar Reddy" userId="S::kxk220082@utdallas.edu::482d2bc6-9178-48ec-9462-09d0f9980ff7" providerId="AD" clId="Web-{40A84FF1-09F9-582A-36C5-9A8B985E73C0}" dt="2024-04-22T15:50:31.151" v="134"/>
          <ac:cxnSpMkLst>
            <pc:docMk/>
            <pc:sldMk cId="4259007986" sldId="261"/>
            <ac:cxnSpMk id="15" creationId="{C49DA8F6-BCC1-4447-B54C-57856834B94B}"/>
          </ac:cxnSpMkLst>
        </pc:cxnChg>
        <pc:cxnChg chg="add del">
          <ac:chgData name="Kanchani, Kiran Kumar Reddy" userId="S::kxk220082@utdallas.edu::482d2bc6-9178-48ec-9462-09d0f9980ff7" providerId="AD" clId="Web-{40A84FF1-09F9-582A-36C5-9A8B985E73C0}" dt="2024-04-22T15:59:04.593" v="184"/>
          <ac:cxnSpMkLst>
            <pc:docMk/>
            <pc:sldMk cId="4259007986" sldId="261"/>
            <ac:cxnSpMk id="20" creationId="{C49DA8F6-BCC1-4447-B54C-57856834B94B}"/>
          </ac:cxnSpMkLst>
        </pc:cxnChg>
        <pc:cxnChg chg="add del">
          <ac:chgData name="Kanchani, Kiran Kumar Reddy" userId="S::kxk220082@utdallas.edu::482d2bc6-9178-48ec-9462-09d0f9980ff7" providerId="AD" clId="Web-{40A84FF1-09F9-582A-36C5-9A8B985E73C0}" dt="2024-04-22T15:58:57.155" v="179"/>
          <ac:cxnSpMkLst>
            <pc:docMk/>
            <pc:sldMk cId="4259007986" sldId="261"/>
            <ac:cxnSpMk id="35" creationId="{C49DA8F6-BCC1-4447-B54C-57856834B94B}"/>
          </ac:cxnSpMkLst>
        </pc:cxnChg>
        <pc:cxnChg chg="add del">
          <ac:chgData name="Kanchani, Kiran Kumar Reddy" userId="S::kxk220082@utdallas.edu::482d2bc6-9178-48ec-9462-09d0f9980ff7" providerId="AD" clId="Web-{40A84FF1-09F9-582A-36C5-9A8B985E73C0}" dt="2024-04-22T15:59:01.437" v="181"/>
          <ac:cxnSpMkLst>
            <pc:docMk/>
            <pc:sldMk cId="4259007986" sldId="261"/>
            <ac:cxnSpMk id="37" creationId="{D1B787A8-0D67-4B7E-9B48-86BD906AB6B5}"/>
          </ac:cxnSpMkLst>
        </pc:cxnChg>
        <pc:cxnChg chg="add del">
          <ac:chgData name="Kanchani, Kiran Kumar Reddy" userId="S::kxk220082@utdallas.edu::482d2bc6-9178-48ec-9462-09d0f9980ff7" providerId="AD" clId="Web-{40A84FF1-09F9-582A-36C5-9A8B985E73C0}" dt="2024-04-22T15:59:01.437" v="181"/>
          <ac:cxnSpMkLst>
            <pc:docMk/>
            <pc:sldMk cId="4259007986" sldId="261"/>
            <ac:cxnSpMk id="40" creationId="{56020367-4FD5-4596-8E10-C5F095CD8DBF}"/>
          </ac:cxnSpMkLst>
        </pc:cxnChg>
        <pc:cxnChg chg="add del">
          <ac:chgData name="Kanchani, Kiran Kumar Reddy" userId="S::kxk220082@utdallas.edu::482d2bc6-9178-48ec-9462-09d0f9980ff7" providerId="AD" clId="Web-{40A84FF1-09F9-582A-36C5-9A8B985E73C0}" dt="2024-04-22T15:59:04.577" v="183"/>
          <ac:cxnSpMkLst>
            <pc:docMk/>
            <pc:sldMk cId="4259007986" sldId="261"/>
            <ac:cxnSpMk id="43" creationId="{D1B787A8-0D67-4B7E-9B48-86BD906AB6B5}"/>
          </ac:cxnSpMkLst>
        </pc:cxnChg>
        <pc:cxnChg chg="add del">
          <ac:chgData name="Kanchani, Kiran Kumar Reddy" userId="S::kxk220082@utdallas.edu::482d2bc6-9178-48ec-9462-09d0f9980ff7" providerId="AD" clId="Web-{40A84FF1-09F9-582A-36C5-9A8B985E73C0}" dt="2024-04-22T15:59:04.577" v="183"/>
          <ac:cxnSpMkLst>
            <pc:docMk/>
            <pc:sldMk cId="4259007986" sldId="261"/>
            <ac:cxnSpMk id="46" creationId="{56020367-4FD5-4596-8E10-C5F095CD8DBF}"/>
          </ac:cxnSpMkLst>
        </pc:cxnChg>
        <pc:cxnChg chg="add">
          <ac:chgData name="Kanchani, Kiran Kumar Reddy" userId="S::kxk220082@utdallas.edu::482d2bc6-9178-48ec-9462-09d0f9980ff7" providerId="AD" clId="Web-{40A84FF1-09F9-582A-36C5-9A8B985E73C0}" dt="2024-04-22T15:59:04.593" v="184"/>
          <ac:cxnSpMkLst>
            <pc:docMk/>
            <pc:sldMk cId="4259007986" sldId="261"/>
            <ac:cxnSpMk id="49" creationId="{D1B787A8-0D67-4B7E-9B48-86BD906AB6B5}"/>
          </ac:cxnSpMkLst>
        </pc:cxnChg>
        <pc:cxnChg chg="add">
          <ac:chgData name="Kanchani, Kiran Kumar Reddy" userId="S::kxk220082@utdallas.edu::482d2bc6-9178-48ec-9462-09d0f9980ff7" providerId="AD" clId="Web-{40A84FF1-09F9-582A-36C5-9A8B985E73C0}" dt="2024-04-22T15:59:04.593" v="184"/>
          <ac:cxnSpMkLst>
            <pc:docMk/>
            <pc:sldMk cId="4259007986" sldId="261"/>
            <ac:cxnSpMk id="52" creationId="{56020367-4FD5-4596-8E10-C5F095CD8DBF}"/>
          </ac:cxnSpMkLst>
        </pc:cxnChg>
      </pc:sldChg>
      <pc:sldChg chg="new del">
        <pc:chgData name="Kanchani, Kiran Kumar Reddy" userId="S::kxk220082@utdallas.edu::482d2bc6-9178-48ec-9462-09d0f9980ff7" providerId="AD" clId="Web-{40A84FF1-09F9-582A-36C5-9A8B985E73C0}" dt="2024-04-22T15:40:23.064" v="61"/>
        <pc:sldMkLst>
          <pc:docMk/>
          <pc:sldMk cId="546993928" sldId="269"/>
        </pc:sldMkLst>
      </pc:sldChg>
      <pc:sldChg chg="addSp delSp modSp add mod ord replId modClrScheme chgLayout">
        <pc:chgData name="Kanchani, Kiran Kumar Reddy" userId="S::kxk220082@utdallas.edu::482d2bc6-9178-48ec-9462-09d0f9980ff7" providerId="AD" clId="Web-{40A84FF1-09F9-582A-36C5-9A8B985E73C0}" dt="2024-04-22T15:57:36.308" v="177" actId="20577"/>
        <pc:sldMkLst>
          <pc:docMk/>
          <pc:sldMk cId="2683645164" sldId="304"/>
        </pc:sldMkLst>
        <pc:spChg chg="add del">
          <ac:chgData name="Kanchani, Kiran Kumar Reddy" userId="S::kxk220082@utdallas.edu::482d2bc6-9178-48ec-9462-09d0f9980ff7" providerId="AD" clId="Web-{40A84FF1-09F9-582A-36C5-9A8B985E73C0}" dt="2024-04-22T15:57:25.230" v="173"/>
          <ac:spMkLst>
            <pc:docMk/>
            <pc:sldMk cId="2683645164" sldId="304"/>
            <ac:spMk id="2" creationId="{3C0EDF21-A5AE-3B98-ED85-F3E6ADF96C14}"/>
          </ac:spMkLst>
        </pc:spChg>
        <pc:spChg chg="add del mod ord">
          <ac:chgData name="Kanchani, Kiran Kumar Reddy" userId="S::kxk220082@utdallas.edu::482d2bc6-9178-48ec-9462-09d0f9980ff7" providerId="AD" clId="Web-{40A84FF1-09F9-582A-36C5-9A8B985E73C0}" dt="2024-04-22T15:57:36.308" v="177" actId="20577"/>
          <ac:spMkLst>
            <pc:docMk/>
            <pc:sldMk cId="2683645164" sldId="304"/>
            <ac:spMk id="3" creationId="{B6343610-6CDB-4244-83B0-4C023A74FF22}"/>
          </ac:spMkLst>
        </pc:spChg>
        <pc:spChg chg="mod">
          <ac:chgData name="Kanchani, Kiran Kumar Reddy" userId="S::kxk220082@utdallas.edu::482d2bc6-9178-48ec-9462-09d0f9980ff7" providerId="AD" clId="Web-{40A84FF1-09F9-582A-36C5-9A8B985E73C0}" dt="2024-04-22T15:57:25.230" v="173"/>
          <ac:spMkLst>
            <pc:docMk/>
            <pc:sldMk cId="2683645164" sldId="304"/>
            <ac:spMk id="4" creationId="{60B03FA3-942C-3D0D-D914-C7B72C125EBA}"/>
          </ac:spMkLst>
        </pc:spChg>
        <pc:spChg chg="del">
          <ac:chgData name="Kanchani, Kiran Kumar Reddy" userId="S::kxk220082@utdallas.edu::482d2bc6-9178-48ec-9462-09d0f9980ff7" providerId="AD" clId="Web-{40A84FF1-09F9-582A-36C5-9A8B985E73C0}" dt="2024-04-22T15:36:49.274" v="11"/>
          <ac:spMkLst>
            <pc:docMk/>
            <pc:sldMk cId="2683645164" sldId="304"/>
            <ac:spMk id="5" creationId="{56E6042A-25FB-F17D-EBD1-9E2B6D587D9E}"/>
          </ac:spMkLst>
        </pc:spChg>
        <pc:spChg chg="del mod">
          <ac:chgData name="Kanchani, Kiran Kumar Reddy" userId="S::kxk220082@utdallas.edu::482d2bc6-9178-48ec-9462-09d0f9980ff7" providerId="AD" clId="Web-{40A84FF1-09F9-582A-36C5-9A8B985E73C0}" dt="2024-04-22T15:36:39.930" v="9"/>
          <ac:spMkLst>
            <pc:docMk/>
            <pc:sldMk cId="2683645164" sldId="304"/>
            <ac:spMk id="6" creationId="{7E67BF6E-D845-9369-806F-BF68F5486B94}"/>
          </ac:spMkLst>
        </pc:spChg>
        <pc:spChg chg="add del mod">
          <ac:chgData name="Kanchani, Kiran Kumar Reddy" userId="S::kxk220082@utdallas.edu::482d2bc6-9178-48ec-9462-09d0f9980ff7" providerId="AD" clId="Web-{40A84FF1-09F9-582A-36C5-9A8B985E73C0}" dt="2024-04-22T15:57:01.760" v="166"/>
          <ac:spMkLst>
            <pc:docMk/>
            <pc:sldMk cId="2683645164" sldId="304"/>
            <ac:spMk id="9" creationId="{5442447C-3F58-1A14-1A2E-8D9637C30816}"/>
          </ac:spMkLst>
        </pc:spChg>
        <pc:spChg chg="add del mod">
          <ac:chgData name="Kanchani, Kiran Kumar Reddy" userId="S::kxk220082@utdallas.edu::482d2bc6-9178-48ec-9462-09d0f9980ff7" providerId="AD" clId="Web-{40A84FF1-09F9-582A-36C5-9A8B985E73C0}" dt="2024-04-22T15:57:08.182" v="168"/>
          <ac:spMkLst>
            <pc:docMk/>
            <pc:sldMk cId="2683645164" sldId="304"/>
            <ac:spMk id="10" creationId="{3AF99B57-7BC7-DA51-CA9E-83E9E320DB35}"/>
          </ac:spMkLst>
        </pc:spChg>
        <pc:spChg chg="add del mod">
          <ac:chgData name="Kanchani, Kiran Kumar Reddy" userId="S::kxk220082@utdallas.edu::482d2bc6-9178-48ec-9462-09d0f9980ff7" providerId="AD" clId="Web-{40A84FF1-09F9-582A-36C5-9A8B985E73C0}" dt="2024-04-22T15:57:21.651" v="172"/>
          <ac:spMkLst>
            <pc:docMk/>
            <pc:sldMk cId="2683645164" sldId="304"/>
            <ac:spMk id="13" creationId="{0F1EF01A-F1E4-9E20-792F-6249E975B179}"/>
          </ac:spMkLst>
        </pc:spChg>
        <pc:graphicFrameChg chg="add del">
          <ac:chgData name="Kanchani, Kiran Kumar Reddy" userId="S::kxk220082@utdallas.edu::482d2bc6-9178-48ec-9462-09d0f9980ff7" providerId="AD" clId="Web-{40A84FF1-09F9-582A-36C5-9A8B985E73C0}" dt="2024-04-22T15:57:08.182" v="168"/>
          <ac:graphicFrameMkLst>
            <pc:docMk/>
            <pc:sldMk cId="2683645164" sldId="304"/>
            <ac:graphicFrameMk id="11" creationId="{A07A21CB-02E6-7A9A-343B-8B8EC783DE91}"/>
          </ac:graphicFrameMkLst>
        </pc:graphicFrameChg>
        <pc:graphicFrameChg chg="add del mod">
          <ac:chgData name="Kanchani, Kiran Kumar Reddy" userId="S::kxk220082@utdallas.edu::482d2bc6-9178-48ec-9462-09d0f9980ff7" providerId="AD" clId="Web-{40A84FF1-09F9-582A-36C5-9A8B985E73C0}" dt="2024-04-22T15:57:21.651" v="172"/>
          <ac:graphicFrameMkLst>
            <pc:docMk/>
            <pc:sldMk cId="2683645164" sldId="304"/>
            <ac:graphicFrameMk id="14" creationId="{83F52EC2-37BA-F688-2614-6F4E33212979}"/>
          </ac:graphicFrameMkLst>
        </pc:graphicFrameChg>
      </pc:sldChg>
      <pc:sldChg chg="addSp delSp modSp add mod replId modClrScheme chgLayout">
        <pc:chgData name="Kanchani, Kiran Kumar Reddy" userId="S::kxk220082@utdallas.edu::482d2bc6-9178-48ec-9462-09d0f9980ff7" providerId="AD" clId="Web-{40A84FF1-09F9-582A-36C5-9A8B985E73C0}" dt="2024-04-22T16:28:50.790" v="268"/>
        <pc:sldMkLst>
          <pc:docMk/>
          <pc:sldMk cId="2940628196" sldId="305"/>
        </pc:sldMkLst>
        <pc:spChg chg="del mod ord">
          <ac:chgData name="Kanchani, Kiran Kumar Reddy" userId="S::kxk220082@utdallas.edu::482d2bc6-9178-48ec-9462-09d0f9980ff7" providerId="AD" clId="Web-{40A84FF1-09F9-582A-36C5-9A8B985E73C0}" dt="2024-04-22T15:42:49.288" v="86"/>
          <ac:spMkLst>
            <pc:docMk/>
            <pc:sldMk cId="2940628196" sldId="305"/>
            <ac:spMk id="2" creationId="{3C0EDF21-A5AE-3B98-ED85-F3E6ADF96C14}"/>
          </ac:spMkLst>
        </pc:spChg>
        <pc:spChg chg="mod ord">
          <ac:chgData name="Kanchani, Kiran Kumar Reddy" userId="S::kxk220082@utdallas.edu::482d2bc6-9178-48ec-9462-09d0f9980ff7" providerId="AD" clId="Web-{40A84FF1-09F9-582A-36C5-9A8B985E73C0}" dt="2024-04-22T15:43:36.806" v="89"/>
          <ac:spMkLst>
            <pc:docMk/>
            <pc:sldMk cId="2940628196" sldId="305"/>
            <ac:spMk id="3" creationId="{B6343610-6CDB-4244-83B0-4C023A74FF22}"/>
          </ac:spMkLst>
        </pc:spChg>
        <pc:spChg chg="mod ord">
          <ac:chgData name="Kanchani, Kiran Kumar Reddy" userId="S::kxk220082@utdallas.edu::482d2bc6-9178-48ec-9462-09d0f9980ff7" providerId="AD" clId="Web-{40A84FF1-09F9-582A-36C5-9A8B985E73C0}" dt="2024-04-22T15:43:36.806" v="89"/>
          <ac:spMkLst>
            <pc:docMk/>
            <pc:sldMk cId="2940628196" sldId="305"/>
            <ac:spMk id="4" creationId="{60B03FA3-942C-3D0D-D914-C7B72C125EBA}"/>
          </ac:spMkLst>
        </pc:spChg>
        <pc:spChg chg="add del mod">
          <ac:chgData name="Kanchani, Kiran Kumar Reddy" userId="S::kxk220082@utdallas.edu::482d2bc6-9178-48ec-9462-09d0f9980ff7" providerId="AD" clId="Web-{40A84FF1-09F9-582A-36C5-9A8B985E73C0}" dt="2024-04-22T15:49:06.663" v="120"/>
          <ac:spMkLst>
            <pc:docMk/>
            <pc:sldMk cId="2940628196" sldId="305"/>
            <ac:spMk id="5" creationId="{555E8876-A222-D4B8-5E01-ED55508F16EE}"/>
          </ac:spMkLst>
        </pc:spChg>
        <pc:spChg chg="add del mod ord">
          <ac:chgData name="Kanchani, Kiran Kumar Reddy" userId="S::kxk220082@utdallas.edu::482d2bc6-9178-48ec-9462-09d0f9980ff7" providerId="AD" clId="Web-{40A84FF1-09F9-582A-36C5-9A8B985E73C0}" dt="2024-04-22T15:46:31.813" v="103"/>
          <ac:spMkLst>
            <pc:docMk/>
            <pc:sldMk cId="2940628196" sldId="305"/>
            <ac:spMk id="5" creationId="{C9EB916E-5D60-D8B2-4C65-564BAD092E49}"/>
          </ac:spMkLst>
        </pc:spChg>
        <pc:spChg chg="add mod">
          <ac:chgData name="Kanchani, Kiran Kumar Reddy" userId="S::kxk220082@utdallas.edu::482d2bc6-9178-48ec-9462-09d0f9980ff7" providerId="AD" clId="Web-{40A84FF1-09F9-582A-36C5-9A8B985E73C0}" dt="2024-04-22T15:49:19.976" v="122" actId="688"/>
          <ac:spMkLst>
            <pc:docMk/>
            <pc:sldMk cId="2940628196" sldId="305"/>
            <ac:spMk id="6" creationId="{10D4982C-E106-4C86-E084-8787B1852414}"/>
          </ac:spMkLst>
        </pc:spChg>
        <pc:spChg chg="add del mod">
          <ac:chgData name="Kanchani, Kiran Kumar Reddy" userId="S::kxk220082@utdallas.edu::482d2bc6-9178-48ec-9462-09d0f9980ff7" providerId="AD" clId="Web-{40A84FF1-09F9-582A-36C5-9A8B985E73C0}" dt="2024-04-22T15:49:30.289" v="123"/>
          <ac:spMkLst>
            <pc:docMk/>
            <pc:sldMk cId="2940628196" sldId="305"/>
            <ac:spMk id="8" creationId="{4B7D83A6-2AF6-5857-944E-889016B0FAC6}"/>
          </ac:spMkLst>
        </pc:spChg>
        <pc:spChg chg="add del mod ord">
          <ac:chgData name="Kanchani, Kiran Kumar Reddy" userId="S::kxk220082@utdallas.edu::482d2bc6-9178-48ec-9462-09d0f9980ff7" providerId="AD" clId="Web-{40A84FF1-09F9-582A-36C5-9A8B985E73C0}" dt="2024-04-22T16:28:50.790" v="268"/>
          <ac:spMkLst>
            <pc:docMk/>
            <pc:sldMk cId="2940628196" sldId="305"/>
            <ac:spMk id="9" creationId="{D556C462-F8C3-1175-D3B5-D5FF1FAFA061}"/>
          </ac:spMkLst>
        </pc:spChg>
        <pc:spChg chg="add del mod">
          <ac:chgData name="Kanchani, Kiran Kumar Reddy" userId="S::kxk220082@utdallas.edu::482d2bc6-9178-48ec-9462-09d0f9980ff7" providerId="AD" clId="Web-{40A84FF1-09F9-582A-36C5-9A8B985E73C0}" dt="2024-04-22T15:47:23.940" v="108"/>
          <ac:spMkLst>
            <pc:docMk/>
            <pc:sldMk cId="2940628196" sldId="305"/>
            <ac:spMk id="12" creationId="{1AA43D28-89DF-882D-BFE4-DD4D0370B8FD}"/>
          </ac:spMkLst>
        </pc:spChg>
        <pc:picChg chg="add del mod ord">
          <ac:chgData name="Kanchani, Kiran Kumar Reddy" userId="S::kxk220082@utdallas.edu::482d2bc6-9178-48ec-9462-09d0f9980ff7" providerId="AD" clId="Web-{40A84FF1-09F9-582A-36C5-9A8B985E73C0}" dt="2024-04-22T15:46:27.016" v="102"/>
          <ac:picMkLst>
            <pc:docMk/>
            <pc:sldMk cId="2940628196" sldId="305"/>
            <ac:picMk id="7" creationId="{A4296856-E72A-B346-C441-364C8CB44A68}"/>
          </ac:picMkLst>
        </pc:picChg>
        <pc:picChg chg="add del mod ord">
          <ac:chgData name="Kanchani, Kiran Kumar Reddy" userId="S::kxk220082@utdallas.edu::482d2bc6-9178-48ec-9462-09d0f9980ff7" providerId="AD" clId="Web-{40A84FF1-09F9-582A-36C5-9A8B985E73C0}" dt="2024-04-22T15:46:41.329" v="105"/>
          <ac:picMkLst>
            <pc:docMk/>
            <pc:sldMk cId="2940628196" sldId="305"/>
            <ac:picMk id="8" creationId="{A6F4DFF5-9E9F-4C96-5F4D-61371FB68998}"/>
          </ac:picMkLst>
        </pc:picChg>
        <pc:picChg chg="add del mod">
          <ac:chgData name="Kanchani, Kiran Kumar Reddy" userId="S::kxk220082@utdallas.edu::482d2bc6-9178-48ec-9462-09d0f9980ff7" providerId="AD" clId="Web-{40A84FF1-09F9-582A-36C5-9A8B985E73C0}" dt="2024-04-22T15:47:28.284" v="109"/>
          <ac:picMkLst>
            <pc:docMk/>
            <pc:sldMk cId="2940628196" sldId="305"/>
            <ac:picMk id="10" creationId="{ABF5FF64-D124-58E2-3DDA-FBF0130AADD7}"/>
          </ac:picMkLst>
        </pc:picChg>
        <pc:picChg chg="add del mod ord">
          <ac:chgData name="Kanchani, Kiran Kumar Reddy" userId="S::kxk220082@utdallas.edu::482d2bc6-9178-48ec-9462-09d0f9980ff7" providerId="AD" clId="Web-{40A84FF1-09F9-582A-36C5-9A8B985E73C0}" dt="2024-04-22T15:49:14.694" v="121"/>
          <ac:picMkLst>
            <pc:docMk/>
            <pc:sldMk cId="2940628196" sldId="305"/>
            <ac:picMk id="13" creationId="{EB3CBFB9-8D8A-6ED9-0176-A2BA75CABB4F}"/>
          </ac:picMkLst>
        </pc:picChg>
        <pc:picChg chg="add mod">
          <ac:chgData name="Kanchani, Kiran Kumar Reddy" userId="S::kxk220082@utdallas.edu::482d2bc6-9178-48ec-9462-09d0f9980ff7" providerId="AD" clId="Web-{40A84FF1-09F9-582A-36C5-9A8B985E73C0}" dt="2024-04-22T15:48:07.567" v="113"/>
          <ac:picMkLst>
            <pc:docMk/>
            <pc:sldMk cId="2940628196" sldId="305"/>
            <ac:picMk id="14" creationId="{4D41D50A-CC9B-2D7F-E1CC-CDDE9D17A8D9}"/>
          </ac:picMkLst>
        </pc:picChg>
      </pc:sldChg>
      <pc:sldChg chg="addSp delSp modSp add mod replId modClrScheme chgLayout">
        <pc:chgData name="Kanchani, Kiran Kumar Reddy" userId="S::kxk220082@utdallas.edu::482d2bc6-9178-48ec-9462-09d0f9980ff7" providerId="AD" clId="Web-{40A84FF1-09F9-582A-36C5-9A8B985E73C0}" dt="2024-04-22T16:14:07.442" v="205" actId="1076"/>
        <pc:sldMkLst>
          <pc:docMk/>
          <pc:sldMk cId="3369817926" sldId="307"/>
        </pc:sldMkLst>
        <pc:spChg chg="del mod ord">
          <ac:chgData name="Kanchani, Kiran Kumar Reddy" userId="S::kxk220082@utdallas.edu::482d2bc6-9178-48ec-9462-09d0f9980ff7" providerId="AD" clId="Web-{40A84FF1-09F9-582A-36C5-9A8B985E73C0}" dt="2024-04-22T15:52:35.374" v="142"/>
          <ac:spMkLst>
            <pc:docMk/>
            <pc:sldMk cId="3369817926" sldId="307"/>
            <ac:spMk id="2" creationId="{3C0EDF21-A5AE-3B98-ED85-F3E6ADF96C14}"/>
          </ac:spMkLst>
        </pc:spChg>
        <pc:spChg chg="del mod ord">
          <ac:chgData name="Kanchani, Kiran Kumar Reddy" userId="S::kxk220082@utdallas.edu::482d2bc6-9178-48ec-9462-09d0f9980ff7" providerId="AD" clId="Web-{40A84FF1-09F9-582A-36C5-9A8B985E73C0}" dt="2024-04-22T15:52:35.374" v="142"/>
          <ac:spMkLst>
            <pc:docMk/>
            <pc:sldMk cId="3369817926" sldId="307"/>
            <ac:spMk id="3" creationId="{B6343610-6CDB-4244-83B0-4C023A74FF22}"/>
          </ac:spMkLst>
        </pc:spChg>
        <pc:spChg chg="mod ord">
          <ac:chgData name="Kanchani, Kiran Kumar Reddy" userId="S::kxk220082@utdallas.edu::482d2bc6-9178-48ec-9462-09d0f9980ff7" providerId="AD" clId="Web-{40A84FF1-09F9-582A-36C5-9A8B985E73C0}" dt="2024-04-22T16:13:12.955" v="199"/>
          <ac:spMkLst>
            <pc:docMk/>
            <pc:sldMk cId="3369817926" sldId="307"/>
            <ac:spMk id="4" creationId="{60B03FA3-942C-3D0D-D914-C7B72C125EBA}"/>
          </ac:spMkLst>
        </pc:spChg>
        <pc:spChg chg="add del mod">
          <ac:chgData name="Kanchani, Kiran Kumar Reddy" userId="S::kxk220082@utdallas.edu::482d2bc6-9178-48ec-9462-09d0f9980ff7" providerId="AD" clId="Web-{40A84FF1-09F9-582A-36C5-9A8B985E73C0}" dt="2024-04-22T16:13:12.955" v="199"/>
          <ac:spMkLst>
            <pc:docMk/>
            <pc:sldMk cId="3369817926" sldId="307"/>
            <ac:spMk id="10" creationId="{C12F4F5E-3D09-6946-EF14-84670F290986}"/>
          </ac:spMkLst>
        </pc:spChg>
        <pc:graphicFrameChg chg="add mod modGraphic">
          <ac:chgData name="Kanchani, Kiran Kumar Reddy" userId="S::kxk220082@utdallas.edu::482d2bc6-9178-48ec-9462-09d0f9980ff7" providerId="AD" clId="Web-{40A84FF1-09F9-582A-36C5-9A8B985E73C0}" dt="2024-04-22T16:14:07.442" v="205" actId="1076"/>
          <ac:graphicFrameMkLst>
            <pc:docMk/>
            <pc:sldMk cId="3369817926" sldId="307"/>
            <ac:graphicFrameMk id="6" creationId="{4D84C15C-C680-2F11-96EF-506C0F7FED4C}"/>
          </ac:graphicFrameMkLst>
        </pc:graphicFrameChg>
        <pc:picChg chg="add mod">
          <ac:chgData name="Kanchani, Kiran Kumar Reddy" userId="S::kxk220082@utdallas.edu::482d2bc6-9178-48ec-9462-09d0f9980ff7" providerId="AD" clId="Web-{40A84FF1-09F9-582A-36C5-9A8B985E73C0}" dt="2024-04-22T16:14:04.832" v="204" actId="1076"/>
          <ac:picMkLst>
            <pc:docMk/>
            <pc:sldMk cId="3369817926" sldId="307"/>
            <ac:picMk id="17" creationId="{A70B7C60-251C-C51A-7745-09697349914F}"/>
          </ac:picMkLst>
        </pc:picChg>
      </pc:sldChg>
      <pc:sldChg chg="addSp delSp modSp add replId">
        <pc:chgData name="Kanchani, Kiran Kumar Reddy" userId="S::kxk220082@utdallas.edu::482d2bc6-9178-48ec-9462-09d0f9980ff7" providerId="AD" clId="Web-{40A84FF1-09F9-582A-36C5-9A8B985E73C0}" dt="2024-04-22T16:00:29.596" v="192"/>
        <pc:sldMkLst>
          <pc:docMk/>
          <pc:sldMk cId="558300365" sldId="309"/>
        </pc:sldMkLst>
        <pc:spChg chg="mod">
          <ac:chgData name="Kanchani, Kiran Kumar Reddy" userId="S::kxk220082@utdallas.edu::482d2bc6-9178-48ec-9462-09d0f9980ff7" providerId="AD" clId="Web-{40A84FF1-09F9-582A-36C5-9A8B985E73C0}" dt="2024-04-22T16:00:29.596" v="192"/>
          <ac:spMkLst>
            <pc:docMk/>
            <pc:sldMk cId="558300365" sldId="309"/>
            <ac:spMk id="2" creationId="{687D6CD9-F0B3-D93F-6567-132AF50DBECE}"/>
          </ac:spMkLst>
        </pc:spChg>
        <pc:spChg chg="add del mod">
          <ac:chgData name="Kanchani, Kiran Kumar Reddy" userId="S::kxk220082@utdallas.edu::482d2bc6-9178-48ec-9462-09d0f9980ff7" providerId="AD" clId="Web-{40A84FF1-09F9-582A-36C5-9A8B985E73C0}" dt="2024-04-22T16:00:24.924" v="190"/>
          <ac:spMkLst>
            <pc:docMk/>
            <pc:sldMk cId="558300365" sldId="309"/>
            <ac:spMk id="5" creationId="{E2F3B007-566F-3D26-EC1F-25A312A631E2}"/>
          </ac:spMkLst>
        </pc:spChg>
        <pc:spChg chg="del">
          <ac:chgData name="Kanchani, Kiran Kumar Reddy" userId="S::kxk220082@utdallas.edu::482d2bc6-9178-48ec-9462-09d0f9980ff7" providerId="AD" clId="Web-{40A84FF1-09F9-582A-36C5-9A8B985E73C0}" dt="2024-04-22T16:00:29.596" v="192"/>
          <ac:spMkLst>
            <pc:docMk/>
            <pc:sldMk cId="558300365" sldId="309"/>
            <ac:spMk id="50" creationId="{158B3569-73B2-4D05-8E95-886A6EE17F1F}"/>
          </ac:spMkLst>
        </pc:spChg>
        <pc:spChg chg="del">
          <ac:chgData name="Kanchani, Kiran Kumar Reddy" userId="S::kxk220082@utdallas.edu::482d2bc6-9178-48ec-9462-09d0f9980ff7" providerId="AD" clId="Web-{40A84FF1-09F9-582A-36C5-9A8B985E73C0}" dt="2024-04-22T16:00:29.596" v="192"/>
          <ac:spMkLst>
            <pc:docMk/>
            <pc:sldMk cId="558300365" sldId="309"/>
            <ac:spMk id="51" creationId="{B71758F4-3F46-45DA-8AC5-4E508DA080BA}"/>
          </ac:spMkLst>
        </pc:spChg>
        <pc:spChg chg="del">
          <ac:chgData name="Kanchani, Kiran Kumar Reddy" userId="S::kxk220082@utdallas.edu::482d2bc6-9178-48ec-9462-09d0f9980ff7" providerId="AD" clId="Web-{40A84FF1-09F9-582A-36C5-9A8B985E73C0}" dt="2024-04-22T16:00:29.596" v="192"/>
          <ac:spMkLst>
            <pc:docMk/>
            <pc:sldMk cId="558300365" sldId="309"/>
            <ac:spMk id="53" creationId="{8D61482F-F3C5-4D66-8C5D-C6BBE3E1275C}"/>
          </ac:spMkLst>
        </pc:spChg>
        <pc:spChg chg="add">
          <ac:chgData name="Kanchani, Kiran Kumar Reddy" userId="S::kxk220082@utdallas.edu::482d2bc6-9178-48ec-9462-09d0f9980ff7" providerId="AD" clId="Web-{40A84FF1-09F9-582A-36C5-9A8B985E73C0}" dt="2024-04-22T16:00:29.596" v="192"/>
          <ac:spMkLst>
            <pc:docMk/>
            <pc:sldMk cId="558300365" sldId="309"/>
            <ac:spMk id="60" creationId="{158B3569-73B2-4D05-8E95-886A6EE17F1F}"/>
          </ac:spMkLst>
        </pc:spChg>
        <pc:spChg chg="add">
          <ac:chgData name="Kanchani, Kiran Kumar Reddy" userId="S::kxk220082@utdallas.edu::482d2bc6-9178-48ec-9462-09d0f9980ff7" providerId="AD" clId="Web-{40A84FF1-09F9-582A-36C5-9A8B985E73C0}" dt="2024-04-22T16:00:29.596" v="192"/>
          <ac:spMkLst>
            <pc:docMk/>
            <pc:sldMk cId="558300365" sldId="309"/>
            <ac:spMk id="62" creationId="{B71758F4-3F46-45DA-8AC5-4E508DA080BA}"/>
          </ac:spMkLst>
        </pc:spChg>
        <pc:spChg chg="add">
          <ac:chgData name="Kanchani, Kiran Kumar Reddy" userId="S::kxk220082@utdallas.edu::482d2bc6-9178-48ec-9462-09d0f9980ff7" providerId="AD" clId="Web-{40A84FF1-09F9-582A-36C5-9A8B985E73C0}" dt="2024-04-22T16:00:29.596" v="192"/>
          <ac:spMkLst>
            <pc:docMk/>
            <pc:sldMk cId="558300365" sldId="309"/>
            <ac:spMk id="66" creationId="{8D61482F-F3C5-4D66-8C5D-C6BBE3E1275C}"/>
          </ac:spMkLst>
        </pc:spChg>
        <pc:picChg chg="del">
          <ac:chgData name="Kanchani, Kiran Kumar Reddy" userId="S::kxk220082@utdallas.edu::482d2bc6-9178-48ec-9462-09d0f9980ff7" providerId="AD" clId="Web-{40A84FF1-09F9-582A-36C5-9A8B985E73C0}" dt="2024-04-22T16:00:13.518" v="189"/>
          <ac:picMkLst>
            <pc:docMk/>
            <pc:sldMk cId="558300365" sldId="309"/>
            <ac:picMk id="4" creationId="{46FDDEEA-3C6D-536B-487D-4B6797A2BD71}"/>
          </ac:picMkLst>
        </pc:picChg>
        <pc:picChg chg="add mod ord">
          <ac:chgData name="Kanchani, Kiran Kumar Reddy" userId="S::kxk220082@utdallas.edu::482d2bc6-9178-48ec-9462-09d0f9980ff7" providerId="AD" clId="Web-{40A84FF1-09F9-582A-36C5-9A8B985E73C0}" dt="2024-04-22T16:00:29.596" v="192"/>
          <ac:picMkLst>
            <pc:docMk/>
            <pc:sldMk cId="558300365" sldId="309"/>
            <ac:picMk id="6" creationId="{1FA142D1-0D45-4AA7-5FC1-349B51F0F515}"/>
          </ac:picMkLst>
        </pc:picChg>
        <pc:cxnChg chg="del">
          <ac:chgData name="Kanchani, Kiran Kumar Reddy" userId="S::kxk220082@utdallas.edu::482d2bc6-9178-48ec-9462-09d0f9980ff7" providerId="AD" clId="Web-{40A84FF1-09F9-582A-36C5-9A8B985E73C0}" dt="2024-04-22T16:00:29.596" v="192"/>
          <ac:cxnSpMkLst>
            <pc:docMk/>
            <pc:sldMk cId="558300365" sldId="309"/>
            <ac:cxnSpMk id="49" creationId="{D1B787A8-0D67-4B7E-9B48-86BD906AB6B5}"/>
          </ac:cxnSpMkLst>
        </pc:cxnChg>
        <pc:cxnChg chg="del">
          <ac:chgData name="Kanchani, Kiran Kumar Reddy" userId="S::kxk220082@utdallas.edu::482d2bc6-9178-48ec-9462-09d0f9980ff7" providerId="AD" clId="Web-{40A84FF1-09F9-582A-36C5-9A8B985E73C0}" dt="2024-04-22T16:00:29.596" v="192"/>
          <ac:cxnSpMkLst>
            <pc:docMk/>
            <pc:sldMk cId="558300365" sldId="309"/>
            <ac:cxnSpMk id="52" creationId="{56020367-4FD5-4596-8E10-C5F095CD8DBF}"/>
          </ac:cxnSpMkLst>
        </pc:cxnChg>
        <pc:cxnChg chg="add">
          <ac:chgData name="Kanchani, Kiran Kumar Reddy" userId="S::kxk220082@utdallas.edu::482d2bc6-9178-48ec-9462-09d0f9980ff7" providerId="AD" clId="Web-{40A84FF1-09F9-582A-36C5-9A8B985E73C0}" dt="2024-04-22T16:00:29.596" v="192"/>
          <ac:cxnSpMkLst>
            <pc:docMk/>
            <pc:sldMk cId="558300365" sldId="309"/>
            <ac:cxnSpMk id="58" creationId="{D1B787A8-0D67-4B7E-9B48-86BD906AB6B5}"/>
          </ac:cxnSpMkLst>
        </pc:cxnChg>
        <pc:cxnChg chg="add">
          <ac:chgData name="Kanchani, Kiran Kumar Reddy" userId="S::kxk220082@utdallas.edu::482d2bc6-9178-48ec-9462-09d0f9980ff7" providerId="AD" clId="Web-{40A84FF1-09F9-582A-36C5-9A8B985E73C0}" dt="2024-04-22T16:00:29.596" v="192"/>
          <ac:cxnSpMkLst>
            <pc:docMk/>
            <pc:sldMk cId="558300365" sldId="309"/>
            <ac:cxnSpMk id="64" creationId="{56020367-4FD5-4596-8E10-C5F095CD8DBF}"/>
          </ac:cxnSpMkLst>
        </pc:cxnChg>
      </pc:sldChg>
      <pc:sldChg chg="new del">
        <pc:chgData name="Kanchani, Kiran Kumar Reddy" userId="S::kxk220082@utdallas.edu::482d2bc6-9178-48ec-9462-09d0f9980ff7" providerId="AD" clId="Web-{40A84FF1-09F9-582A-36C5-9A8B985E73C0}" dt="2024-04-22T16:18:07.623" v="208"/>
        <pc:sldMkLst>
          <pc:docMk/>
          <pc:sldMk cId="3243873330" sldId="310"/>
        </pc:sldMkLst>
      </pc:sldChg>
      <pc:sldChg chg="addSp modSp add del mod replId modClrScheme chgLayout">
        <pc:chgData name="Kanchani, Kiran Kumar Reddy" userId="S::kxk220082@utdallas.edu::482d2bc6-9178-48ec-9462-09d0f9980ff7" providerId="AD" clId="Web-{40A84FF1-09F9-582A-36C5-9A8B985E73C0}" dt="2024-04-22T16:23:22.417" v="267"/>
        <pc:sldMkLst>
          <pc:docMk/>
          <pc:sldMk cId="2231177622" sldId="311"/>
        </pc:sldMkLst>
        <pc:spChg chg="mod ord">
          <ac:chgData name="Kanchani, Kiran Kumar Reddy" userId="S::kxk220082@utdallas.edu::482d2bc6-9178-48ec-9462-09d0f9980ff7" providerId="AD" clId="Web-{40A84FF1-09F9-582A-36C5-9A8B985E73C0}" dt="2024-04-22T16:18:33.406" v="209"/>
          <ac:spMkLst>
            <pc:docMk/>
            <pc:sldMk cId="2231177622" sldId="311"/>
            <ac:spMk id="2" creationId="{F2C636A1-F318-4059-804F-1F4A4C1A78E7}"/>
          </ac:spMkLst>
        </pc:spChg>
        <pc:spChg chg="add mod ord">
          <ac:chgData name="Kanchani, Kiran Kumar Reddy" userId="S::kxk220082@utdallas.edu::482d2bc6-9178-48ec-9462-09d0f9980ff7" providerId="AD" clId="Web-{40A84FF1-09F9-582A-36C5-9A8B985E73C0}" dt="2024-04-22T16:18:33.406" v="209"/>
          <ac:spMkLst>
            <pc:docMk/>
            <pc:sldMk cId="2231177622" sldId="311"/>
            <ac:spMk id="3" creationId="{2D4BFC36-EA12-ED45-828E-D269AE1BADFB}"/>
          </ac:spMkLst>
        </pc:spChg>
      </pc:sldChg>
      <pc:sldChg chg="addSp delSp modSp add replId">
        <pc:chgData name="Kanchani, Kiran Kumar Reddy" userId="S::kxk220082@utdallas.edu::482d2bc6-9178-48ec-9462-09d0f9980ff7" providerId="AD" clId="Web-{40A84FF1-09F9-582A-36C5-9A8B985E73C0}" dt="2024-04-22T16:20:35.535" v="266" actId="20577"/>
        <pc:sldMkLst>
          <pc:docMk/>
          <pc:sldMk cId="1913533986" sldId="312"/>
        </pc:sldMkLst>
        <pc:spChg chg="add del mod">
          <ac:chgData name="Kanchani, Kiran Kumar Reddy" userId="S::kxk220082@utdallas.edu::482d2bc6-9178-48ec-9462-09d0f9980ff7" providerId="AD" clId="Web-{40A84FF1-09F9-582A-36C5-9A8B985E73C0}" dt="2024-04-22T16:20:35.535" v="266" actId="20577"/>
          <ac:spMkLst>
            <pc:docMk/>
            <pc:sldMk cId="1913533986" sldId="312"/>
            <ac:spMk id="4" creationId="{147DC614-0796-B60A-7C87-72A866396568}"/>
          </ac:spMkLst>
        </pc:spChg>
      </pc:sldChg>
      <pc:sldChg chg="add del replId">
        <pc:chgData name="Kanchani, Kiran Kumar Reddy" userId="S::kxk220082@utdallas.edu::482d2bc6-9178-48ec-9462-09d0f9980ff7" providerId="AD" clId="Web-{40A84FF1-09F9-582A-36C5-9A8B985E73C0}" dt="2024-04-22T16:18:39.468" v="211"/>
        <pc:sldMkLst>
          <pc:docMk/>
          <pc:sldMk cId="4174215351" sldId="312"/>
        </pc:sldMkLst>
      </pc:sldChg>
      <pc:sldChg chg="modSp new">
        <pc:chgData name="Kanchani, Kiran Kumar Reddy" userId="S::kxk220082@utdallas.edu::482d2bc6-9178-48ec-9462-09d0f9980ff7" providerId="AD" clId="Web-{40A84FF1-09F9-582A-36C5-9A8B985E73C0}" dt="2024-04-22T16:30:47.451" v="277" actId="20577"/>
        <pc:sldMkLst>
          <pc:docMk/>
          <pc:sldMk cId="474304879" sldId="313"/>
        </pc:sldMkLst>
        <pc:spChg chg="mod">
          <ac:chgData name="Kanchani, Kiran Kumar Reddy" userId="S::kxk220082@utdallas.edu::482d2bc6-9178-48ec-9462-09d0f9980ff7" providerId="AD" clId="Web-{40A84FF1-09F9-582A-36C5-9A8B985E73C0}" dt="2024-04-22T16:30:10.387" v="275" actId="20577"/>
          <ac:spMkLst>
            <pc:docMk/>
            <pc:sldMk cId="474304879" sldId="313"/>
            <ac:spMk id="2" creationId="{CE04AF8C-8BBD-AAA2-3523-B0141BCB0B2C}"/>
          </ac:spMkLst>
        </pc:spChg>
        <pc:spChg chg="mod">
          <ac:chgData name="Kanchani, Kiran Kumar Reddy" userId="S::kxk220082@utdallas.edu::482d2bc6-9178-48ec-9462-09d0f9980ff7" providerId="AD" clId="Web-{40A84FF1-09F9-582A-36C5-9A8B985E73C0}" dt="2024-04-22T16:30:47.451" v="277" actId="20577"/>
          <ac:spMkLst>
            <pc:docMk/>
            <pc:sldMk cId="474304879" sldId="313"/>
            <ac:spMk id="3" creationId="{265E8C07-F484-516E-89C5-F363D0CA08F3}"/>
          </ac:spMkLst>
        </pc:spChg>
      </pc:sldChg>
      <pc:sldChg chg="add del replId">
        <pc:chgData name="Kanchani, Kiran Kumar Reddy" userId="S::kxk220082@utdallas.edu::482d2bc6-9178-48ec-9462-09d0f9980ff7" providerId="AD" clId="Web-{40A84FF1-09F9-582A-36C5-9A8B985E73C0}" dt="2024-04-22T16:19:06.829" v="216"/>
        <pc:sldMkLst>
          <pc:docMk/>
          <pc:sldMk cId="3032822507" sldId="313"/>
        </pc:sldMkLst>
      </pc:sldChg>
    </pc:docChg>
  </pc:docChgLst>
  <pc:docChgLst>
    <pc:chgData name="Kanchani, Kiran Kumar Reddy" userId="S::kxk220082@utdallas.edu::482d2bc6-9178-48ec-9462-09d0f9980ff7" providerId="AD" clId="Web-{95D5F5C7-4740-C8E0-6A29-2A55C6418F83}"/>
    <pc:docChg chg="modSld">
      <pc:chgData name="Kanchani, Kiran Kumar Reddy" userId="S::kxk220082@utdallas.edu::482d2bc6-9178-48ec-9462-09d0f9980ff7" providerId="AD" clId="Web-{95D5F5C7-4740-C8E0-6A29-2A55C6418F83}" dt="2024-04-22T23:04:11.186" v="2" actId="20577"/>
      <pc:docMkLst>
        <pc:docMk/>
      </pc:docMkLst>
      <pc:sldChg chg="modSp">
        <pc:chgData name="Kanchani, Kiran Kumar Reddy" userId="S::kxk220082@utdallas.edu::482d2bc6-9178-48ec-9462-09d0f9980ff7" providerId="AD" clId="Web-{95D5F5C7-4740-C8E0-6A29-2A55C6418F83}" dt="2024-04-22T23:04:11.186" v="2" actId="20577"/>
        <pc:sldMkLst>
          <pc:docMk/>
          <pc:sldMk cId="793189464" sldId="256"/>
        </pc:sldMkLst>
        <pc:spChg chg="mod">
          <ac:chgData name="Kanchani, Kiran Kumar Reddy" userId="S::kxk220082@utdallas.edu::482d2bc6-9178-48ec-9462-09d0f9980ff7" providerId="AD" clId="Web-{95D5F5C7-4740-C8E0-6A29-2A55C6418F83}" dt="2024-04-22T23:04:11.186" v="2" actId="20577"/>
          <ac:spMkLst>
            <pc:docMk/>
            <pc:sldMk cId="793189464" sldId="256"/>
            <ac:spMk id="6" creationId="{9298C7E3-CE53-78FD-1807-B72CCBFF57CA}"/>
          </ac:spMkLst>
        </pc:spChg>
      </pc:sldChg>
    </pc:docChg>
  </pc:docChgLst>
  <pc:docChgLst>
    <pc:chgData name="Kanchani, Kiran Kumar Reddy" userId="S::kxk220082@utdallas.edu::482d2bc6-9178-48ec-9462-09d0f9980ff7" providerId="AD" clId="Web-{72BA1CA8-B381-D5EF-EAC1-2FC8D6D10A83}"/>
    <pc:docChg chg="delSld modSld">
      <pc:chgData name="Kanchani, Kiran Kumar Reddy" userId="S::kxk220082@utdallas.edu::482d2bc6-9178-48ec-9462-09d0f9980ff7" providerId="AD" clId="Web-{72BA1CA8-B381-D5EF-EAC1-2FC8D6D10A83}" dt="2024-04-22T21:08:51.234" v="190"/>
      <pc:docMkLst>
        <pc:docMk/>
      </pc:docMkLst>
      <pc:sldChg chg="addSp delSp modSp mod modClrScheme delDesignElem chgLayout">
        <pc:chgData name="Kanchani, Kiran Kumar Reddy" userId="S::kxk220082@utdallas.edu::482d2bc6-9178-48ec-9462-09d0f9980ff7" providerId="AD" clId="Web-{72BA1CA8-B381-D5EF-EAC1-2FC8D6D10A83}" dt="2024-04-22T20:59:45.526" v="140" actId="14100"/>
        <pc:sldMkLst>
          <pc:docMk/>
          <pc:sldMk cId="4259007986" sldId="261"/>
        </pc:sldMkLst>
        <pc:spChg chg="mod ord">
          <ac:chgData name="Kanchani, Kiran Kumar Reddy" userId="S::kxk220082@utdallas.edu::482d2bc6-9178-48ec-9462-09d0f9980ff7" providerId="AD" clId="Web-{72BA1CA8-B381-D5EF-EAC1-2FC8D6D10A83}" dt="2024-04-22T20:58:03.710" v="77"/>
          <ac:spMkLst>
            <pc:docMk/>
            <pc:sldMk cId="4259007986" sldId="261"/>
            <ac:spMk id="2" creationId="{687D6CD9-F0B3-D93F-6567-132AF50DBECE}"/>
          </ac:spMkLst>
        </pc:spChg>
        <pc:spChg chg="add mod ord">
          <ac:chgData name="Kanchani, Kiran Kumar Reddy" userId="S::kxk220082@utdallas.edu::482d2bc6-9178-48ec-9462-09d0f9980ff7" providerId="AD" clId="Web-{72BA1CA8-B381-D5EF-EAC1-2FC8D6D10A83}" dt="2024-04-22T20:59:04.259" v="131" actId="20577"/>
          <ac:spMkLst>
            <pc:docMk/>
            <pc:sldMk cId="4259007986" sldId="261"/>
            <ac:spMk id="6" creationId="{5AC0F982-A0DB-BC3E-A020-ABA2DC558A92}"/>
          </ac:spMkLst>
        </pc:spChg>
        <pc:spChg chg="add mod ord">
          <ac:chgData name="Kanchani, Kiran Kumar Reddy" userId="S::kxk220082@utdallas.edu::482d2bc6-9178-48ec-9462-09d0f9980ff7" providerId="AD" clId="Web-{72BA1CA8-B381-D5EF-EAC1-2FC8D6D10A83}" dt="2024-04-22T20:58:34.258" v="106" actId="20577"/>
          <ac:spMkLst>
            <pc:docMk/>
            <pc:sldMk cId="4259007986" sldId="261"/>
            <ac:spMk id="7" creationId="{C84CB427-E79B-6322-5B08-DB50AE656BC3}"/>
          </ac:spMkLst>
        </pc:spChg>
        <pc:spChg chg="add mod ord">
          <ac:chgData name="Kanchani, Kiran Kumar Reddy" userId="S::kxk220082@utdallas.edu::482d2bc6-9178-48ec-9462-09d0f9980ff7" providerId="AD" clId="Web-{72BA1CA8-B381-D5EF-EAC1-2FC8D6D10A83}" dt="2024-04-22T20:58:58.446" v="129" actId="20577"/>
          <ac:spMkLst>
            <pc:docMk/>
            <pc:sldMk cId="4259007986" sldId="261"/>
            <ac:spMk id="8" creationId="{CDA8C455-D325-0D72-6728-0D7B243A5766}"/>
          </ac:spMkLst>
        </pc:spChg>
        <pc:spChg chg="add del">
          <ac:chgData name="Kanchani, Kiran Kumar Reddy" userId="S::kxk220082@utdallas.edu::482d2bc6-9178-48ec-9462-09d0f9980ff7" providerId="AD" clId="Web-{72BA1CA8-B381-D5EF-EAC1-2FC8D6D10A83}" dt="2024-04-22T20:57:38.553" v="74"/>
          <ac:spMkLst>
            <pc:docMk/>
            <pc:sldMk cId="4259007986" sldId="261"/>
            <ac:spMk id="10" creationId="{A2679492-7988-4050-9056-542444452411}"/>
          </ac:spMkLst>
        </pc:spChg>
        <pc:spChg chg="add del">
          <ac:chgData name="Kanchani, Kiran Kumar Reddy" userId="S::kxk220082@utdallas.edu::482d2bc6-9178-48ec-9462-09d0f9980ff7" providerId="AD" clId="Web-{72BA1CA8-B381-D5EF-EAC1-2FC8D6D10A83}" dt="2024-04-22T20:57:38.553" v="74"/>
          <ac:spMkLst>
            <pc:docMk/>
            <pc:sldMk cId="4259007986" sldId="261"/>
            <ac:spMk id="12" creationId="{B5ABDEAA-B248-4182-B67C-A925338E772D}"/>
          </ac:spMkLst>
        </pc:spChg>
        <pc:spChg chg="add del">
          <ac:chgData name="Kanchani, Kiran Kumar Reddy" userId="S::kxk220082@utdallas.edu::482d2bc6-9178-48ec-9462-09d0f9980ff7" providerId="AD" clId="Web-{72BA1CA8-B381-D5EF-EAC1-2FC8D6D10A83}" dt="2024-04-22T20:57:38.553" v="74"/>
          <ac:spMkLst>
            <pc:docMk/>
            <pc:sldMk cId="4259007986" sldId="261"/>
            <ac:spMk id="14" creationId="{B091B163-7D61-4891-ABCF-5C13D9C418D0}"/>
          </ac:spMkLst>
        </pc:spChg>
        <pc:spChg chg="add del">
          <ac:chgData name="Kanchani, Kiran Kumar Reddy" userId="S::kxk220082@utdallas.edu::482d2bc6-9178-48ec-9462-09d0f9980ff7" providerId="AD" clId="Web-{72BA1CA8-B381-D5EF-EAC1-2FC8D6D10A83}" dt="2024-04-22T20:57:02.005" v="62"/>
          <ac:spMkLst>
            <pc:docMk/>
            <pc:sldMk cId="4259007986" sldId="261"/>
            <ac:spMk id="50" creationId="{158B3569-73B2-4D05-8E95-886A6EE17F1F}"/>
          </ac:spMkLst>
        </pc:spChg>
        <pc:spChg chg="add del">
          <ac:chgData name="Kanchani, Kiran Kumar Reddy" userId="S::kxk220082@utdallas.edu::482d2bc6-9178-48ec-9462-09d0f9980ff7" providerId="AD" clId="Web-{72BA1CA8-B381-D5EF-EAC1-2FC8D6D10A83}" dt="2024-04-22T20:57:02.005" v="62"/>
          <ac:spMkLst>
            <pc:docMk/>
            <pc:sldMk cId="4259007986" sldId="261"/>
            <ac:spMk id="51" creationId="{B71758F4-3F46-45DA-8AC5-4E508DA080BA}"/>
          </ac:spMkLst>
        </pc:spChg>
        <pc:spChg chg="add del">
          <ac:chgData name="Kanchani, Kiran Kumar Reddy" userId="S::kxk220082@utdallas.edu::482d2bc6-9178-48ec-9462-09d0f9980ff7" providerId="AD" clId="Web-{72BA1CA8-B381-D5EF-EAC1-2FC8D6D10A83}" dt="2024-04-22T20:57:02.005" v="62"/>
          <ac:spMkLst>
            <pc:docMk/>
            <pc:sldMk cId="4259007986" sldId="261"/>
            <ac:spMk id="53" creationId="{8D61482F-F3C5-4D66-8C5D-C6BBE3E1275C}"/>
          </ac:spMkLst>
        </pc:spChg>
        <pc:spChg chg="add del">
          <ac:chgData name="Kanchani, Kiran Kumar Reddy" userId="S::kxk220082@utdallas.edu::482d2bc6-9178-48ec-9462-09d0f9980ff7" providerId="AD" clId="Web-{72BA1CA8-B381-D5EF-EAC1-2FC8D6D10A83}" dt="2024-04-22T20:56:44.645" v="61"/>
          <ac:spMkLst>
            <pc:docMk/>
            <pc:sldMk cId="4259007986" sldId="261"/>
            <ac:spMk id="57" creationId="{642817B6-F6E1-6351-C275-0B64EC82ADA2}"/>
          </ac:spMkLst>
        </pc:spChg>
        <pc:spChg chg="add del">
          <ac:chgData name="Kanchani, Kiran Kumar Reddy" userId="S::kxk220082@utdallas.edu::482d2bc6-9178-48ec-9462-09d0f9980ff7" providerId="AD" clId="Web-{72BA1CA8-B381-D5EF-EAC1-2FC8D6D10A83}" dt="2024-04-22T20:56:44.645" v="61"/>
          <ac:spMkLst>
            <pc:docMk/>
            <pc:sldMk cId="4259007986" sldId="261"/>
            <ac:spMk id="60" creationId="{327D73B4-9F5C-4A64-A179-51B9500CB8B5}"/>
          </ac:spMkLst>
        </pc:spChg>
        <pc:spChg chg="add del">
          <ac:chgData name="Kanchani, Kiran Kumar Reddy" userId="S::kxk220082@utdallas.edu::482d2bc6-9178-48ec-9462-09d0f9980ff7" providerId="AD" clId="Web-{72BA1CA8-B381-D5EF-EAC1-2FC8D6D10A83}" dt="2024-04-22T20:56:44.645" v="61"/>
          <ac:spMkLst>
            <pc:docMk/>
            <pc:sldMk cId="4259007986" sldId="261"/>
            <ac:spMk id="62" creationId="{D0F14822-B1F1-4730-A131-C3416A790B0D}"/>
          </ac:spMkLst>
        </pc:spChg>
        <pc:spChg chg="add del">
          <ac:chgData name="Kanchani, Kiran Kumar Reddy" userId="S::kxk220082@utdallas.edu::482d2bc6-9178-48ec-9462-09d0f9980ff7" providerId="AD" clId="Web-{72BA1CA8-B381-D5EF-EAC1-2FC8D6D10A83}" dt="2024-04-22T20:56:44.645" v="61"/>
          <ac:spMkLst>
            <pc:docMk/>
            <pc:sldMk cId="4259007986" sldId="261"/>
            <ac:spMk id="64" creationId="{063F1D6B-3845-4F68-9803-39000080ECE7}"/>
          </ac:spMkLst>
        </pc:spChg>
        <pc:spChg chg="add del">
          <ac:chgData name="Kanchani, Kiran Kumar Reddy" userId="S::kxk220082@utdallas.edu::482d2bc6-9178-48ec-9462-09d0f9980ff7" providerId="AD" clId="Web-{72BA1CA8-B381-D5EF-EAC1-2FC8D6D10A83}" dt="2024-04-22T20:56:44.645" v="61"/>
          <ac:spMkLst>
            <pc:docMk/>
            <pc:sldMk cId="4259007986" sldId="261"/>
            <ac:spMk id="66" creationId="{6CB927A4-E432-4310-9CD5-E89FF5063179}"/>
          </ac:spMkLst>
        </pc:spChg>
        <pc:spChg chg="add del">
          <ac:chgData name="Kanchani, Kiran Kumar Reddy" userId="S::kxk220082@utdallas.edu::482d2bc6-9178-48ec-9462-09d0f9980ff7" providerId="AD" clId="Web-{72BA1CA8-B381-D5EF-EAC1-2FC8D6D10A83}" dt="2024-04-22T20:56:44.645" v="61"/>
          <ac:spMkLst>
            <pc:docMk/>
            <pc:sldMk cId="4259007986" sldId="261"/>
            <ac:spMk id="68" creationId="{E3020543-B24B-4EC4-8FFC-8DD88EEA91A8}"/>
          </ac:spMkLst>
        </pc:spChg>
        <pc:spChg chg="add del">
          <ac:chgData name="Kanchani, Kiran Kumar Reddy" userId="S::kxk220082@utdallas.edu::482d2bc6-9178-48ec-9462-09d0f9980ff7" providerId="AD" clId="Web-{72BA1CA8-B381-D5EF-EAC1-2FC8D6D10A83}" dt="2024-04-22T20:56:44.645" v="61"/>
          <ac:spMkLst>
            <pc:docMk/>
            <pc:sldMk cId="4259007986" sldId="261"/>
            <ac:spMk id="70" creationId="{1453BF6C-B012-48B7-B4E8-6D7AC7C27D02}"/>
          </ac:spMkLst>
        </pc:spChg>
        <pc:picChg chg="mod ord">
          <ac:chgData name="Kanchani, Kiran Kumar Reddy" userId="S::kxk220082@utdallas.edu::482d2bc6-9178-48ec-9462-09d0f9980ff7" providerId="AD" clId="Web-{72BA1CA8-B381-D5EF-EAC1-2FC8D6D10A83}" dt="2024-04-22T20:59:45.526" v="140" actId="14100"/>
          <ac:picMkLst>
            <pc:docMk/>
            <pc:sldMk cId="4259007986" sldId="261"/>
            <ac:picMk id="4" creationId="{46FDDEEA-3C6D-536B-487D-4B6797A2BD71}"/>
          </ac:picMkLst>
        </pc:picChg>
        <pc:picChg chg="add mod">
          <ac:chgData name="Kanchani, Kiran Kumar Reddy" userId="S::kxk220082@utdallas.edu::482d2bc6-9178-48ec-9462-09d0f9980ff7" providerId="AD" clId="Web-{72BA1CA8-B381-D5EF-EAC1-2FC8D6D10A83}" dt="2024-04-22T20:59:34.385" v="138" actId="14100"/>
          <ac:picMkLst>
            <pc:docMk/>
            <pc:sldMk cId="4259007986" sldId="261"/>
            <ac:picMk id="5" creationId="{28D410D4-D692-091A-7153-F36DDE18CEE6}"/>
          </ac:picMkLst>
        </pc:picChg>
        <pc:cxnChg chg="add del">
          <ac:chgData name="Kanchani, Kiran Kumar Reddy" userId="S::kxk220082@utdallas.edu::482d2bc6-9178-48ec-9462-09d0f9980ff7" providerId="AD" clId="Web-{72BA1CA8-B381-D5EF-EAC1-2FC8D6D10A83}" dt="2024-04-22T20:57:38.553" v="74"/>
          <ac:cxnSpMkLst>
            <pc:docMk/>
            <pc:sldMk cId="4259007986" sldId="261"/>
            <ac:cxnSpMk id="9" creationId="{5C05CAAB-DBA2-4548-AD5F-01BB97FBB207}"/>
          </ac:cxnSpMkLst>
        </pc:cxnChg>
        <pc:cxnChg chg="add del">
          <ac:chgData name="Kanchani, Kiran Kumar Reddy" userId="S::kxk220082@utdallas.edu::482d2bc6-9178-48ec-9462-09d0f9980ff7" providerId="AD" clId="Web-{72BA1CA8-B381-D5EF-EAC1-2FC8D6D10A83}" dt="2024-04-22T20:57:38.553" v="74"/>
          <ac:cxnSpMkLst>
            <pc:docMk/>
            <pc:sldMk cId="4259007986" sldId="261"/>
            <ac:cxnSpMk id="16" creationId="{C49DA8F6-BCC1-4447-B54C-57856834B94B}"/>
          </ac:cxnSpMkLst>
        </pc:cxnChg>
        <pc:cxnChg chg="add del">
          <ac:chgData name="Kanchani, Kiran Kumar Reddy" userId="S::kxk220082@utdallas.edu::482d2bc6-9178-48ec-9462-09d0f9980ff7" providerId="AD" clId="Web-{72BA1CA8-B381-D5EF-EAC1-2FC8D6D10A83}" dt="2024-04-22T20:57:02.005" v="62"/>
          <ac:cxnSpMkLst>
            <pc:docMk/>
            <pc:sldMk cId="4259007986" sldId="261"/>
            <ac:cxnSpMk id="49" creationId="{D1B787A8-0D67-4B7E-9B48-86BD906AB6B5}"/>
          </ac:cxnSpMkLst>
        </pc:cxnChg>
        <pc:cxnChg chg="add del">
          <ac:chgData name="Kanchani, Kiran Kumar Reddy" userId="S::kxk220082@utdallas.edu::482d2bc6-9178-48ec-9462-09d0f9980ff7" providerId="AD" clId="Web-{72BA1CA8-B381-D5EF-EAC1-2FC8D6D10A83}" dt="2024-04-22T20:57:02.005" v="62"/>
          <ac:cxnSpMkLst>
            <pc:docMk/>
            <pc:sldMk cId="4259007986" sldId="261"/>
            <ac:cxnSpMk id="52" creationId="{56020367-4FD5-4596-8E10-C5F095CD8DBF}"/>
          </ac:cxnSpMkLst>
        </pc:cxnChg>
        <pc:cxnChg chg="add del">
          <ac:chgData name="Kanchani, Kiran Kumar Reddy" userId="S::kxk220082@utdallas.edu::482d2bc6-9178-48ec-9462-09d0f9980ff7" providerId="AD" clId="Web-{72BA1CA8-B381-D5EF-EAC1-2FC8D6D10A83}" dt="2024-04-22T20:56:44.645" v="61"/>
          <ac:cxnSpMkLst>
            <pc:docMk/>
            <pc:sldMk cId="4259007986" sldId="261"/>
            <ac:cxnSpMk id="72" creationId="{C49DA8F6-BCC1-4447-B54C-57856834B94B}"/>
          </ac:cxnSpMkLst>
        </pc:cxnChg>
      </pc:sldChg>
      <pc:sldChg chg="del">
        <pc:chgData name="Kanchani, Kiran Kumar Reddy" userId="S::kxk220082@utdallas.edu::482d2bc6-9178-48ec-9462-09d0f9980ff7" providerId="AD" clId="Web-{72BA1CA8-B381-D5EF-EAC1-2FC8D6D10A83}" dt="2024-04-22T20:47:58.109" v="11"/>
        <pc:sldMkLst>
          <pc:docMk/>
          <pc:sldMk cId="2940628196" sldId="305"/>
        </pc:sldMkLst>
      </pc:sldChg>
      <pc:sldChg chg="del">
        <pc:chgData name="Kanchani, Kiran Kumar Reddy" userId="S::kxk220082@utdallas.edu::482d2bc6-9178-48ec-9462-09d0f9980ff7" providerId="AD" clId="Web-{72BA1CA8-B381-D5EF-EAC1-2FC8D6D10A83}" dt="2024-04-22T21:00:05.683" v="141"/>
        <pc:sldMkLst>
          <pc:docMk/>
          <pc:sldMk cId="558300365" sldId="309"/>
        </pc:sldMkLst>
      </pc:sldChg>
      <pc:sldChg chg="modSp del">
        <pc:chgData name="Kanchani, Kiran Kumar Reddy" userId="S::kxk220082@utdallas.edu::482d2bc6-9178-48ec-9462-09d0f9980ff7" providerId="AD" clId="Web-{72BA1CA8-B381-D5EF-EAC1-2FC8D6D10A83}" dt="2024-04-22T21:07:13.278" v="177"/>
        <pc:sldMkLst>
          <pc:docMk/>
          <pc:sldMk cId="1913533986" sldId="312"/>
        </pc:sldMkLst>
        <pc:spChg chg="mod">
          <ac:chgData name="Kanchani, Kiran Kumar Reddy" userId="S::kxk220082@utdallas.edu::482d2bc6-9178-48ec-9462-09d0f9980ff7" providerId="AD" clId="Web-{72BA1CA8-B381-D5EF-EAC1-2FC8D6D10A83}" dt="2024-04-22T21:05:36.665" v="176" actId="1076"/>
          <ac:spMkLst>
            <pc:docMk/>
            <pc:sldMk cId="1913533986" sldId="312"/>
            <ac:spMk id="4" creationId="{147DC614-0796-B60A-7C87-72A866396568}"/>
          </ac:spMkLst>
        </pc:spChg>
      </pc:sldChg>
      <pc:sldChg chg="addSp delSp modSp">
        <pc:chgData name="Kanchani, Kiran Kumar Reddy" userId="S::kxk220082@utdallas.edu::482d2bc6-9178-48ec-9462-09d0f9980ff7" providerId="AD" clId="Web-{72BA1CA8-B381-D5EF-EAC1-2FC8D6D10A83}" dt="2024-04-22T21:08:51.234" v="190"/>
        <pc:sldMkLst>
          <pc:docMk/>
          <pc:sldMk cId="474304879" sldId="313"/>
        </pc:sldMkLst>
        <pc:spChg chg="mod">
          <ac:chgData name="Kanchani, Kiran Kumar Reddy" userId="S::kxk220082@utdallas.edu::482d2bc6-9178-48ec-9462-09d0f9980ff7" providerId="AD" clId="Web-{72BA1CA8-B381-D5EF-EAC1-2FC8D6D10A83}" dt="2024-04-22T21:08:51.234" v="190"/>
          <ac:spMkLst>
            <pc:docMk/>
            <pc:sldMk cId="474304879" sldId="313"/>
            <ac:spMk id="2" creationId="{CE04AF8C-8BBD-AAA2-3523-B0141BCB0B2C}"/>
          </ac:spMkLst>
        </pc:spChg>
        <pc:spChg chg="mod">
          <ac:chgData name="Kanchani, Kiran Kumar Reddy" userId="S::kxk220082@utdallas.edu::482d2bc6-9178-48ec-9462-09d0f9980ff7" providerId="AD" clId="Web-{72BA1CA8-B381-D5EF-EAC1-2FC8D6D10A83}" dt="2024-04-22T21:08:51.234" v="190"/>
          <ac:spMkLst>
            <pc:docMk/>
            <pc:sldMk cId="474304879" sldId="313"/>
            <ac:spMk id="3" creationId="{265E8C07-F484-516E-89C5-F363D0CA08F3}"/>
          </ac:spMkLst>
        </pc:spChg>
        <pc:spChg chg="del">
          <ac:chgData name="Kanchani, Kiran Kumar Reddy" userId="S::kxk220082@utdallas.edu::482d2bc6-9178-48ec-9462-09d0f9980ff7" providerId="AD" clId="Web-{72BA1CA8-B381-D5EF-EAC1-2FC8D6D10A83}" dt="2024-04-22T21:08:51.234" v="190"/>
          <ac:spMkLst>
            <pc:docMk/>
            <pc:sldMk cId="474304879" sldId="313"/>
            <ac:spMk id="9" creationId="{45CF0CC2-658D-4A87-9D2E-154B0ABE1BA0}"/>
          </ac:spMkLst>
        </pc:spChg>
        <pc:spChg chg="del">
          <ac:chgData name="Kanchani, Kiran Kumar Reddy" userId="S::kxk220082@utdallas.edu::482d2bc6-9178-48ec-9462-09d0f9980ff7" providerId="AD" clId="Web-{72BA1CA8-B381-D5EF-EAC1-2FC8D6D10A83}" dt="2024-04-22T21:08:51.234" v="190"/>
          <ac:spMkLst>
            <pc:docMk/>
            <pc:sldMk cId="474304879" sldId="313"/>
            <ac:spMk id="11" creationId="{796C2CE2-29C3-4EBD-A8BB-82C6CC06950D}"/>
          </ac:spMkLst>
        </pc:spChg>
        <pc:spChg chg="del">
          <ac:chgData name="Kanchani, Kiran Kumar Reddy" userId="S::kxk220082@utdallas.edu::482d2bc6-9178-48ec-9462-09d0f9980ff7" providerId="AD" clId="Web-{72BA1CA8-B381-D5EF-EAC1-2FC8D6D10A83}" dt="2024-04-22T21:08:51.234" v="190"/>
          <ac:spMkLst>
            <pc:docMk/>
            <pc:sldMk cId="474304879" sldId="313"/>
            <ac:spMk id="13" creationId="{6CB927A4-E432-4310-9CD5-E89FF5063179}"/>
          </ac:spMkLst>
        </pc:spChg>
        <pc:spChg chg="del">
          <ac:chgData name="Kanchani, Kiran Kumar Reddy" userId="S::kxk220082@utdallas.edu::482d2bc6-9178-48ec-9462-09d0f9980ff7" providerId="AD" clId="Web-{72BA1CA8-B381-D5EF-EAC1-2FC8D6D10A83}" dt="2024-04-22T21:08:51.234" v="190"/>
          <ac:spMkLst>
            <pc:docMk/>
            <pc:sldMk cId="474304879" sldId="313"/>
            <ac:spMk id="15" creationId="{E3020543-B24B-4EC4-8FFC-8DD88EEA91A8}"/>
          </ac:spMkLst>
        </pc:spChg>
        <pc:spChg chg="del">
          <ac:chgData name="Kanchani, Kiran Kumar Reddy" userId="S::kxk220082@utdallas.edu::482d2bc6-9178-48ec-9462-09d0f9980ff7" providerId="AD" clId="Web-{72BA1CA8-B381-D5EF-EAC1-2FC8D6D10A83}" dt="2024-04-22T21:08:51.234" v="190"/>
          <ac:spMkLst>
            <pc:docMk/>
            <pc:sldMk cId="474304879" sldId="313"/>
            <ac:spMk id="17" creationId="{1453BF6C-B012-48B7-B4E8-6D7AC7C27D02}"/>
          </ac:spMkLst>
        </pc:spChg>
        <pc:spChg chg="add">
          <ac:chgData name="Kanchani, Kiran Kumar Reddy" userId="S::kxk220082@utdallas.edu::482d2bc6-9178-48ec-9462-09d0f9980ff7" providerId="AD" clId="Web-{72BA1CA8-B381-D5EF-EAC1-2FC8D6D10A83}" dt="2024-04-22T21:08:51.234" v="190"/>
          <ac:spMkLst>
            <pc:docMk/>
            <pc:sldMk cId="474304879" sldId="313"/>
            <ac:spMk id="24" creationId="{8D1AA55E-40D5-461B-A5A8-4AE8AAB71B08}"/>
          </ac:spMkLst>
        </pc:spChg>
        <pc:spChg chg="add">
          <ac:chgData name="Kanchani, Kiran Kumar Reddy" userId="S::kxk220082@utdallas.edu::482d2bc6-9178-48ec-9462-09d0f9980ff7" providerId="AD" clId="Web-{72BA1CA8-B381-D5EF-EAC1-2FC8D6D10A83}" dt="2024-04-22T21:08:51.234" v="190"/>
          <ac:spMkLst>
            <pc:docMk/>
            <pc:sldMk cId="474304879" sldId="313"/>
            <ac:spMk id="28" creationId="{6CB927A4-E432-4310-9CD5-E89FF5063179}"/>
          </ac:spMkLst>
        </pc:spChg>
        <pc:spChg chg="add">
          <ac:chgData name="Kanchani, Kiran Kumar Reddy" userId="S::kxk220082@utdallas.edu::482d2bc6-9178-48ec-9462-09d0f9980ff7" providerId="AD" clId="Web-{72BA1CA8-B381-D5EF-EAC1-2FC8D6D10A83}" dt="2024-04-22T21:08:51.234" v="190"/>
          <ac:spMkLst>
            <pc:docMk/>
            <pc:sldMk cId="474304879" sldId="313"/>
            <ac:spMk id="30" creationId="{E3020543-B24B-4EC4-8FFC-8DD88EEA91A8}"/>
          </ac:spMkLst>
        </pc:spChg>
        <pc:picChg chg="mod ord">
          <ac:chgData name="Kanchani, Kiran Kumar Reddy" userId="S::kxk220082@utdallas.edu::482d2bc6-9178-48ec-9462-09d0f9980ff7" providerId="AD" clId="Web-{72BA1CA8-B381-D5EF-EAC1-2FC8D6D10A83}" dt="2024-04-22T21:08:51.234" v="190"/>
          <ac:picMkLst>
            <pc:docMk/>
            <pc:sldMk cId="474304879" sldId="313"/>
            <ac:picMk id="5" creationId="{5D4FAAF8-DA05-3C55-9F3B-2BA5A179466D}"/>
          </ac:picMkLst>
        </pc:picChg>
        <pc:cxnChg chg="del">
          <ac:chgData name="Kanchani, Kiran Kumar Reddy" userId="S::kxk220082@utdallas.edu::482d2bc6-9178-48ec-9462-09d0f9980ff7" providerId="AD" clId="Web-{72BA1CA8-B381-D5EF-EAC1-2FC8D6D10A83}" dt="2024-04-22T21:08:51.234" v="190"/>
          <ac:cxnSpMkLst>
            <pc:docMk/>
            <pc:sldMk cId="474304879" sldId="313"/>
            <ac:cxnSpMk id="19" creationId="{BF76EB78-6E9D-49A9-ADC5-7BCCD6F1FD48}"/>
          </ac:cxnSpMkLst>
        </pc:cxnChg>
        <pc:cxnChg chg="add">
          <ac:chgData name="Kanchani, Kiran Kumar Reddy" userId="S::kxk220082@utdallas.edu::482d2bc6-9178-48ec-9462-09d0f9980ff7" providerId="AD" clId="Web-{72BA1CA8-B381-D5EF-EAC1-2FC8D6D10A83}" dt="2024-04-22T21:08:51.234" v="190"/>
          <ac:cxnSpMkLst>
            <pc:docMk/>
            <pc:sldMk cId="474304879" sldId="313"/>
            <ac:cxnSpMk id="26" creationId="{7EB498BD-8089-4626-91EA-4978EBEF535E}"/>
          </ac:cxnSpMkLst>
        </pc:cxnChg>
      </pc:sldChg>
      <pc:sldChg chg="addSp delSp modSp">
        <pc:chgData name="Kanchani, Kiran Kumar Reddy" userId="S::kxk220082@utdallas.edu::482d2bc6-9178-48ec-9462-09d0f9980ff7" providerId="AD" clId="Web-{72BA1CA8-B381-D5EF-EAC1-2FC8D6D10A83}" dt="2024-04-22T20:55:38.126" v="48" actId="20577"/>
        <pc:sldMkLst>
          <pc:docMk/>
          <pc:sldMk cId="701948635" sldId="315"/>
        </pc:sldMkLst>
        <pc:spChg chg="mod">
          <ac:chgData name="Kanchani, Kiran Kumar Reddy" userId="S::kxk220082@utdallas.edu::482d2bc6-9178-48ec-9462-09d0f9980ff7" providerId="AD" clId="Web-{72BA1CA8-B381-D5EF-EAC1-2FC8D6D10A83}" dt="2024-04-22T20:55:24.642" v="46" actId="1076"/>
          <ac:spMkLst>
            <pc:docMk/>
            <pc:sldMk cId="701948635" sldId="315"/>
            <ac:spMk id="2" creationId="{CE04AF8C-8BBD-AAA2-3523-B0141BCB0B2C}"/>
          </ac:spMkLst>
        </pc:spChg>
        <pc:spChg chg="mod">
          <ac:chgData name="Kanchani, Kiran Kumar Reddy" userId="S::kxk220082@utdallas.edu::482d2bc6-9178-48ec-9462-09d0f9980ff7" providerId="AD" clId="Web-{72BA1CA8-B381-D5EF-EAC1-2FC8D6D10A83}" dt="2024-04-22T20:55:38.126" v="48" actId="20577"/>
          <ac:spMkLst>
            <pc:docMk/>
            <pc:sldMk cId="701948635" sldId="315"/>
            <ac:spMk id="3" creationId="{265E8C07-F484-516E-89C5-F363D0CA08F3}"/>
          </ac:spMkLst>
        </pc:spChg>
        <pc:spChg chg="add del mod">
          <ac:chgData name="Kanchani, Kiran Kumar Reddy" userId="S::kxk220082@utdallas.edu::482d2bc6-9178-48ec-9462-09d0f9980ff7" providerId="AD" clId="Web-{72BA1CA8-B381-D5EF-EAC1-2FC8D6D10A83}" dt="2024-04-22T20:54:37.187" v="31"/>
          <ac:spMkLst>
            <pc:docMk/>
            <pc:sldMk cId="701948635" sldId="315"/>
            <ac:spMk id="6" creationId="{5F344A75-A94D-02B3-81E3-21FCC64953BD}"/>
          </ac:spMkLst>
        </pc:spChg>
        <pc:spChg chg="del">
          <ac:chgData name="Kanchani, Kiran Kumar Reddy" userId="S::kxk220082@utdallas.edu::482d2bc6-9178-48ec-9462-09d0f9980ff7" providerId="AD" clId="Web-{72BA1CA8-B381-D5EF-EAC1-2FC8D6D10A83}" dt="2024-04-22T20:48:03.906" v="12"/>
          <ac:spMkLst>
            <pc:docMk/>
            <pc:sldMk cId="701948635" sldId="315"/>
            <ac:spMk id="9" creationId="{45CF0CC2-658D-4A87-9D2E-154B0ABE1BA0}"/>
          </ac:spMkLst>
        </pc:spChg>
        <pc:spChg chg="del">
          <ac:chgData name="Kanchani, Kiran Kumar Reddy" userId="S::kxk220082@utdallas.edu::482d2bc6-9178-48ec-9462-09d0f9980ff7" providerId="AD" clId="Web-{72BA1CA8-B381-D5EF-EAC1-2FC8D6D10A83}" dt="2024-04-22T20:48:03.906" v="12"/>
          <ac:spMkLst>
            <pc:docMk/>
            <pc:sldMk cId="701948635" sldId="315"/>
            <ac:spMk id="11" creationId="{796C2CE2-29C3-4EBD-A8BB-82C6CC06950D}"/>
          </ac:spMkLst>
        </pc:spChg>
        <pc:spChg chg="del">
          <ac:chgData name="Kanchani, Kiran Kumar Reddy" userId="S::kxk220082@utdallas.edu::482d2bc6-9178-48ec-9462-09d0f9980ff7" providerId="AD" clId="Web-{72BA1CA8-B381-D5EF-EAC1-2FC8D6D10A83}" dt="2024-04-22T20:48:03.906" v="12"/>
          <ac:spMkLst>
            <pc:docMk/>
            <pc:sldMk cId="701948635" sldId="315"/>
            <ac:spMk id="13" creationId="{6CB927A4-E432-4310-9CD5-E89FF5063179}"/>
          </ac:spMkLst>
        </pc:spChg>
        <pc:spChg chg="del">
          <ac:chgData name="Kanchani, Kiran Kumar Reddy" userId="S::kxk220082@utdallas.edu::482d2bc6-9178-48ec-9462-09d0f9980ff7" providerId="AD" clId="Web-{72BA1CA8-B381-D5EF-EAC1-2FC8D6D10A83}" dt="2024-04-22T20:48:03.906" v="12"/>
          <ac:spMkLst>
            <pc:docMk/>
            <pc:sldMk cId="701948635" sldId="315"/>
            <ac:spMk id="15" creationId="{E3020543-B24B-4EC4-8FFC-8DD88EEA91A8}"/>
          </ac:spMkLst>
        </pc:spChg>
        <pc:spChg chg="del">
          <ac:chgData name="Kanchani, Kiran Kumar Reddy" userId="S::kxk220082@utdallas.edu::482d2bc6-9178-48ec-9462-09d0f9980ff7" providerId="AD" clId="Web-{72BA1CA8-B381-D5EF-EAC1-2FC8D6D10A83}" dt="2024-04-22T20:48:03.906" v="12"/>
          <ac:spMkLst>
            <pc:docMk/>
            <pc:sldMk cId="701948635" sldId="315"/>
            <ac:spMk id="17" creationId="{1453BF6C-B012-48B7-B4E8-6D7AC7C27D02}"/>
          </ac:spMkLst>
        </pc:spChg>
        <pc:spChg chg="add">
          <ac:chgData name="Kanchani, Kiran Kumar Reddy" userId="S::kxk220082@utdallas.edu::482d2bc6-9178-48ec-9462-09d0f9980ff7" providerId="AD" clId="Web-{72BA1CA8-B381-D5EF-EAC1-2FC8D6D10A83}" dt="2024-04-22T20:48:03.906" v="12"/>
          <ac:spMkLst>
            <pc:docMk/>
            <pc:sldMk cId="701948635" sldId="315"/>
            <ac:spMk id="24" creationId="{8D1AA55E-40D5-461B-A5A8-4AE8AAB71B08}"/>
          </ac:spMkLst>
        </pc:spChg>
        <pc:spChg chg="add">
          <ac:chgData name="Kanchani, Kiran Kumar Reddy" userId="S::kxk220082@utdallas.edu::482d2bc6-9178-48ec-9462-09d0f9980ff7" providerId="AD" clId="Web-{72BA1CA8-B381-D5EF-EAC1-2FC8D6D10A83}" dt="2024-04-22T20:48:03.906" v="12"/>
          <ac:spMkLst>
            <pc:docMk/>
            <pc:sldMk cId="701948635" sldId="315"/>
            <ac:spMk id="28" creationId="{6CB927A4-E432-4310-9CD5-E89FF5063179}"/>
          </ac:spMkLst>
        </pc:spChg>
        <pc:spChg chg="add">
          <ac:chgData name="Kanchani, Kiran Kumar Reddy" userId="S::kxk220082@utdallas.edu::482d2bc6-9178-48ec-9462-09d0f9980ff7" providerId="AD" clId="Web-{72BA1CA8-B381-D5EF-EAC1-2FC8D6D10A83}" dt="2024-04-22T20:48:03.906" v="12"/>
          <ac:spMkLst>
            <pc:docMk/>
            <pc:sldMk cId="701948635" sldId="315"/>
            <ac:spMk id="30" creationId="{E3020543-B24B-4EC4-8FFC-8DD88EEA91A8}"/>
          </ac:spMkLst>
        </pc:spChg>
        <pc:picChg chg="add del mod">
          <ac:chgData name="Kanchani, Kiran Kumar Reddy" userId="S::kxk220082@utdallas.edu::482d2bc6-9178-48ec-9462-09d0f9980ff7" providerId="AD" clId="Web-{72BA1CA8-B381-D5EF-EAC1-2FC8D6D10A83}" dt="2024-04-22T20:54:37.187" v="32"/>
          <ac:picMkLst>
            <pc:docMk/>
            <pc:sldMk cId="701948635" sldId="315"/>
            <ac:picMk id="4" creationId="{97515FC1-DFE5-D210-4640-D4D334F390B8}"/>
          </ac:picMkLst>
        </pc:picChg>
        <pc:picChg chg="mod ord">
          <ac:chgData name="Kanchani, Kiran Kumar Reddy" userId="S::kxk220082@utdallas.edu::482d2bc6-9178-48ec-9462-09d0f9980ff7" providerId="AD" clId="Web-{72BA1CA8-B381-D5EF-EAC1-2FC8D6D10A83}" dt="2024-04-22T20:55:14.094" v="43" actId="1076"/>
          <ac:picMkLst>
            <pc:docMk/>
            <pc:sldMk cId="701948635" sldId="315"/>
            <ac:picMk id="5" creationId="{5D4FAAF8-DA05-3C55-9F3B-2BA5A179466D}"/>
          </ac:picMkLst>
        </pc:picChg>
        <pc:cxnChg chg="del">
          <ac:chgData name="Kanchani, Kiran Kumar Reddy" userId="S::kxk220082@utdallas.edu::482d2bc6-9178-48ec-9462-09d0f9980ff7" providerId="AD" clId="Web-{72BA1CA8-B381-D5EF-EAC1-2FC8D6D10A83}" dt="2024-04-22T20:48:03.906" v="12"/>
          <ac:cxnSpMkLst>
            <pc:docMk/>
            <pc:sldMk cId="701948635" sldId="315"/>
            <ac:cxnSpMk id="19" creationId="{BF76EB78-6E9D-49A9-ADC5-7BCCD6F1FD48}"/>
          </ac:cxnSpMkLst>
        </pc:cxnChg>
        <pc:cxnChg chg="add">
          <ac:chgData name="Kanchani, Kiran Kumar Reddy" userId="S::kxk220082@utdallas.edu::482d2bc6-9178-48ec-9462-09d0f9980ff7" providerId="AD" clId="Web-{72BA1CA8-B381-D5EF-EAC1-2FC8D6D10A83}" dt="2024-04-22T20:48:03.906" v="12"/>
          <ac:cxnSpMkLst>
            <pc:docMk/>
            <pc:sldMk cId="701948635" sldId="315"/>
            <ac:cxnSpMk id="26" creationId="{7EB498BD-8089-4626-91EA-4978EBEF535E}"/>
          </ac:cxnSpMkLst>
        </pc:cxnChg>
      </pc:sldChg>
      <pc:sldChg chg="modSp mod modClrScheme chgLayout">
        <pc:chgData name="Kanchani, Kiran Kumar Reddy" userId="S::kxk220082@utdallas.edu::482d2bc6-9178-48ec-9462-09d0f9980ff7" providerId="AD" clId="Web-{72BA1CA8-B381-D5EF-EAC1-2FC8D6D10A83}" dt="2024-04-22T21:04:03.989" v="175" actId="14100"/>
        <pc:sldMkLst>
          <pc:docMk/>
          <pc:sldMk cId="3063483753" sldId="316"/>
        </pc:sldMkLst>
        <pc:spChg chg="mod ord">
          <ac:chgData name="Kanchani, Kiran Kumar Reddy" userId="S::kxk220082@utdallas.edu::482d2bc6-9178-48ec-9462-09d0f9980ff7" providerId="AD" clId="Web-{72BA1CA8-B381-D5EF-EAC1-2FC8D6D10A83}" dt="2024-04-22T21:04:03.989" v="175" actId="14100"/>
          <ac:spMkLst>
            <pc:docMk/>
            <pc:sldMk cId="3063483753" sldId="316"/>
            <ac:spMk id="2" creationId="{F2C636A1-F318-4059-804F-1F4A4C1A78E7}"/>
          </ac:spMkLst>
        </pc:spChg>
        <pc:spChg chg="mod ord">
          <ac:chgData name="Kanchani, Kiran Kumar Reddy" userId="S::kxk220082@utdallas.edu::482d2bc6-9178-48ec-9462-09d0f9980ff7" providerId="AD" clId="Web-{72BA1CA8-B381-D5EF-EAC1-2FC8D6D10A83}" dt="2024-04-22T21:03:41.785" v="174" actId="20577"/>
          <ac:spMkLst>
            <pc:docMk/>
            <pc:sldMk cId="3063483753" sldId="316"/>
            <ac:spMk id="3" creationId="{C35F47CE-0899-C47F-DFE3-67EE3000E2CB}"/>
          </ac:spMkLst>
        </pc:spChg>
      </pc:sldChg>
      <pc:sldChg chg="addSp modSp">
        <pc:chgData name="Kanchani, Kiran Kumar Reddy" userId="S::kxk220082@utdallas.edu::482d2bc6-9178-48ec-9462-09d0f9980ff7" providerId="AD" clId="Web-{72BA1CA8-B381-D5EF-EAC1-2FC8D6D10A83}" dt="2024-04-22T21:08:29.796" v="188" actId="14100"/>
        <pc:sldMkLst>
          <pc:docMk/>
          <pc:sldMk cId="3689044652" sldId="320"/>
        </pc:sldMkLst>
        <pc:picChg chg="add mod">
          <ac:chgData name="Kanchani, Kiran Kumar Reddy" userId="S::kxk220082@utdallas.edu::482d2bc6-9178-48ec-9462-09d0f9980ff7" providerId="AD" clId="Web-{72BA1CA8-B381-D5EF-EAC1-2FC8D6D10A83}" dt="2024-04-22T21:08:29.796" v="188" actId="14100"/>
          <ac:picMkLst>
            <pc:docMk/>
            <pc:sldMk cId="3689044652" sldId="320"/>
            <ac:picMk id="3" creationId="{2D8CC84A-4C41-3339-7A98-B13AAE076B82}"/>
          </ac:picMkLst>
        </pc:picChg>
        <pc:picChg chg="mod">
          <ac:chgData name="Kanchani, Kiran Kumar Reddy" userId="S::kxk220082@utdallas.edu::482d2bc6-9178-48ec-9462-09d0f9980ff7" providerId="AD" clId="Web-{72BA1CA8-B381-D5EF-EAC1-2FC8D6D10A83}" dt="2024-04-22T21:08:03.123" v="183" actId="14100"/>
          <ac:picMkLst>
            <pc:docMk/>
            <pc:sldMk cId="3689044652" sldId="320"/>
            <ac:picMk id="4" creationId="{104DBE2B-DF7B-A28A-34ED-D2CBE2009A2C}"/>
          </ac:picMkLst>
        </pc:picChg>
      </pc:sldChg>
      <pc:sldChg chg="del">
        <pc:chgData name="Kanchani, Kiran Kumar Reddy" userId="S::kxk220082@utdallas.edu::482d2bc6-9178-48ec-9462-09d0f9980ff7" providerId="AD" clId="Web-{72BA1CA8-B381-D5EF-EAC1-2FC8D6D10A83}" dt="2024-04-22T21:07:36.591" v="178"/>
        <pc:sldMkLst>
          <pc:docMk/>
          <pc:sldMk cId="2871804779" sldId="321"/>
        </pc:sldMkLst>
      </pc:sldChg>
      <pc:sldChg chg="addSp modSp">
        <pc:chgData name="Kanchani, Kiran Kumar Reddy" userId="S::kxk220082@utdallas.edu::482d2bc6-9178-48ec-9462-09d0f9980ff7" providerId="AD" clId="Web-{72BA1CA8-B381-D5EF-EAC1-2FC8D6D10A83}" dt="2024-04-22T20:55:52.830" v="51" actId="1076"/>
        <pc:sldMkLst>
          <pc:docMk/>
          <pc:sldMk cId="2213439007" sldId="323"/>
        </pc:sldMkLst>
        <pc:spChg chg="mod">
          <ac:chgData name="Kanchani, Kiran Kumar Reddy" userId="S::kxk220082@utdallas.edu::482d2bc6-9178-48ec-9462-09d0f9980ff7" providerId="AD" clId="Web-{72BA1CA8-B381-D5EF-EAC1-2FC8D6D10A83}" dt="2024-04-22T20:55:45.564" v="49" actId="1076"/>
          <ac:spMkLst>
            <pc:docMk/>
            <pc:sldMk cId="2213439007" sldId="323"/>
            <ac:spMk id="2" creationId="{F2C636A1-F318-4059-804F-1F4A4C1A78E7}"/>
          </ac:spMkLst>
        </pc:spChg>
        <pc:spChg chg="mod">
          <ac:chgData name="Kanchani, Kiran Kumar Reddy" userId="S::kxk220082@utdallas.edu::482d2bc6-9178-48ec-9462-09d0f9980ff7" providerId="AD" clId="Web-{72BA1CA8-B381-D5EF-EAC1-2FC8D6D10A83}" dt="2024-04-22T20:55:49.486" v="50" actId="1076"/>
          <ac:spMkLst>
            <pc:docMk/>
            <pc:sldMk cId="2213439007" sldId="323"/>
            <ac:spMk id="3" creationId="{C35F47CE-0899-C47F-DFE3-67EE3000E2CB}"/>
          </ac:spMkLst>
        </pc:spChg>
        <pc:picChg chg="add mod">
          <ac:chgData name="Kanchani, Kiran Kumar Reddy" userId="S::kxk220082@utdallas.edu::482d2bc6-9178-48ec-9462-09d0f9980ff7" providerId="AD" clId="Web-{72BA1CA8-B381-D5EF-EAC1-2FC8D6D10A83}" dt="2024-04-22T20:55:52.830" v="51" actId="1076"/>
          <ac:picMkLst>
            <pc:docMk/>
            <pc:sldMk cId="2213439007" sldId="323"/>
            <ac:picMk id="5" creationId="{3D23DDFD-5CAE-5184-FC0B-A1746A468159}"/>
          </ac:picMkLst>
        </pc:picChg>
      </pc:sldChg>
      <pc:sldChg chg="addSp delSp modSp del">
        <pc:chgData name="Kanchani, Kiran Kumar Reddy" userId="S::kxk220082@utdallas.edu::482d2bc6-9178-48ec-9462-09d0f9980ff7" providerId="AD" clId="Web-{72BA1CA8-B381-D5EF-EAC1-2FC8D6D10A83}" dt="2024-04-22T20:47:29.358" v="7" actId="14100"/>
        <pc:sldMkLst>
          <pc:docMk/>
          <pc:sldMk cId="2375522435" sldId="324"/>
        </pc:sldMkLst>
        <pc:picChg chg="add mod">
          <ac:chgData name="Kanchani, Kiran Kumar Reddy" userId="S::kxk220082@utdallas.edu::482d2bc6-9178-48ec-9462-09d0f9980ff7" providerId="AD" clId="Web-{72BA1CA8-B381-D5EF-EAC1-2FC8D6D10A83}" dt="2024-04-22T20:47:29.358" v="7" actId="14100"/>
          <ac:picMkLst>
            <pc:docMk/>
            <pc:sldMk cId="2375522435" sldId="324"/>
            <ac:picMk id="2" creationId="{35941C70-AC54-2E4B-8FF9-6AC00F82B846}"/>
          </ac:picMkLst>
        </pc:picChg>
        <pc:picChg chg="del">
          <ac:chgData name="Kanchani, Kiran Kumar Reddy" userId="S::kxk220082@utdallas.edu::482d2bc6-9178-48ec-9462-09d0f9980ff7" providerId="AD" clId="Web-{72BA1CA8-B381-D5EF-EAC1-2FC8D6D10A83}" dt="2024-04-22T20:47:07.076" v="1"/>
          <ac:picMkLst>
            <pc:docMk/>
            <pc:sldMk cId="2375522435" sldId="324"/>
            <ac:picMk id="10" creationId="{EBF79B7E-4E09-97E9-1349-7825F5F0E887}"/>
          </ac:picMkLst>
        </pc:picChg>
      </pc:sldChg>
      <pc:sldChg chg="modSp del">
        <pc:chgData name="Kanchani, Kiran Kumar Reddy" userId="S::kxk220082@utdallas.edu::482d2bc6-9178-48ec-9462-09d0f9980ff7" providerId="AD" clId="Web-{72BA1CA8-B381-D5EF-EAC1-2FC8D6D10A83}" dt="2024-04-22T21:08:35.249" v="189"/>
        <pc:sldMkLst>
          <pc:docMk/>
          <pc:sldMk cId="1281075096" sldId="326"/>
        </pc:sldMkLst>
        <pc:picChg chg="mod">
          <ac:chgData name="Kanchani, Kiran Kumar Reddy" userId="S::kxk220082@utdallas.edu::482d2bc6-9178-48ec-9462-09d0f9980ff7" providerId="AD" clId="Web-{72BA1CA8-B381-D5EF-EAC1-2FC8D6D10A83}" dt="2024-04-22T21:07:46.888" v="179" actId="1076"/>
          <ac:picMkLst>
            <pc:docMk/>
            <pc:sldMk cId="1281075096" sldId="326"/>
            <ac:picMk id="4" creationId="{8BAAF9C2-8A27-A7CD-A9E5-915BACB23E74}"/>
          </ac:picMkLst>
        </pc:picChg>
      </pc:sldChg>
    </pc:docChg>
  </pc:docChgLst>
  <pc:docChgLst>
    <pc:chgData name="Kanchani, Kiran Kumar Reddy" userId="S::kxk220082@utdallas.edu::482d2bc6-9178-48ec-9462-09d0f9980ff7" providerId="AD" clId="Web-{73DA4D0E-5EA5-5718-4B59-5F6200113B15}"/>
    <pc:docChg chg="delSld modSld sldOrd">
      <pc:chgData name="Kanchani, Kiran Kumar Reddy" userId="S::kxk220082@utdallas.edu::482d2bc6-9178-48ec-9462-09d0f9980ff7" providerId="AD" clId="Web-{73DA4D0E-5EA5-5718-4B59-5F6200113B15}" dt="2024-04-22T22:09:35.439" v="17" actId="14100"/>
      <pc:docMkLst>
        <pc:docMk/>
      </pc:docMkLst>
      <pc:sldChg chg="addSp modSp ord">
        <pc:chgData name="Kanchani, Kiran Kumar Reddy" userId="S::kxk220082@utdallas.edu::482d2bc6-9178-48ec-9462-09d0f9980ff7" providerId="AD" clId="Web-{73DA4D0E-5EA5-5718-4B59-5F6200113B15}" dt="2024-04-22T22:09:35.439" v="17" actId="14100"/>
        <pc:sldMkLst>
          <pc:docMk/>
          <pc:sldMk cId="1755649022" sldId="294"/>
        </pc:sldMkLst>
        <pc:spChg chg="add">
          <ac:chgData name="Kanchani, Kiran Kumar Reddy" userId="S::kxk220082@utdallas.edu::482d2bc6-9178-48ec-9462-09d0f9980ff7" providerId="AD" clId="Web-{73DA4D0E-5EA5-5718-4B59-5F6200113B15}" dt="2024-04-22T22:09:17.563" v="11"/>
          <ac:spMkLst>
            <pc:docMk/>
            <pc:sldMk cId="1755649022" sldId="294"/>
            <ac:spMk id="4" creationId="{F83CDE6A-0EE2-B4D0-B1BB-1E4F0572809C}"/>
          </ac:spMkLst>
        </pc:spChg>
        <pc:graphicFrameChg chg="add mod">
          <ac:chgData name="Kanchani, Kiran Kumar Reddy" userId="S::kxk220082@utdallas.edu::482d2bc6-9178-48ec-9462-09d0f9980ff7" providerId="AD" clId="Web-{73DA4D0E-5EA5-5718-4B59-5F6200113B15}" dt="2024-04-22T22:09:35.439" v="17" actId="14100"/>
          <ac:graphicFrameMkLst>
            <pc:docMk/>
            <pc:sldMk cId="1755649022" sldId="294"/>
            <ac:graphicFrameMk id="6" creationId="{CD424EF7-05A3-08CC-ED3D-7B5DDAB99F49}"/>
          </ac:graphicFrameMkLst>
        </pc:graphicFrameChg>
        <pc:picChg chg="add">
          <ac:chgData name="Kanchani, Kiran Kumar Reddy" userId="S::kxk220082@utdallas.edu::482d2bc6-9178-48ec-9462-09d0f9980ff7" providerId="AD" clId="Web-{73DA4D0E-5EA5-5718-4B59-5F6200113B15}" dt="2024-04-22T22:09:17.750" v="13"/>
          <ac:picMkLst>
            <pc:docMk/>
            <pc:sldMk cId="1755649022" sldId="294"/>
            <ac:picMk id="10" creationId="{A78A254F-F50D-F5BC-3AB5-CFE62075AB31}"/>
          </ac:picMkLst>
        </pc:picChg>
      </pc:sldChg>
      <pc:sldChg chg="modSp del">
        <pc:chgData name="Kanchani, Kiran Kumar Reddy" userId="S::kxk220082@utdallas.edu::482d2bc6-9178-48ec-9462-09d0f9980ff7" providerId="AD" clId="Web-{73DA4D0E-5EA5-5718-4B59-5F6200113B15}" dt="2024-04-22T22:09:21.047" v="14"/>
        <pc:sldMkLst>
          <pc:docMk/>
          <pc:sldMk cId="3369817926" sldId="307"/>
        </pc:sldMkLst>
        <pc:graphicFrameChg chg="mod">
          <ac:chgData name="Kanchani, Kiran Kumar Reddy" userId="S::kxk220082@utdallas.edu::482d2bc6-9178-48ec-9462-09d0f9980ff7" providerId="AD" clId="Web-{73DA4D0E-5EA5-5718-4B59-5F6200113B15}" dt="2024-04-22T21:57:34.160" v="8" actId="1076"/>
          <ac:graphicFrameMkLst>
            <pc:docMk/>
            <pc:sldMk cId="3369817926" sldId="307"/>
            <ac:graphicFrameMk id="6" creationId="{4D84C15C-C680-2F11-96EF-506C0F7FED4C}"/>
          </ac:graphicFrameMkLst>
        </pc:graphicFrameChg>
      </pc:sldChg>
    </pc:docChg>
  </pc:docChgLst>
  <pc:docChgLst>
    <pc:chgData name="Kanchani, Kiran Kumar Reddy" userId="S::kxk220082@utdallas.edu::482d2bc6-9178-48ec-9462-09d0f9980ff7" providerId="AD" clId="Web-{1E9464F3-3042-AACB-7A2F-1645E0C75B4B}"/>
    <pc:docChg chg="delSld">
      <pc:chgData name="Kanchani, Kiran Kumar Reddy" userId="S::kxk220082@utdallas.edu::482d2bc6-9178-48ec-9462-09d0f9980ff7" providerId="AD" clId="Web-{1E9464F3-3042-AACB-7A2F-1645E0C75B4B}" dt="2024-04-23T00:52:59.893" v="0"/>
      <pc:docMkLst>
        <pc:docMk/>
      </pc:docMkLst>
      <pc:sldChg chg="del">
        <pc:chgData name="Kanchani, Kiran Kumar Reddy" userId="S::kxk220082@utdallas.edu::482d2bc6-9178-48ec-9462-09d0f9980ff7" providerId="AD" clId="Web-{1E9464F3-3042-AACB-7A2F-1645E0C75B4B}" dt="2024-04-23T00:52:59.893" v="0"/>
        <pc:sldMkLst>
          <pc:docMk/>
          <pc:sldMk cId="3063483753" sldId="316"/>
        </pc:sldMkLst>
      </pc:sldChg>
    </pc:docChg>
  </pc:docChgLst>
  <pc:docChgLst>
    <pc:chgData name="Indla, Lal Bahadur Reddy" userId="S::lxi220003@utdallas.edu::9504f573-cfbd-4cc7-91d9-4385b0a34311" providerId="AD" clId="Web-{E783DCCA-3D3D-DBC7-E4A5-2949B58A7949}"/>
    <pc:docChg chg="modSld">
      <pc:chgData name="Indla, Lal Bahadur Reddy" userId="S::lxi220003@utdallas.edu::9504f573-cfbd-4cc7-91d9-4385b0a34311" providerId="AD" clId="Web-{E783DCCA-3D3D-DBC7-E4A5-2949B58A7949}" dt="2024-04-22T23:24:22.312" v="27" actId="20577"/>
      <pc:docMkLst>
        <pc:docMk/>
      </pc:docMkLst>
      <pc:sldChg chg="modSp">
        <pc:chgData name="Indla, Lal Bahadur Reddy" userId="S::lxi220003@utdallas.edu::9504f573-cfbd-4cc7-91d9-4385b0a34311" providerId="AD" clId="Web-{E783DCCA-3D3D-DBC7-E4A5-2949B58A7949}" dt="2024-04-22T23:24:22.312" v="27" actId="20577"/>
        <pc:sldMkLst>
          <pc:docMk/>
          <pc:sldMk cId="793189464" sldId="256"/>
        </pc:sldMkLst>
        <pc:spChg chg="mod">
          <ac:chgData name="Indla, Lal Bahadur Reddy" userId="S::lxi220003@utdallas.edu::9504f573-cfbd-4cc7-91d9-4385b0a34311" providerId="AD" clId="Web-{E783DCCA-3D3D-DBC7-E4A5-2949B58A7949}" dt="2024-04-22T23:24:22.312" v="27" actId="20577"/>
          <ac:spMkLst>
            <pc:docMk/>
            <pc:sldMk cId="793189464" sldId="256"/>
            <ac:spMk id="6" creationId="{9298C7E3-CE53-78FD-1807-B72CCBFF57CA}"/>
          </ac:spMkLst>
        </pc:spChg>
      </pc:sldChg>
    </pc:docChg>
  </pc:docChgLst>
  <pc:docChgLst>
    <pc:chgData name="Kanchani, Kiran Kumar Reddy" userId="S::kxk220082@utdallas.edu::482d2bc6-9178-48ec-9462-09d0f9980ff7" providerId="AD" clId="Web-{239C64CD-A9A4-55B2-4F32-BF2843C28FBA}"/>
    <pc:docChg chg="addSld delSld modSld sldOrd">
      <pc:chgData name="Kanchani, Kiran Kumar Reddy" userId="S::kxk220082@utdallas.edu::482d2bc6-9178-48ec-9462-09d0f9980ff7" providerId="AD" clId="Web-{239C64CD-A9A4-55B2-4F32-BF2843C28FBA}" dt="2024-04-22T18:25:43.739" v="76" actId="20577"/>
      <pc:docMkLst>
        <pc:docMk/>
      </pc:docMkLst>
      <pc:sldChg chg="del">
        <pc:chgData name="Kanchani, Kiran Kumar Reddy" userId="S::kxk220082@utdallas.edu::482d2bc6-9178-48ec-9462-09d0f9980ff7" providerId="AD" clId="Web-{239C64CD-A9A4-55B2-4F32-BF2843C28FBA}" dt="2024-04-22T17:40:08.824" v="40"/>
        <pc:sldMkLst>
          <pc:docMk/>
          <pc:sldMk cId="3030011031" sldId="260"/>
        </pc:sldMkLst>
      </pc:sldChg>
      <pc:sldChg chg="modSp">
        <pc:chgData name="Kanchani, Kiran Kumar Reddy" userId="S::kxk220082@utdallas.edu::482d2bc6-9178-48ec-9462-09d0f9980ff7" providerId="AD" clId="Web-{239C64CD-A9A4-55B2-4F32-BF2843C28FBA}" dt="2024-04-22T18:13:22.615" v="56" actId="14100"/>
        <pc:sldMkLst>
          <pc:docMk/>
          <pc:sldMk cId="2940628196" sldId="305"/>
        </pc:sldMkLst>
        <pc:spChg chg="mod">
          <ac:chgData name="Kanchani, Kiran Kumar Reddy" userId="S::kxk220082@utdallas.edu::482d2bc6-9178-48ec-9462-09d0f9980ff7" providerId="AD" clId="Web-{239C64CD-A9A4-55B2-4F32-BF2843C28FBA}" dt="2024-04-22T18:13:22.615" v="56" actId="14100"/>
          <ac:spMkLst>
            <pc:docMk/>
            <pc:sldMk cId="2940628196" sldId="305"/>
            <ac:spMk id="6" creationId="{10D4982C-E106-4C86-E084-8787B1852414}"/>
          </ac:spMkLst>
        </pc:spChg>
      </pc:sldChg>
      <pc:sldChg chg="addSp modSp mod setBg">
        <pc:chgData name="Kanchani, Kiran Kumar Reddy" userId="S::kxk220082@utdallas.edu::482d2bc6-9178-48ec-9462-09d0f9980ff7" providerId="AD" clId="Web-{239C64CD-A9A4-55B2-4F32-BF2843C28FBA}" dt="2024-04-22T17:37:35.523" v="27"/>
        <pc:sldMkLst>
          <pc:docMk/>
          <pc:sldMk cId="474304879" sldId="313"/>
        </pc:sldMkLst>
        <pc:spChg chg="mod">
          <ac:chgData name="Kanchani, Kiran Kumar Reddy" userId="S::kxk220082@utdallas.edu::482d2bc6-9178-48ec-9462-09d0f9980ff7" providerId="AD" clId="Web-{239C64CD-A9A4-55B2-4F32-BF2843C28FBA}" dt="2024-04-22T17:37:35.523" v="27"/>
          <ac:spMkLst>
            <pc:docMk/>
            <pc:sldMk cId="474304879" sldId="313"/>
            <ac:spMk id="2" creationId="{CE04AF8C-8BBD-AAA2-3523-B0141BCB0B2C}"/>
          </ac:spMkLst>
        </pc:spChg>
        <pc:spChg chg="mod">
          <ac:chgData name="Kanchani, Kiran Kumar Reddy" userId="S::kxk220082@utdallas.edu::482d2bc6-9178-48ec-9462-09d0f9980ff7" providerId="AD" clId="Web-{239C64CD-A9A4-55B2-4F32-BF2843C28FBA}" dt="2024-04-22T17:37:35.523" v="27"/>
          <ac:spMkLst>
            <pc:docMk/>
            <pc:sldMk cId="474304879" sldId="313"/>
            <ac:spMk id="3" creationId="{265E8C07-F484-516E-89C5-F363D0CA08F3}"/>
          </ac:spMkLst>
        </pc:spChg>
        <pc:spChg chg="add">
          <ac:chgData name="Kanchani, Kiran Kumar Reddy" userId="S::kxk220082@utdallas.edu::482d2bc6-9178-48ec-9462-09d0f9980ff7" providerId="AD" clId="Web-{239C64CD-A9A4-55B2-4F32-BF2843C28FBA}" dt="2024-04-22T17:37:35.523" v="27"/>
          <ac:spMkLst>
            <pc:docMk/>
            <pc:sldMk cId="474304879" sldId="313"/>
            <ac:spMk id="9" creationId="{45CF0CC2-658D-4A87-9D2E-154B0ABE1BA0}"/>
          </ac:spMkLst>
        </pc:spChg>
        <pc:spChg chg="add">
          <ac:chgData name="Kanchani, Kiran Kumar Reddy" userId="S::kxk220082@utdallas.edu::482d2bc6-9178-48ec-9462-09d0f9980ff7" providerId="AD" clId="Web-{239C64CD-A9A4-55B2-4F32-BF2843C28FBA}" dt="2024-04-22T17:37:35.523" v="27"/>
          <ac:spMkLst>
            <pc:docMk/>
            <pc:sldMk cId="474304879" sldId="313"/>
            <ac:spMk id="11" creationId="{796C2CE2-29C3-4EBD-A8BB-82C6CC06950D}"/>
          </ac:spMkLst>
        </pc:spChg>
        <pc:spChg chg="add">
          <ac:chgData name="Kanchani, Kiran Kumar Reddy" userId="S::kxk220082@utdallas.edu::482d2bc6-9178-48ec-9462-09d0f9980ff7" providerId="AD" clId="Web-{239C64CD-A9A4-55B2-4F32-BF2843C28FBA}" dt="2024-04-22T17:37:35.523" v="27"/>
          <ac:spMkLst>
            <pc:docMk/>
            <pc:sldMk cId="474304879" sldId="313"/>
            <ac:spMk id="13" creationId="{6CB927A4-E432-4310-9CD5-E89FF5063179}"/>
          </ac:spMkLst>
        </pc:spChg>
        <pc:spChg chg="add">
          <ac:chgData name="Kanchani, Kiran Kumar Reddy" userId="S::kxk220082@utdallas.edu::482d2bc6-9178-48ec-9462-09d0f9980ff7" providerId="AD" clId="Web-{239C64CD-A9A4-55B2-4F32-BF2843C28FBA}" dt="2024-04-22T17:37:35.523" v="27"/>
          <ac:spMkLst>
            <pc:docMk/>
            <pc:sldMk cId="474304879" sldId="313"/>
            <ac:spMk id="15" creationId="{E3020543-B24B-4EC4-8FFC-8DD88EEA91A8}"/>
          </ac:spMkLst>
        </pc:spChg>
        <pc:spChg chg="add">
          <ac:chgData name="Kanchani, Kiran Kumar Reddy" userId="S::kxk220082@utdallas.edu::482d2bc6-9178-48ec-9462-09d0f9980ff7" providerId="AD" clId="Web-{239C64CD-A9A4-55B2-4F32-BF2843C28FBA}" dt="2024-04-22T17:37:35.523" v="27"/>
          <ac:spMkLst>
            <pc:docMk/>
            <pc:sldMk cId="474304879" sldId="313"/>
            <ac:spMk id="17" creationId="{1453BF6C-B012-48B7-B4E8-6D7AC7C27D02}"/>
          </ac:spMkLst>
        </pc:spChg>
        <pc:picChg chg="add">
          <ac:chgData name="Kanchani, Kiran Kumar Reddy" userId="S::kxk220082@utdallas.edu::482d2bc6-9178-48ec-9462-09d0f9980ff7" providerId="AD" clId="Web-{239C64CD-A9A4-55B2-4F32-BF2843C28FBA}" dt="2024-04-22T17:37:35.523" v="27"/>
          <ac:picMkLst>
            <pc:docMk/>
            <pc:sldMk cId="474304879" sldId="313"/>
            <ac:picMk id="5" creationId="{5D4FAAF8-DA05-3C55-9F3B-2BA5A179466D}"/>
          </ac:picMkLst>
        </pc:picChg>
        <pc:cxnChg chg="add">
          <ac:chgData name="Kanchani, Kiran Kumar Reddy" userId="S::kxk220082@utdallas.edu::482d2bc6-9178-48ec-9462-09d0f9980ff7" providerId="AD" clId="Web-{239C64CD-A9A4-55B2-4F32-BF2843C28FBA}" dt="2024-04-22T17:37:35.523" v="27"/>
          <ac:cxnSpMkLst>
            <pc:docMk/>
            <pc:sldMk cId="474304879" sldId="313"/>
            <ac:cxnSpMk id="19" creationId="{BF76EB78-6E9D-49A9-ADC5-7BCCD6F1FD48}"/>
          </ac:cxnSpMkLst>
        </pc:cxnChg>
      </pc:sldChg>
      <pc:sldChg chg="modSp add replId">
        <pc:chgData name="Kanchani, Kiran Kumar Reddy" userId="S::kxk220082@utdallas.edu::482d2bc6-9178-48ec-9462-09d0f9980ff7" providerId="AD" clId="Web-{239C64CD-A9A4-55B2-4F32-BF2843C28FBA}" dt="2024-04-22T18:25:43.739" v="76" actId="20577"/>
        <pc:sldMkLst>
          <pc:docMk/>
          <pc:sldMk cId="1877881152" sldId="314"/>
        </pc:sldMkLst>
        <pc:spChg chg="mod">
          <ac:chgData name="Kanchani, Kiran Kumar Reddy" userId="S::kxk220082@utdallas.edu::482d2bc6-9178-48ec-9462-09d0f9980ff7" providerId="AD" clId="Web-{239C64CD-A9A4-55B2-4F32-BF2843C28FBA}" dt="2024-04-22T18:25:43.739" v="76" actId="20577"/>
          <ac:spMkLst>
            <pc:docMk/>
            <pc:sldMk cId="1877881152" sldId="314"/>
            <ac:spMk id="4" creationId="{147DC614-0796-B60A-7C87-72A866396568}"/>
          </ac:spMkLst>
        </pc:spChg>
      </pc:sldChg>
      <pc:sldChg chg="addSp delSp modSp new del mod modClrScheme chgLayout">
        <pc:chgData name="Kanchani, Kiran Kumar Reddy" userId="S::kxk220082@utdallas.edu::482d2bc6-9178-48ec-9462-09d0f9980ff7" providerId="AD" clId="Web-{239C64CD-A9A4-55B2-4F32-BF2843C28FBA}" dt="2024-04-22T17:35:51.097" v="23"/>
        <pc:sldMkLst>
          <pc:docMk/>
          <pc:sldMk cId="240251976" sldId="315"/>
        </pc:sldMkLst>
        <pc:spChg chg="del mod ord">
          <ac:chgData name="Kanchani, Kiran Kumar Reddy" userId="S::kxk220082@utdallas.edu::482d2bc6-9178-48ec-9462-09d0f9980ff7" providerId="AD" clId="Web-{239C64CD-A9A4-55B2-4F32-BF2843C28FBA}" dt="2024-04-22T17:35:41.253" v="17"/>
          <ac:spMkLst>
            <pc:docMk/>
            <pc:sldMk cId="240251976" sldId="315"/>
            <ac:spMk id="2" creationId="{79C16B70-F635-D4A8-DEE5-74874714A9E7}"/>
          </ac:spMkLst>
        </pc:spChg>
        <pc:spChg chg="add mod">
          <ac:chgData name="Kanchani, Kiran Kumar Reddy" userId="S::kxk220082@utdallas.edu::482d2bc6-9178-48ec-9462-09d0f9980ff7" providerId="AD" clId="Web-{239C64CD-A9A4-55B2-4F32-BF2843C28FBA}" dt="2024-04-22T17:35:48.113" v="22" actId="20577"/>
          <ac:spMkLst>
            <pc:docMk/>
            <pc:sldMk cId="240251976" sldId="315"/>
            <ac:spMk id="7" creationId="{0F9F2AFC-9779-4398-FA74-DB3DC88BCF21}"/>
          </ac:spMkLst>
        </pc:spChg>
        <pc:spChg chg="add mod">
          <ac:chgData name="Kanchani, Kiran Kumar Reddy" userId="S::kxk220082@utdallas.edu::482d2bc6-9178-48ec-9462-09d0f9980ff7" providerId="AD" clId="Web-{239C64CD-A9A4-55B2-4F32-BF2843C28FBA}" dt="2024-04-22T17:35:41.253" v="17"/>
          <ac:spMkLst>
            <pc:docMk/>
            <pc:sldMk cId="240251976" sldId="315"/>
            <ac:spMk id="9" creationId="{1FA28D4E-9851-A08F-7BF6-3EE286A601D8}"/>
          </ac:spMkLst>
        </pc:spChg>
      </pc:sldChg>
      <pc:sldChg chg="modSp add replId">
        <pc:chgData name="Kanchani, Kiran Kumar Reddy" userId="S::kxk220082@utdallas.edu::482d2bc6-9178-48ec-9462-09d0f9980ff7" providerId="AD" clId="Web-{239C64CD-A9A4-55B2-4F32-BF2843C28FBA}" dt="2024-04-22T17:39:59.574" v="39" actId="20577"/>
        <pc:sldMkLst>
          <pc:docMk/>
          <pc:sldMk cId="701948635" sldId="315"/>
        </pc:sldMkLst>
        <pc:spChg chg="mod">
          <ac:chgData name="Kanchani, Kiran Kumar Reddy" userId="S::kxk220082@utdallas.edu::482d2bc6-9178-48ec-9462-09d0f9980ff7" providerId="AD" clId="Web-{239C64CD-A9A4-55B2-4F32-BF2843C28FBA}" dt="2024-04-22T17:38:28.415" v="30" actId="20577"/>
          <ac:spMkLst>
            <pc:docMk/>
            <pc:sldMk cId="701948635" sldId="315"/>
            <ac:spMk id="2" creationId="{CE04AF8C-8BBD-AAA2-3523-B0141BCB0B2C}"/>
          </ac:spMkLst>
        </pc:spChg>
        <pc:spChg chg="mod">
          <ac:chgData name="Kanchani, Kiran Kumar Reddy" userId="S::kxk220082@utdallas.edu::482d2bc6-9178-48ec-9462-09d0f9980ff7" providerId="AD" clId="Web-{239C64CD-A9A4-55B2-4F32-BF2843C28FBA}" dt="2024-04-22T17:39:59.574" v="39" actId="20577"/>
          <ac:spMkLst>
            <pc:docMk/>
            <pc:sldMk cId="701948635" sldId="315"/>
            <ac:spMk id="3" creationId="{265E8C07-F484-516E-89C5-F363D0CA08F3}"/>
          </ac:spMkLst>
        </pc:spChg>
      </pc:sldChg>
      <pc:sldChg chg="addSp delSp modSp new del mod setBg">
        <pc:chgData name="Kanchani, Kiran Kumar Reddy" userId="S::kxk220082@utdallas.edu::482d2bc6-9178-48ec-9462-09d0f9980ff7" providerId="AD" clId="Web-{239C64CD-A9A4-55B2-4F32-BF2843C28FBA}" dt="2024-04-22T17:37:25.210" v="26"/>
        <pc:sldMkLst>
          <pc:docMk/>
          <pc:sldMk cId="2490523468" sldId="315"/>
        </pc:sldMkLst>
        <pc:spChg chg="mod">
          <ac:chgData name="Kanchani, Kiran Kumar Reddy" userId="S::kxk220082@utdallas.edu::482d2bc6-9178-48ec-9462-09d0f9980ff7" providerId="AD" clId="Web-{239C64CD-A9A4-55B2-4F32-BF2843C28FBA}" dt="2024-04-22T17:37:14.303" v="25"/>
          <ac:spMkLst>
            <pc:docMk/>
            <pc:sldMk cId="2490523468" sldId="315"/>
            <ac:spMk id="2" creationId="{1094BFA6-2500-8061-CFA6-6662A69E65FC}"/>
          </ac:spMkLst>
        </pc:spChg>
        <pc:spChg chg="del">
          <ac:chgData name="Kanchani, Kiran Kumar Reddy" userId="S::kxk220082@utdallas.edu::482d2bc6-9178-48ec-9462-09d0f9980ff7" providerId="AD" clId="Web-{239C64CD-A9A4-55B2-4F32-BF2843C28FBA}" dt="2024-04-22T17:37:14.303" v="25"/>
          <ac:spMkLst>
            <pc:docMk/>
            <pc:sldMk cId="2490523468" sldId="315"/>
            <ac:spMk id="3" creationId="{D84543DB-C1E6-187C-C799-EB0A13F7E53D}"/>
          </ac:spMkLst>
        </pc:spChg>
        <pc:spChg chg="add">
          <ac:chgData name="Kanchani, Kiran Kumar Reddy" userId="S::kxk220082@utdallas.edu::482d2bc6-9178-48ec-9462-09d0f9980ff7" providerId="AD" clId="Web-{239C64CD-A9A4-55B2-4F32-BF2843C28FBA}" dt="2024-04-22T17:37:14.303" v="25"/>
          <ac:spMkLst>
            <pc:docMk/>
            <pc:sldMk cId="2490523468" sldId="315"/>
            <ac:spMk id="10" creationId="{9A3F5928-D955-456A-97B5-AA390B8CE9D5}"/>
          </ac:spMkLst>
        </pc:spChg>
        <pc:spChg chg="add">
          <ac:chgData name="Kanchani, Kiran Kumar Reddy" userId="S::kxk220082@utdallas.edu::482d2bc6-9178-48ec-9462-09d0f9980ff7" providerId="AD" clId="Web-{239C64CD-A9A4-55B2-4F32-BF2843C28FBA}" dt="2024-04-22T17:37:14.303" v="25"/>
          <ac:spMkLst>
            <pc:docMk/>
            <pc:sldMk cId="2490523468" sldId="315"/>
            <ac:spMk id="14" creationId="{C5CB530E-515E-412C-9DF1-5F8FFBD6F383}"/>
          </ac:spMkLst>
        </pc:spChg>
        <pc:spChg chg="add">
          <ac:chgData name="Kanchani, Kiran Kumar Reddy" userId="S::kxk220082@utdallas.edu::482d2bc6-9178-48ec-9462-09d0f9980ff7" providerId="AD" clId="Web-{239C64CD-A9A4-55B2-4F32-BF2843C28FBA}" dt="2024-04-22T17:37:14.303" v="25"/>
          <ac:spMkLst>
            <pc:docMk/>
            <pc:sldMk cId="2490523468" sldId="315"/>
            <ac:spMk id="16" creationId="{712D4376-A578-4FF1-94FC-245E7A6A489F}"/>
          </ac:spMkLst>
        </pc:spChg>
        <pc:spChg chg="add">
          <ac:chgData name="Kanchani, Kiran Kumar Reddy" userId="S::kxk220082@utdallas.edu::482d2bc6-9178-48ec-9462-09d0f9980ff7" providerId="AD" clId="Web-{239C64CD-A9A4-55B2-4F32-BF2843C28FBA}" dt="2024-04-22T17:37:14.303" v="25"/>
          <ac:spMkLst>
            <pc:docMk/>
            <pc:sldMk cId="2490523468" sldId="315"/>
            <ac:spMk id="18" creationId="{AEA7509D-F04F-40CB-A0B3-EEF16499CC9F}"/>
          </ac:spMkLst>
        </pc:spChg>
        <pc:cxnChg chg="add">
          <ac:chgData name="Kanchani, Kiran Kumar Reddy" userId="S::kxk220082@utdallas.edu::482d2bc6-9178-48ec-9462-09d0f9980ff7" providerId="AD" clId="Web-{239C64CD-A9A4-55B2-4F32-BF2843C28FBA}" dt="2024-04-22T17:37:14.303" v="25"/>
          <ac:cxnSpMkLst>
            <pc:docMk/>
            <pc:sldMk cId="2490523468" sldId="315"/>
            <ac:cxnSpMk id="8" creationId="{D1B787A8-0D67-4B7E-9B48-86BD906AB6B5}"/>
          </ac:cxnSpMkLst>
        </pc:cxnChg>
        <pc:cxnChg chg="add">
          <ac:chgData name="Kanchani, Kiran Kumar Reddy" userId="S::kxk220082@utdallas.edu::482d2bc6-9178-48ec-9462-09d0f9980ff7" providerId="AD" clId="Web-{239C64CD-A9A4-55B2-4F32-BF2843C28FBA}" dt="2024-04-22T17:37:14.303" v="25"/>
          <ac:cxnSpMkLst>
            <pc:docMk/>
            <pc:sldMk cId="2490523468" sldId="315"/>
            <ac:cxnSpMk id="12" creationId="{56020367-4FD5-4596-8E10-C5F095CD8DBF}"/>
          </ac:cxnSpMkLst>
        </pc:cxnChg>
      </pc:sldChg>
      <pc:sldChg chg="addSp delSp modSp add mod ord replId modClrScheme chgLayout">
        <pc:chgData name="Kanchani, Kiran Kumar Reddy" userId="S::kxk220082@utdallas.edu::482d2bc6-9178-48ec-9462-09d0f9980ff7" providerId="AD" clId="Web-{239C64CD-A9A4-55B2-4F32-BF2843C28FBA}" dt="2024-04-22T17:44:47.551" v="55" actId="20577"/>
        <pc:sldMkLst>
          <pc:docMk/>
          <pc:sldMk cId="3063483753" sldId="316"/>
        </pc:sldMkLst>
        <pc:spChg chg="mod ord">
          <ac:chgData name="Kanchani, Kiran Kumar Reddy" userId="S::kxk220082@utdallas.edu::482d2bc6-9178-48ec-9462-09d0f9980ff7" providerId="AD" clId="Web-{239C64CD-A9A4-55B2-4F32-BF2843C28FBA}" dt="2024-04-22T17:44:47.551" v="55" actId="20577"/>
          <ac:spMkLst>
            <pc:docMk/>
            <pc:sldMk cId="3063483753" sldId="316"/>
            <ac:spMk id="2" creationId="{F2C636A1-F318-4059-804F-1F4A4C1A78E7}"/>
          </ac:spMkLst>
        </pc:spChg>
        <pc:spChg chg="add mod ord">
          <ac:chgData name="Kanchani, Kiran Kumar Reddy" userId="S::kxk220082@utdallas.edu::482d2bc6-9178-48ec-9462-09d0f9980ff7" providerId="AD" clId="Web-{239C64CD-A9A4-55B2-4F32-BF2843C28FBA}" dt="2024-04-22T17:44:37.129" v="53" actId="20577"/>
          <ac:spMkLst>
            <pc:docMk/>
            <pc:sldMk cId="3063483753" sldId="316"/>
            <ac:spMk id="3" creationId="{C35F47CE-0899-C47F-DFE3-67EE3000E2CB}"/>
          </ac:spMkLst>
        </pc:spChg>
        <pc:spChg chg="del mod">
          <ac:chgData name="Kanchani, Kiran Kumar Reddy" userId="S::kxk220082@utdallas.edu::482d2bc6-9178-48ec-9462-09d0f9980ff7" providerId="AD" clId="Web-{239C64CD-A9A4-55B2-4F32-BF2843C28FBA}" dt="2024-04-22T17:43:13.767" v="46"/>
          <ac:spMkLst>
            <pc:docMk/>
            <pc:sldMk cId="3063483753" sldId="316"/>
            <ac:spMk id="4" creationId="{147DC614-0796-B60A-7C87-72A866396568}"/>
          </ac:spMkLst>
        </pc:spChg>
      </pc:sldChg>
      <pc:sldChg chg="addSp delSp modSp new ord">
        <pc:chgData name="Kanchani, Kiran Kumar Reddy" userId="S::kxk220082@utdallas.edu::482d2bc6-9178-48ec-9462-09d0f9980ff7" providerId="AD" clId="Web-{239C64CD-A9A4-55B2-4F32-BF2843C28FBA}" dt="2024-04-22T18:19:41.841" v="72"/>
        <pc:sldMkLst>
          <pc:docMk/>
          <pc:sldMk cId="3689044652" sldId="320"/>
        </pc:sldMkLst>
        <pc:spChg chg="del">
          <ac:chgData name="Kanchani, Kiran Kumar Reddy" userId="S::kxk220082@utdallas.edu::482d2bc6-9178-48ec-9462-09d0f9980ff7" providerId="AD" clId="Web-{239C64CD-A9A4-55B2-4F32-BF2843C28FBA}" dt="2024-04-22T18:14:49.804" v="59"/>
          <ac:spMkLst>
            <pc:docMk/>
            <pc:sldMk cId="3689044652" sldId="320"/>
            <ac:spMk id="2" creationId="{D3AC84C0-DE6D-23C0-EF29-619B9D7B7E16}"/>
          </ac:spMkLst>
        </pc:spChg>
        <pc:spChg chg="del">
          <ac:chgData name="Kanchani, Kiran Kumar Reddy" userId="S::kxk220082@utdallas.edu::482d2bc6-9178-48ec-9462-09d0f9980ff7" providerId="AD" clId="Web-{239C64CD-A9A4-55B2-4F32-BF2843C28FBA}" dt="2024-04-22T18:14:40.866" v="58"/>
          <ac:spMkLst>
            <pc:docMk/>
            <pc:sldMk cId="3689044652" sldId="320"/>
            <ac:spMk id="3" creationId="{67F9212E-4BD0-1B80-5699-57705BB298F9}"/>
          </ac:spMkLst>
        </pc:spChg>
        <pc:spChg chg="add">
          <ac:chgData name="Kanchani, Kiran Kumar Reddy" userId="S::kxk220082@utdallas.edu::482d2bc6-9178-48ec-9462-09d0f9980ff7" providerId="AD" clId="Web-{239C64CD-A9A4-55B2-4F32-BF2843C28FBA}" dt="2024-04-22T18:14:49.804" v="59"/>
          <ac:spMkLst>
            <pc:docMk/>
            <pc:sldMk cId="3689044652" sldId="320"/>
            <ac:spMk id="9" creationId="{BCF8956D-E4B0-662C-2A2B-073F41B82479}"/>
          </ac:spMkLst>
        </pc:spChg>
        <pc:picChg chg="add mod ord">
          <ac:chgData name="Kanchani, Kiran Kumar Reddy" userId="S::kxk220082@utdallas.edu::482d2bc6-9178-48ec-9462-09d0f9980ff7" providerId="AD" clId="Web-{239C64CD-A9A4-55B2-4F32-BF2843C28FBA}" dt="2024-04-22T18:14:49.804" v="59"/>
          <ac:picMkLst>
            <pc:docMk/>
            <pc:sldMk cId="3689044652" sldId="320"/>
            <ac:picMk id="4" creationId="{104DBE2B-DF7B-A28A-34ED-D2CBE2009A2C}"/>
          </ac:picMkLst>
        </pc:picChg>
      </pc:sldChg>
      <pc:sldChg chg="modSp new">
        <pc:chgData name="Kanchani, Kiran Kumar Reddy" userId="S::kxk220082@utdallas.edu::482d2bc6-9178-48ec-9462-09d0f9980ff7" providerId="AD" clId="Web-{239C64CD-A9A4-55B2-4F32-BF2843C28FBA}" dt="2024-04-22T18:18:35.012" v="70" actId="20577"/>
        <pc:sldMkLst>
          <pc:docMk/>
          <pc:sldMk cId="2871804779" sldId="321"/>
        </pc:sldMkLst>
        <pc:spChg chg="mod">
          <ac:chgData name="Kanchani, Kiran Kumar Reddy" userId="S::kxk220082@utdallas.edu::482d2bc6-9178-48ec-9462-09d0f9980ff7" providerId="AD" clId="Web-{239C64CD-A9A4-55B2-4F32-BF2843C28FBA}" dt="2024-04-22T18:18:35.012" v="70" actId="20577"/>
          <ac:spMkLst>
            <pc:docMk/>
            <pc:sldMk cId="2871804779" sldId="321"/>
            <ac:spMk id="3" creationId="{0167714D-A674-60B6-5AF6-6626C495DA53}"/>
          </ac:spMkLst>
        </pc:spChg>
      </pc:sldChg>
    </pc:docChg>
  </pc:docChgLst>
  <pc:docChgLst>
    <pc:chgData name="Traore, Mourlaye" userId="cfa03823-4e5c-49da-b40b-5b96063a292a" providerId="ADAL" clId="{53EB207D-B1F9-4193-B28D-F4F730B785CD}"/>
    <pc:docChg chg="undo redo custSel addSld delSld modSld sldOrd addMainMaster delMainMaster">
      <pc:chgData name="Traore, Mourlaye" userId="cfa03823-4e5c-49da-b40b-5b96063a292a" providerId="ADAL" clId="{53EB207D-B1F9-4193-B28D-F4F730B785CD}" dt="2024-04-30T16:54:59.577" v="3101" actId="680"/>
      <pc:docMkLst>
        <pc:docMk/>
      </pc:docMkLst>
      <pc:sldChg chg="addSp delSp modSp new mod setBg modClrScheme addAnim delAnim chgLayout">
        <pc:chgData name="Traore, Mourlaye" userId="cfa03823-4e5c-49da-b40b-5b96063a292a" providerId="ADAL" clId="{53EB207D-B1F9-4193-B28D-F4F730B785CD}" dt="2024-04-22T23:56:59.795" v="2853" actId="207"/>
        <pc:sldMkLst>
          <pc:docMk/>
          <pc:sldMk cId="793189464" sldId="256"/>
        </pc:sldMkLst>
        <pc:spChg chg="mod">
          <ac:chgData name="Traore, Mourlaye" userId="cfa03823-4e5c-49da-b40b-5b96063a292a" providerId="ADAL" clId="{53EB207D-B1F9-4193-B28D-F4F730B785CD}" dt="2024-04-21T03:14:25.673" v="217" actId="2085"/>
          <ac:spMkLst>
            <pc:docMk/>
            <pc:sldMk cId="793189464" sldId="256"/>
            <ac:spMk id="2" creationId="{E07E7518-0F30-6265-E4FC-0912A0D74807}"/>
          </ac:spMkLst>
        </pc:spChg>
        <pc:spChg chg="del mod">
          <ac:chgData name="Traore, Mourlaye" userId="cfa03823-4e5c-49da-b40b-5b96063a292a" providerId="ADAL" clId="{53EB207D-B1F9-4193-B28D-F4F730B785CD}" dt="2024-04-21T03:14:36.571" v="219" actId="478"/>
          <ac:spMkLst>
            <pc:docMk/>
            <pc:sldMk cId="793189464" sldId="256"/>
            <ac:spMk id="3" creationId="{0AAD541B-934C-008F-CD77-B4D85E868BE0}"/>
          </ac:spMkLst>
        </pc:spChg>
        <pc:spChg chg="add mod">
          <ac:chgData name="Traore, Mourlaye" userId="cfa03823-4e5c-49da-b40b-5b96063a292a" providerId="ADAL" clId="{53EB207D-B1F9-4193-B28D-F4F730B785CD}" dt="2024-04-22T23:56:59.795" v="2853" actId="207"/>
          <ac:spMkLst>
            <pc:docMk/>
            <pc:sldMk cId="793189464" sldId="256"/>
            <ac:spMk id="6" creationId="{9298C7E3-CE53-78FD-1807-B72CCBFF57CA}"/>
          </ac:spMkLst>
        </pc:spChg>
        <pc:spChg chg="add del">
          <ac:chgData name="Traore, Mourlaye" userId="cfa03823-4e5c-49da-b40b-5b96063a292a" providerId="ADAL" clId="{53EB207D-B1F9-4193-B28D-F4F730B785CD}" dt="2024-04-21T02:27:55.244" v="39" actId="26606"/>
          <ac:spMkLst>
            <pc:docMk/>
            <pc:sldMk cId="793189464" sldId="256"/>
            <ac:spMk id="9" creationId="{FF4F1B1F-38C9-4BA3-8793-E2B6FC978C0A}"/>
          </ac:spMkLst>
        </pc:spChg>
        <pc:spChg chg="add del mod">
          <ac:chgData name="Traore, Mourlaye" userId="cfa03823-4e5c-49da-b40b-5b96063a292a" providerId="ADAL" clId="{53EB207D-B1F9-4193-B28D-F4F730B785CD}" dt="2024-04-21T03:14:46.080" v="220" actId="478"/>
          <ac:spMkLst>
            <pc:docMk/>
            <pc:sldMk cId="793189464" sldId="256"/>
            <ac:spMk id="10" creationId="{C91ED17C-F75A-0906-20FC-259AD494A4C7}"/>
          </ac:spMkLst>
        </pc:spChg>
        <pc:spChg chg="add del">
          <ac:chgData name="Traore, Mourlaye" userId="cfa03823-4e5c-49da-b40b-5b96063a292a" providerId="ADAL" clId="{53EB207D-B1F9-4193-B28D-F4F730B785CD}" dt="2024-04-21T03:08:45.227" v="156" actId="26606"/>
          <ac:spMkLst>
            <pc:docMk/>
            <pc:sldMk cId="793189464" sldId="256"/>
            <ac:spMk id="15" creationId="{C5CB530E-515E-412C-9DF1-5F8FFBD6F383}"/>
          </ac:spMkLst>
        </pc:spChg>
        <pc:spChg chg="add del">
          <ac:chgData name="Traore, Mourlaye" userId="cfa03823-4e5c-49da-b40b-5b96063a292a" providerId="ADAL" clId="{53EB207D-B1F9-4193-B28D-F4F730B785CD}" dt="2024-04-21T02:28:02.453" v="41" actId="26606"/>
          <ac:spMkLst>
            <pc:docMk/>
            <pc:sldMk cId="793189464" sldId="256"/>
            <ac:spMk id="22" creationId="{EB9B5A19-3592-48E2-BC31-90E092BD68E1}"/>
          </ac:spMkLst>
        </pc:spChg>
        <pc:spChg chg="add del">
          <ac:chgData name="Traore, Mourlaye" userId="cfa03823-4e5c-49da-b40b-5b96063a292a" providerId="ADAL" clId="{53EB207D-B1F9-4193-B28D-F4F730B785CD}" dt="2024-04-21T02:28:02.453" v="41" actId="26606"/>
          <ac:spMkLst>
            <pc:docMk/>
            <pc:sldMk cId="793189464" sldId="256"/>
            <ac:spMk id="23" creationId="{DD99E1B6-CBC4-4306-9DFC-847D6D135208}"/>
          </ac:spMkLst>
        </pc:spChg>
        <pc:spChg chg="add del">
          <ac:chgData name="Traore, Mourlaye" userId="cfa03823-4e5c-49da-b40b-5b96063a292a" providerId="ADAL" clId="{53EB207D-B1F9-4193-B28D-F4F730B785CD}" dt="2024-04-21T03:08:45.227" v="156" actId="26606"/>
          <ac:spMkLst>
            <pc:docMk/>
            <pc:sldMk cId="793189464" sldId="256"/>
            <ac:spMk id="31" creationId="{C17278C5-34E8-4293-BE47-73B18483AF7B}"/>
          </ac:spMkLst>
        </pc:spChg>
        <pc:spChg chg="add del">
          <ac:chgData name="Traore, Mourlaye" userId="cfa03823-4e5c-49da-b40b-5b96063a292a" providerId="ADAL" clId="{53EB207D-B1F9-4193-B28D-F4F730B785CD}" dt="2024-04-21T03:08:45.227" v="156" actId="26606"/>
          <ac:spMkLst>
            <pc:docMk/>
            <pc:sldMk cId="793189464" sldId="256"/>
            <ac:spMk id="32" creationId="{9A3F5928-D955-456A-97B5-AA390B8CE9D5}"/>
          </ac:spMkLst>
        </pc:spChg>
        <pc:spChg chg="add del">
          <ac:chgData name="Traore, Mourlaye" userId="cfa03823-4e5c-49da-b40b-5b96063a292a" providerId="ADAL" clId="{53EB207D-B1F9-4193-B28D-F4F730B785CD}" dt="2024-04-21T03:08:45.227" v="156" actId="26606"/>
          <ac:spMkLst>
            <pc:docMk/>
            <pc:sldMk cId="793189464" sldId="256"/>
            <ac:spMk id="35" creationId="{712D4376-A578-4FF1-94FC-245E7A6A489F}"/>
          </ac:spMkLst>
        </pc:spChg>
        <pc:spChg chg="add del">
          <ac:chgData name="Traore, Mourlaye" userId="cfa03823-4e5c-49da-b40b-5b96063a292a" providerId="ADAL" clId="{53EB207D-B1F9-4193-B28D-F4F730B785CD}" dt="2024-04-21T03:08:45.227" v="156" actId="26606"/>
          <ac:spMkLst>
            <pc:docMk/>
            <pc:sldMk cId="793189464" sldId="256"/>
            <ac:spMk id="36" creationId="{AEA7509D-F04F-40CB-A0B3-EEF16499CC9F}"/>
          </ac:spMkLst>
        </pc:spChg>
        <pc:spChg chg="add mod">
          <ac:chgData name="Traore, Mourlaye" userId="cfa03823-4e5c-49da-b40b-5b96063a292a" providerId="ADAL" clId="{53EB207D-B1F9-4193-B28D-F4F730B785CD}" dt="2024-04-21T03:15:47.249" v="227" actId="14100"/>
          <ac:spMkLst>
            <pc:docMk/>
            <pc:sldMk cId="793189464" sldId="256"/>
            <ac:spMk id="37" creationId="{30A7CDA6-5A66-8BAD-AAC0-4A61F9609748}"/>
          </ac:spMkLst>
        </pc:spChg>
        <pc:spChg chg="add del">
          <ac:chgData name="Traore, Mourlaye" userId="cfa03823-4e5c-49da-b40b-5b96063a292a" providerId="ADAL" clId="{53EB207D-B1F9-4193-B28D-F4F730B785CD}" dt="2024-04-21T03:08:32.092" v="150" actId="26606"/>
          <ac:spMkLst>
            <pc:docMk/>
            <pc:sldMk cId="793189464" sldId="256"/>
            <ac:spMk id="41" creationId="{3F672E71-4896-412C-9C70-888CBA0C2F28}"/>
          </ac:spMkLst>
        </pc:spChg>
        <pc:spChg chg="add del">
          <ac:chgData name="Traore, Mourlaye" userId="cfa03823-4e5c-49da-b40b-5b96063a292a" providerId="ADAL" clId="{53EB207D-B1F9-4193-B28D-F4F730B785CD}" dt="2024-04-21T03:08:32.092" v="150" actId="26606"/>
          <ac:spMkLst>
            <pc:docMk/>
            <pc:sldMk cId="793189464" sldId="256"/>
            <ac:spMk id="43" creationId="{508BEF50-7B1E-49A4-BC19-5F4F1D755E64}"/>
          </ac:spMkLst>
        </pc:spChg>
        <pc:spChg chg="add del">
          <ac:chgData name="Traore, Mourlaye" userId="cfa03823-4e5c-49da-b40b-5b96063a292a" providerId="ADAL" clId="{53EB207D-B1F9-4193-B28D-F4F730B785CD}" dt="2024-04-21T03:08:32.092" v="150" actId="26606"/>
          <ac:spMkLst>
            <pc:docMk/>
            <pc:sldMk cId="793189464" sldId="256"/>
            <ac:spMk id="45" creationId="{3FBAD350-5664-4811-A208-657FB882D350}"/>
          </ac:spMkLst>
        </pc:spChg>
        <pc:spChg chg="add del">
          <ac:chgData name="Traore, Mourlaye" userId="cfa03823-4e5c-49da-b40b-5b96063a292a" providerId="ADAL" clId="{53EB207D-B1F9-4193-B28D-F4F730B785CD}" dt="2024-04-21T03:08:45.227" v="156" actId="26606"/>
          <ac:spMkLst>
            <pc:docMk/>
            <pc:sldMk cId="793189464" sldId="256"/>
            <ac:spMk id="47" creationId="{AEA7509D-F04F-40CB-A0B3-EEF16499CC9F}"/>
          </ac:spMkLst>
        </pc:spChg>
        <pc:spChg chg="add del">
          <ac:chgData name="Traore, Mourlaye" userId="cfa03823-4e5c-49da-b40b-5b96063a292a" providerId="ADAL" clId="{53EB207D-B1F9-4193-B28D-F4F730B785CD}" dt="2024-04-21T03:08:45.227" v="156" actId="26606"/>
          <ac:spMkLst>
            <pc:docMk/>
            <pc:sldMk cId="793189464" sldId="256"/>
            <ac:spMk id="48" creationId="{EFA9B6C6-A247-48A8-9A1C-1E36FA9456B5}"/>
          </ac:spMkLst>
        </pc:spChg>
        <pc:spChg chg="add del">
          <ac:chgData name="Traore, Mourlaye" userId="cfa03823-4e5c-49da-b40b-5b96063a292a" providerId="ADAL" clId="{53EB207D-B1F9-4193-B28D-F4F730B785CD}" dt="2024-04-21T03:08:45.227" v="156" actId="26606"/>
          <ac:spMkLst>
            <pc:docMk/>
            <pc:sldMk cId="793189464" sldId="256"/>
            <ac:spMk id="50" creationId="{C5CB530E-515E-412C-9DF1-5F8FFBD6F383}"/>
          </ac:spMkLst>
        </pc:spChg>
        <pc:spChg chg="add del">
          <ac:chgData name="Traore, Mourlaye" userId="cfa03823-4e5c-49da-b40b-5b96063a292a" providerId="ADAL" clId="{53EB207D-B1F9-4193-B28D-F4F730B785CD}" dt="2024-04-21T03:08:45.227" v="156" actId="26606"/>
          <ac:spMkLst>
            <pc:docMk/>
            <pc:sldMk cId="793189464" sldId="256"/>
            <ac:spMk id="51" creationId="{712D4376-A578-4FF1-94FC-245E7A6A489F}"/>
          </ac:spMkLst>
        </pc:spChg>
        <pc:grpChg chg="add del">
          <ac:chgData name="Traore, Mourlaye" userId="cfa03823-4e5c-49da-b40b-5b96063a292a" providerId="ADAL" clId="{53EB207D-B1F9-4193-B28D-F4F730B785CD}" dt="2024-04-21T02:28:02.453" v="41" actId="26606"/>
          <ac:grpSpMkLst>
            <pc:docMk/>
            <pc:sldMk cId="793189464" sldId="256"/>
            <ac:grpSpMk id="24" creationId="{E2548C40-4C00-4E91-BFA6-84B4D66225A4}"/>
          </ac:grpSpMkLst>
        </pc:grpChg>
        <pc:grpChg chg="add del">
          <ac:chgData name="Traore, Mourlaye" userId="cfa03823-4e5c-49da-b40b-5b96063a292a" providerId="ADAL" clId="{53EB207D-B1F9-4193-B28D-F4F730B785CD}" dt="2024-04-21T02:28:02.453" v="41" actId="26606"/>
          <ac:grpSpMkLst>
            <pc:docMk/>
            <pc:sldMk cId="793189464" sldId="256"/>
            <ac:grpSpMk id="25" creationId="{3C16EB93-E299-481D-A004-769603D375CE}"/>
          </ac:grpSpMkLst>
        </pc:grpChg>
        <pc:picChg chg="add del">
          <ac:chgData name="Traore, Mourlaye" userId="cfa03823-4e5c-49da-b40b-5b96063a292a" providerId="ADAL" clId="{53EB207D-B1F9-4193-B28D-F4F730B785CD}" dt="2024-04-21T02:27:55.244" v="39" actId="26606"/>
          <ac:picMkLst>
            <pc:docMk/>
            <pc:sldMk cId="793189464" sldId="256"/>
            <ac:picMk id="4" creationId="{26EE31F5-204B-52C6-6215-B9E31F750A17}"/>
          </ac:picMkLst>
        </pc:picChg>
        <pc:picChg chg="add del">
          <ac:chgData name="Traore, Mourlaye" userId="cfa03823-4e5c-49da-b40b-5b96063a292a" providerId="ADAL" clId="{53EB207D-B1F9-4193-B28D-F4F730B785CD}" dt="2024-04-21T03:06:02.517" v="92" actId="478"/>
          <ac:picMkLst>
            <pc:docMk/>
            <pc:sldMk cId="793189464" sldId="256"/>
            <ac:picMk id="5" creationId="{D060F21B-3CE6-4158-C106-E3F5C2003B16}"/>
          </ac:picMkLst>
        </pc:picChg>
        <pc:picChg chg="add mod ord">
          <ac:chgData name="Traore, Mourlaye" userId="cfa03823-4e5c-49da-b40b-5b96063a292a" providerId="ADAL" clId="{53EB207D-B1F9-4193-B28D-F4F730B785CD}" dt="2024-04-21T03:14:34.175" v="218" actId="14100"/>
          <ac:picMkLst>
            <pc:docMk/>
            <pc:sldMk cId="793189464" sldId="256"/>
            <ac:picMk id="7" creationId="{88CDCAAF-1F9D-E4C6-F087-910A3E6FACD7}"/>
          </ac:picMkLst>
        </pc:picChg>
        <pc:picChg chg="add del">
          <ac:chgData name="Traore, Mourlaye" userId="cfa03823-4e5c-49da-b40b-5b96063a292a" providerId="ADAL" clId="{53EB207D-B1F9-4193-B28D-F4F730B785CD}" dt="2024-04-21T02:28:02.453" v="41" actId="26606"/>
          <ac:picMkLst>
            <pc:docMk/>
            <pc:sldMk cId="793189464" sldId="256"/>
            <ac:picMk id="29" creationId="{766FE7C0-7D21-D62F-CD39-6466729F88CE}"/>
          </ac:picMkLst>
        </pc:picChg>
        <pc:picChg chg="add mod">
          <ac:chgData name="Traore, Mourlaye" userId="cfa03823-4e5c-49da-b40b-5b96063a292a" providerId="ADAL" clId="{53EB207D-B1F9-4193-B28D-F4F730B785CD}" dt="2024-04-21T03:12:13.043" v="198" actId="1076"/>
          <ac:picMkLst>
            <pc:docMk/>
            <pc:sldMk cId="793189464" sldId="256"/>
            <ac:picMk id="33" creationId="{EED318E5-F571-2DFD-0E9D-98ABD27667FC}"/>
          </ac:picMkLst>
        </pc:picChg>
        <pc:cxnChg chg="add del">
          <ac:chgData name="Traore, Mourlaye" userId="cfa03823-4e5c-49da-b40b-5b96063a292a" providerId="ADAL" clId="{53EB207D-B1F9-4193-B28D-F4F730B785CD}" dt="2024-04-21T02:27:55.244" v="39" actId="26606"/>
          <ac:cxnSpMkLst>
            <pc:docMk/>
            <pc:sldMk cId="793189464" sldId="256"/>
            <ac:cxnSpMk id="11" creationId="{6B5C80BC-C547-4FD8-9B68-6A9207F08580}"/>
          </ac:cxnSpMkLst>
        </pc:cxnChg>
        <pc:cxnChg chg="add del">
          <ac:chgData name="Traore, Mourlaye" userId="cfa03823-4e5c-49da-b40b-5b96063a292a" providerId="ADAL" clId="{53EB207D-B1F9-4193-B28D-F4F730B785CD}" dt="2024-04-21T03:08:45.227" v="156" actId="26606"/>
          <ac:cxnSpMkLst>
            <pc:docMk/>
            <pc:sldMk cId="793189464" sldId="256"/>
            <ac:cxnSpMk id="34" creationId="{56020367-4FD5-4596-8E10-C5F095CD8DBF}"/>
          </ac:cxnSpMkLst>
        </pc:cxnChg>
        <pc:cxnChg chg="add del">
          <ac:chgData name="Traore, Mourlaye" userId="cfa03823-4e5c-49da-b40b-5b96063a292a" providerId="ADAL" clId="{53EB207D-B1F9-4193-B28D-F4F730B785CD}" dt="2024-04-21T03:08:45.227" v="156" actId="26606"/>
          <ac:cxnSpMkLst>
            <pc:docMk/>
            <pc:sldMk cId="793189464" sldId="256"/>
            <ac:cxnSpMk id="49" creationId="{56020367-4FD5-4596-8E10-C5F095CD8DBF}"/>
          </ac:cxnSpMkLst>
        </pc:cxnChg>
      </pc:sldChg>
      <pc:sldChg chg="addSp delSp modSp new mod ord setBg">
        <pc:chgData name="Traore, Mourlaye" userId="cfa03823-4e5c-49da-b40b-5b96063a292a" providerId="ADAL" clId="{53EB207D-B1F9-4193-B28D-F4F730B785CD}" dt="2024-04-22T22:29:27.458" v="2722"/>
        <pc:sldMkLst>
          <pc:docMk/>
          <pc:sldMk cId="628215881" sldId="257"/>
        </pc:sldMkLst>
        <pc:spChg chg="mod">
          <ac:chgData name="Traore, Mourlaye" userId="cfa03823-4e5c-49da-b40b-5b96063a292a" providerId="ADAL" clId="{53EB207D-B1F9-4193-B28D-F4F730B785CD}" dt="2024-04-22T15:23:37.682" v="561" actId="14100"/>
          <ac:spMkLst>
            <pc:docMk/>
            <pc:sldMk cId="628215881" sldId="257"/>
            <ac:spMk id="2" creationId="{F2E562C5-1EB0-5897-0B9A-A88729A43433}"/>
          </ac:spMkLst>
        </pc:spChg>
        <pc:spChg chg="add del mod">
          <ac:chgData name="Traore, Mourlaye" userId="cfa03823-4e5c-49da-b40b-5b96063a292a" providerId="ADAL" clId="{53EB207D-B1F9-4193-B28D-F4F730B785CD}" dt="2024-04-22T15:08:52.298" v="522" actId="26606"/>
          <ac:spMkLst>
            <pc:docMk/>
            <pc:sldMk cId="628215881" sldId="257"/>
            <ac:spMk id="3" creationId="{7011A298-4E06-1A88-6ACF-18AFE9A55778}"/>
          </ac:spMkLst>
        </pc:spChg>
        <pc:spChg chg="add del">
          <ac:chgData name="Traore, Mourlaye" userId="cfa03823-4e5c-49da-b40b-5b96063a292a" providerId="ADAL" clId="{53EB207D-B1F9-4193-B28D-F4F730B785CD}" dt="2024-04-22T15:08:45.173" v="519" actId="26606"/>
          <ac:spMkLst>
            <pc:docMk/>
            <pc:sldMk cId="628215881" sldId="257"/>
            <ac:spMk id="9" creationId="{2659FDB4-FCBE-4A89-B46D-43D4FA54464D}"/>
          </ac:spMkLst>
        </pc:spChg>
        <pc:spChg chg="add">
          <ac:chgData name="Traore, Mourlaye" userId="cfa03823-4e5c-49da-b40b-5b96063a292a" providerId="ADAL" clId="{53EB207D-B1F9-4193-B28D-F4F730B785CD}" dt="2024-04-22T15:09:10.166" v="523" actId="26606"/>
          <ac:spMkLst>
            <pc:docMk/>
            <pc:sldMk cId="628215881" sldId="257"/>
            <ac:spMk id="20" creationId="{16AC3602-3348-4F31-9E43-076B03514ECB}"/>
          </ac:spMkLst>
        </pc:spChg>
        <pc:spChg chg="add">
          <ac:chgData name="Traore, Mourlaye" userId="cfa03823-4e5c-49da-b40b-5b96063a292a" providerId="ADAL" clId="{53EB207D-B1F9-4193-B28D-F4F730B785CD}" dt="2024-04-22T15:09:10.166" v="523" actId="26606"/>
          <ac:spMkLst>
            <pc:docMk/>
            <pc:sldMk cId="628215881" sldId="257"/>
            <ac:spMk id="24" creationId="{394094B0-A6C9-44BE-9042-66EF0612F625}"/>
          </ac:spMkLst>
        </pc:spChg>
        <pc:spChg chg="add">
          <ac:chgData name="Traore, Mourlaye" userId="cfa03823-4e5c-49da-b40b-5b96063a292a" providerId="ADAL" clId="{53EB207D-B1F9-4193-B28D-F4F730B785CD}" dt="2024-04-22T15:09:10.166" v="523" actId="26606"/>
          <ac:spMkLst>
            <pc:docMk/>
            <pc:sldMk cId="628215881" sldId="257"/>
            <ac:spMk id="26" creationId="{64C2CA96-0B16-4AA7-B340-33044D238597}"/>
          </ac:spMkLst>
        </pc:spChg>
        <pc:spChg chg="add">
          <ac:chgData name="Traore, Mourlaye" userId="cfa03823-4e5c-49da-b40b-5b96063a292a" providerId="ADAL" clId="{53EB207D-B1F9-4193-B28D-F4F730B785CD}" dt="2024-04-22T15:09:10.166" v="523" actId="26606"/>
          <ac:spMkLst>
            <pc:docMk/>
            <pc:sldMk cId="628215881" sldId="257"/>
            <ac:spMk id="28" creationId="{1D50D7A8-F1D5-4306-8A9B-DD7A73EB8BCE}"/>
          </ac:spMkLst>
        </pc:spChg>
        <pc:graphicFrameChg chg="add del">
          <ac:chgData name="Traore, Mourlaye" userId="cfa03823-4e5c-49da-b40b-5b96063a292a" providerId="ADAL" clId="{53EB207D-B1F9-4193-B28D-F4F730B785CD}" dt="2024-04-22T15:08:45.173" v="519" actId="26606"/>
          <ac:graphicFrameMkLst>
            <pc:docMk/>
            <pc:sldMk cId="628215881" sldId="257"/>
            <ac:graphicFrameMk id="5" creationId="{707B33AE-CC67-7BED-AE18-42618253E8FF}"/>
          </ac:graphicFrameMkLst>
        </pc:graphicFrameChg>
        <pc:graphicFrameChg chg="add del">
          <ac:chgData name="Traore, Mourlaye" userId="cfa03823-4e5c-49da-b40b-5b96063a292a" providerId="ADAL" clId="{53EB207D-B1F9-4193-B28D-F4F730B785CD}" dt="2024-04-22T15:08:52.277" v="521" actId="26606"/>
          <ac:graphicFrameMkLst>
            <pc:docMk/>
            <pc:sldMk cId="628215881" sldId="257"/>
            <ac:graphicFrameMk id="13" creationId="{EAB15E56-AB0B-3128-D1C9-5B5210DEAA21}"/>
          </ac:graphicFrameMkLst>
        </pc:graphicFrameChg>
        <pc:graphicFrameChg chg="add mod modGraphic">
          <ac:chgData name="Traore, Mourlaye" userId="cfa03823-4e5c-49da-b40b-5b96063a292a" providerId="ADAL" clId="{53EB207D-B1F9-4193-B28D-F4F730B785CD}" dt="2024-04-22T15:13:47.181" v="527" actId="20577"/>
          <ac:graphicFrameMkLst>
            <pc:docMk/>
            <pc:sldMk cId="628215881" sldId="257"/>
            <ac:graphicFrameMk id="15" creationId="{003EC213-FE6F-0EB4-1EB6-71E18017D923}"/>
          </ac:graphicFrameMkLst>
        </pc:graphicFrameChg>
        <pc:cxnChg chg="add del">
          <ac:chgData name="Traore, Mourlaye" userId="cfa03823-4e5c-49da-b40b-5b96063a292a" providerId="ADAL" clId="{53EB207D-B1F9-4193-B28D-F4F730B785CD}" dt="2024-04-22T15:08:45.173" v="519" actId="26606"/>
          <ac:cxnSpMkLst>
            <pc:docMk/>
            <pc:sldMk cId="628215881" sldId="257"/>
            <ac:cxnSpMk id="11" creationId="{C8F51B3F-8331-4E4A-AE96-D47B1006EEAD}"/>
          </ac:cxnSpMkLst>
        </pc:cxnChg>
        <pc:cxnChg chg="add">
          <ac:chgData name="Traore, Mourlaye" userId="cfa03823-4e5c-49da-b40b-5b96063a292a" providerId="ADAL" clId="{53EB207D-B1F9-4193-B28D-F4F730B785CD}" dt="2024-04-22T15:09:10.166" v="523" actId="26606"/>
          <ac:cxnSpMkLst>
            <pc:docMk/>
            <pc:sldMk cId="628215881" sldId="257"/>
            <ac:cxnSpMk id="22" creationId="{94169334-264D-4176-8BDE-037249A61B4E}"/>
          </ac:cxnSpMkLst>
        </pc:cxnChg>
      </pc:sldChg>
      <pc:sldChg chg="addSp delSp modSp new mod ord setBg">
        <pc:chgData name="Traore, Mourlaye" userId="cfa03823-4e5c-49da-b40b-5b96063a292a" providerId="ADAL" clId="{53EB207D-B1F9-4193-B28D-F4F730B785CD}" dt="2024-04-22T22:22:52.374" v="2654"/>
        <pc:sldMkLst>
          <pc:docMk/>
          <pc:sldMk cId="530768618" sldId="258"/>
        </pc:sldMkLst>
        <pc:spChg chg="mod">
          <ac:chgData name="Traore, Mourlaye" userId="cfa03823-4e5c-49da-b40b-5b96063a292a" providerId="ADAL" clId="{53EB207D-B1F9-4193-B28D-F4F730B785CD}" dt="2024-04-22T22:22:32.927" v="2652" actId="20577"/>
          <ac:spMkLst>
            <pc:docMk/>
            <pc:sldMk cId="530768618" sldId="258"/>
            <ac:spMk id="2" creationId="{E8EBCC39-D450-769B-9A81-E85F2E4499A8}"/>
          </ac:spMkLst>
        </pc:spChg>
        <pc:spChg chg="add del mod">
          <ac:chgData name="Traore, Mourlaye" userId="cfa03823-4e5c-49da-b40b-5b96063a292a" providerId="ADAL" clId="{53EB207D-B1F9-4193-B28D-F4F730B785CD}" dt="2024-04-22T17:58:58.369" v="1280" actId="27636"/>
          <ac:spMkLst>
            <pc:docMk/>
            <pc:sldMk cId="530768618" sldId="258"/>
            <ac:spMk id="3" creationId="{E7DE3E4C-C86F-0476-7428-F677A0FD2602}"/>
          </ac:spMkLst>
        </pc:spChg>
        <pc:spChg chg="add del">
          <ac:chgData name="Traore, Mourlaye" userId="cfa03823-4e5c-49da-b40b-5b96063a292a" providerId="ADAL" clId="{53EB207D-B1F9-4193-B28D-F4F730B785CD}" dt="2024-04-22T15:19:59.158" v="537" actId="26606"/>
          <ac:spMkLst>
            <pc:docMk/>
            <pc:sldMk cId="530768618" sldId="258"/>
            <ac:spMk id="6" creationId="{2659FDB4-FCBE-4A89-B46D-43D4FA54464D}"/>
          </ac:spMkLst>
        </pc:spChg>
        <pc:spChg chg="add del">
          <ac:chgData name="Traore, Mourlaye" userId="cfa03823-4e5c-49da-b40b-5b96063a292a" providerId="ADAL" clId="{53EB207D-B1F9-4193-B28D-F4F730B785CD}" dt="2024-04-22T15:18:57.087" v="535" actId="26606"/>
          <ac:spMkLst>
            <pc:docMk/>
            <pc:sldMk cId="530768618" sldId="258"/>
            <ac:spMk id="9" creationId="{2659FDB4-FCBE-4A89-B46D-43D4FA54464D}"/>
          </ac:spMkLst>
        </pc:spChg>
        <pc:graphicFrameChg chg="add del">
          <ac:chgData name="Traore, Mourlaye" userId="cfa03823-4e5c-49da-b40b-5b96063a292a" providerId="ADAL" clId="{53EB207D-B1F9-4193-B28D-F4F730B785CD}" dt="2024-04-22T15:18:57.087" v="535" actId="26606"/>
          <ac:graphicFrameMkLst>
            <pc:docMk/>
            <pc:sldMk cId="530768618" sldId="258"/>
            <ac:graphicFrameMk id="5" creationId="{829E3C6F-E62F-D327-F1E0-2DC555B04F33}"/>
          </ac:graphicFrameMkLst>
        </pc:graphicFrameChg>
        <pc:graphicFrameChg chg="add del">
          <ac:chgData name="Traore, Mourlaye" userId="cfa03823-4e5c-49da-b40b-5b96063a292a" providerId="ADAL" clId="{53EB207D-B1F9-4193-B28D-F4F730B785CD}" dt="2024-04-22T15:19:59.158" v="537" actId="26606"/>
          <ac:graphicFrameMkLst>
            <pc:docMk/>
            <pc:sldMk cId="530768618" sldId="258"/>
            <ac:graphicFrameMk id="8" creationId="{829E3C6F-E62F-D327-F1E0-2DC555B04F33}"/>
          </ac:graphicFrameMkLst>
        </pc:graphicFrameChg>
        <pc:cxnChg chg="add del">
          <ac:chgData name="Traore, Mourlaye" userId="cfa03823-4e5c-49da-b40b-5b96063a292a" providerId="ADAL" clId="{53EB207D-B1F9-4193-B28D-F4F730B785CD}" dt="2024-04-22T15:19:59.158" v="537" actId="26606"/>
          <ac:cxnSpMkLst>
            <pc:docMk/>
            <pc:sldMk cId="530768618" sldId="258"/>
            <ac:cxnSpMk id="7" creationId="{C8F51B3F-8331-4E4A-AE96-D47B1006EEAD}"/>
          </ac:cxnSpMkLst>
        </pc:cxnChg>
        <pc:cxnChg chg="add del">
          <ac:chgData name="Traore, Mourlaye" userId="cfa03823-4e5c-49da-b40b-5b96063a292a" providerId="ADAL" clId="{53EB207D-B1F9-4193-B28D-F4F730B785CD}" dt="2024-04-22T15:18:57.087" v="535" actId="26606"/>
          <ac:cxnSpMkLst>
            <pc:docMk/>
            <pc:sldMk cId="530768618" sldId="258"/>
            <ac:cxnSpMk id="11" creationId="{C8F51B3F-8331-4E4A-AE96-D47B1006EEAD}"/>
          </ac:cxnSpMkLst>
        </pc:cxnChg>
      </pc:sldChg>
      <pc:sldChg chg="addSp delSp modSp new del mod ord">
        <pc:chgData name="Traore, Mourlaye" userId="cfa03823-4e5c-49da-b40b-5b96063a292a" providerId="ADAL" clId="{53EB207D-B1F9-4193-B28D-F4F730B785CD}" dt="2024-04-22T17:23:45.983" v="995" actId="2696"/>
        <pc:sldMkLst>
          <pc:docMk/>
          <pc:sldMk cId="2096500423" sldId="259"/>
        </pc:sldMkLst>
        <pc:spChg chg="mod">
          <ac:chgData name="Traore, Mourlaye" userId="cfa03823-4e5c-49da-b40b-5b96063a292a" providerId="ADAL" clId="{53EB207D-B1F9-4193-B28D-F4F730B785CD}" dt="2024-04-21T03:18:55.306" v="325" actId="20577"/>
          <ac:spMkLst>
            <pc:docMk/>
            <pc:sldMk cId="2096500423" sldId="259"/>
            <ac:spMk id="2" creationId="{268313DB-1845-243F-0674-AFA5C4678242}"/>
          </ac:spMkLst>
        </pc:spChg>
        <pc:spChg chg="del">
          <ac:chgData name="Traore, Mourlaye" userId="cfa03823-4e5c-49da-b40b-5b96063a292a" providerId="ADAL" clId="{53EB207D-B1F9-4193-B28D-F4F730B785CD}" dt="2024-04-21T04:22:37.328" v="357" actId="22"/>
          <ac:spMkLst>
            <pc:docMk/>
            <pc:sldMk cId="2096500423" sldId="259"/>
            <ac:spMk id="3" creationId="{9C433DF6-B18E-B025-A61F-783114045F50}"/>
          </ac:spMkLst>
        </pc:spChg>
        <pc:spChg chg="add del mod">
          <ac:chgData name="Traore, Mourlaye" userId="cfa03823-4e5c-49da-b40b-5b96063a292a" providerId="ADAL" clId="{53EB207D-B1F9-4193-B28D-F4F730B785CD}" dt="2024-04-22T17:20:34.441" v="980" actId="478"/>
          <ac:spMkLst>
            <pc:docMk/>
            <pc:sldMk cId="2096500423" sldId="259"/>
            <ac:spMk id="4" creationId="{99625E24-5794-E147-7458-C08404EC6C9C}"/>
          </ac:spMkLst>
        </pc:spChg>
        <pc:spChg chg="add del mod">
          <ac:chgData name="Traore, Mourlaye" userId="cfa03823-4e5c-49da-b40b-5b96063a292a" providerId="ADAL" clId="{53EB207D-B1F9-4193-B28D-F4F730B785CD}" dt="2024-04-21T04:49:09.003" v="381" actId="22"/>
          <ac:spMkLst>
            <pc:docMk/>
            <pc:sldMk cId="2096500423" sldId="259"/>
            <ac:spMk id="7" creationId="{127435C7-6815-F0E5-6A55-FF7D75F97C33}"/>
          </ac:spMkLst>
        </pc:spChg>
        <pc:spChg chg="add del mod">
          <ac:chgData name="Traore, Mourlaye" userId="cfa03823-4e5c-49da-b40b-5b96063a292a" providerId="ADAL" clId="{53EB207D-B1F9-4193-B28D-F4F730B785CD}" dt="2024-04-21T04:52:20.917" v="389"/>
          <ac:spMkLst>
            <pc:docMk/>
            <pc:sldMk cId="2096500423" sldId="259"/>
            <ac:spMk id="12" creationId="{AE43DB07-0BAD-3C10-F9DA-EF2CCDD28362}"/>
          </ac:spMkLst>
        </pc:spChg>
        <pc:picChg chg="add del mod ord">
          <ac:chgData name="Traore, Mourlaye" userId="cfa03823-4e5c-49da-b40b-5b96063a292a" providerId="ADAL" clId="{53EB207D-B1F9-4193-B28D-F4F730B785CD}" dt="2024-04-21T04:49:06.765" v="380" actId="478"/>
          <ac:picMkLst>
            <pc:docMk/>
            <pc:sldMk cId="2096500423" sldId="259"/>
            <ac:picMk id="5" creationId="{29FE4B41-7AD0-36EB-4FB7-99CCE4D349D9}"/>
          </ac:picMkLst>
        </pc:picChg>
        <pc:picChg chg="add del mod ord">
          <ac:chgData name="Traore, Mourlaye" userId="cfa03823-4e5c-49da-b40b-5b96063a292a" providerId="ADAL" clId="{53EB207D-B1F9-4193-B28D-F4F730B785CD}" dt="2024-04-21T04:52:16.545" v="388" actId="21"/>
          <ac:picMkLst>
            <pc:docMk/>
            <pc:sldMk cId="2096500423" sldId="259"/>
            <ac:picMk id="9" creationId="{954F0D4A-FD9A-411C-E235-EA86495315C7}"/>
          </ac:picMkLst>
        </pc:picChg>
        <pc:picChg chg="add del mod">
          <ac:chgData name="Traore, Mourlaye" userId="cfa03823-4e5c-49da-b40b-5b96063a292a" providerId="ADAL" clId="{53EB207D-B1F9-4193-B28D-F4F730B785CD}" dt="2024-04-22T17:20:36.479" v="981" actId="21"/>
          <ac:picMkLst>
            <pc:docMk/>
            <pc:sldMk cId="2096500423" sldId="259"/>
            <ac:picMk id="10" creationId="{A0F628BA-50F6-3488-9794-C69FE2A20F06}"/>
          </ac:picMkLst>
        </pc:picChg>
        <pc:picChg chg="add del mod">
          <ac:chgData name="Traore, Mourlaye" userId="cfa03823-4e5c-49da-b40b-5b96063a292a" providerId="ADAL" clId="{53EB207D-B1F9-4193-B28D-F4F730B785CD}" dt="2024-04-22T17:20:16.912" v="978" actId="21"/>
          <ac:picMkLst>
            <pc:docMk/>
            <pc:sldMk cId="2096500423" sldId="259"/>
            <ac:picMk id="13" creationId="{954F0D4A-FD9A-411C-E235-EA86495315C7}"/>
          </ac:picMkLst>
        </pc:picChg>
      </pc:sldChg>
      <pc:sldChg chg="modSp new mod">
        <pc:chgData name="Traore, Mourlaye" userId="cfa03823-4e5c-49da-b40b-5b96063a292a" providerId="ADAL" clId="{53EB207D-B1F9-4193-B28D-F4F730B785CD}" dt="2024-04-21T03:18:50.552" v="323" actId="20577"/>
        <pc:sldMkLst>
          <pc:docMk/>
          <pc:sldMk cId="3030011031" sldId="260"/>
        </pc:sldMkLst>
        <pc:spChg chg="mod">
          <ac:chgData name="Traore, Mourlaye" userId="cfa03823-4e5c-49da-b40b-5b96063a292a" providerId="ADAL" clId="{53EB207D-B1F9-4193-B28D-F4F730B785CD}" dt="2024-04-21T03:18:50.552" v="323" actId="20577"/>
          <ac:spMkLst>
            <pc:docMk/>
            <pc:sldMk cId="3030011031" sldId="260"/>
            <ac:spMk id="2" creationId="{6B5E08D4-38D6-784B-1EA7-342D566A08BA}"/>
          </ac:spMkLst>
        </pc:spChg>
      </pc:sldChg>
      <pc:sldChg chg="modSp new mod">
        <pc:chgData name="Traore, Mourlaye" userId="cfa03823-4e5c-49da-b40b-5b96063a292a" providerId="ADAL" clId="{53EB207D-B1F9-4193-B28D-F4F730B785CD}" dt="2024-04-22T23:21:20.026" v="2850" actId="20577"/>
        <pc:sldMkLst>
          <pc:docMk/>
          <pc:sldMk cId="4259007986" sldId="261"/>
        </pc:sldMkLst>
        <pc:spChg chg="mod">
          <ac:chgData name="Traore, Mourlaye" userId="cfa03823-4e5c-49da-b40b-5b96063a292a" providerId="ADAL" clId="{53EB207D-B1F9-4193-B28D-F4F730B785CD}" dt="2024-04-22T23:21:20.026" v="2850" actId="20577"/>
          <ac:spMkLst>
            <pc:docMk/>
            <pc:sldMk cId="4259007986" sldId="261"/>
            <ac:spMk id="2" creationId="{687D6CD9-F0B3-D93F-6567-132AF50DBECE}"/>
          </ac:spMkLst>
        </pc:spChg>
      </pc:sldChg>
      <pc:sldChg chg="modSp new mod">
        <pc:chgData name="Traore, Mourlaye" userId="cfa03823-4e5c-49da-b40b-5b96063a292a" providerId="ADAL" clId="{53EB207D-B1F9-4193-B28D-F4F730B785CD}" dt="2024-04-21T03:19:13.539" v="355" actId="20577"/>
        <pc:sldMkLst>
          <pc:docMk/>
          <pc:sldMk cId="3688088070" sldId="262"/>
        </pc:sldMkLst>
        <pc:spChg chg="mod">
          <ac:chgData name="Traore, Mourlaye" userId="cfa03823-4e5c-49da-b40b-5b96063a292a" providerId="ADAL" clId="{53EB207D-B1F9-4193-B28D-F4F730B785CD}" dt="2024-04-21T03:19:13.539" v="355" actId="20577"/>
          <ac:spMkLst>
            <pc:docMk/>
            <pc:sldMk cId="3688088070" sldId="262"/>
            <ac:spMk id="2" creationId="{44BE336D-72D6-9F75-2127-A1D5771C1520}"/>
          </ac:spMkLst>
        </pc:spChg>
      </pc:sldChg>
      <pc:sldChg chg="modSp new mod">
        <pc:chgData name="Traore, Mourlaye" userId="cfa03823-4e5c-49da-b40b-5b96063a292a" providerId="ADAL" clId="{53EB207D-B1F9-4193-B28D-F4F730B785CD}" dt="2024-04-22T22:29:13.327" v="2720" actId="255"/>
        <pc:sldMkLst>
          <pc:docMk/>
          <pc:sldMk cId="169882770" sldId="263"/>
        </pc:sldMkLst>
        <pc:spChg chg="mod">
          <ac:chgData name="Traore, Mourlaye" userId="cfa03823-4e5c-49da-b40b-5b96063a292a" providerId="ADAL" clId="{53EB207D-B1F9-4193-B28D-F4F730B785CD}" dt="2024-04-22T22:29:13.327" v="2720" actId="255"/>
          <ac:spMkLst>
            <pc:docMk/>
            <pc:sldMk cId="169882770" sldId="263"/>
            <ac:spMk id="3" creationId="{015E375C-4EC4-6811-253A-DCFF8C48A5DC}"/>
          </ac:spMkLst>
        </pc:spChg>
      </pc:sldChg>
      <pc:sldChg chg="addSp delSp modSp new del mod ord">
        <pc:chgData name="Traore, Mourlaye" userId="cfa03823-4e5c-49da-b40b-5b96063a292a" providerId="ADAL" clId="{53EB207D-B1F9-4193-B28D-F4F730B785CD}" dt="2024-04-22T21:15:47.897" v="1451" actId="47"/>
        <pc:sldMkLst>
          <pc:docMk/>
          <pc:sldMk cId="3527818097" sldId="264"/>
        </pc:sldMkLst>
        <pc:spChg chg="del">
          <ac:chgData name="Traore, Mourlaye" userId="cfa03823-4e5c-49da-b40b-5b96063a292a" providerId="ADAL" clId="{53EB207D-B1F9-4193-B28D-F4F730B785CD}" dt="2024-04-21T04:31:02.183" v="361" actId="22"/>
          <ac:spMkLst>
            <pc:docMk/>
            <pc:sldMk cId="3527818097" sldId="264"/>
            <ac:spMk id="3" creationId="{45E0CFC0-F827-7C0E-1A4F-6D353530D779}"/>
          </ac:spMkLst>
        </pc:spChg>
        <pc:spChg chg="add mod">
          <ac:chgData name="Traore, Mourlaye" userId="cfa03823-4e5c-49da-b40b-5b96063a292a" providerId="ADAL" clId="{53EB207D-B1F9-4193-B28D-F4F730B785CD}" dt="2024-04-22T21:14:58.426" v="1439" actId="21"/>
          <ac:spMkLst>
            <pc:docMk/>
            <pc:sldMk cId="3527818097" sldId="264"/>
            <ac:spMk id="4" creationId="{E9B2B3E3-DA6F-1E91-6125-EA253B47610E}"/>
          </ac:spMkLst>
        </pc:spChg>
        <pc:picChg chg="add del mod ord">
          <ac:chgData name="Traore, Mourlaye" userId="cfa03823-4e5c-49da-b40b-5b96063a292a" providerId="ADAL" clId="{53EB207D-B1F9-4193-B28D-F4F730B785CD}" dt="2024-04-22T21:14:58.426" v="1439" actId="21"/>
          <ac:picMkLst>
            <pc:docMk/>
            <pc:sldMk cId="3527818097" sldId="264"/>
            <ac:picMk id="5" creationId="{E3BE1645-D0E1-EFFA-5CCE-6E57140F79D2}"/>
          </ac:picMkLst>
        </pc:picChg>
      </pc:sldChg>
      <pc:sldChg chg="addSp delSp modSp new del mod ord">
        <pc:chgData name="Traore, Mourlaye" userId="cfa03823-4e5c-49da-b40b-5b96063a292a" providerId="ADAL" clId="{53EB207D-B1F9-4193-B28D-F4F730B785CD}" dt="2024-04-22T17:44:45.255" v="1154" actId="47"/>
        <pc:sldMkLst>
          <pc:docMk/>
          <pc:sldMk cId="3819290864" sldId="265"/>
        </pc:sldMkLst>
        <pc:spChg chg="del">
          <ac:chgData name="Traore, Mourlaye" userId="cfa03823-4e5c-49da-b40b-5b96063a292a" providerId="ADAL" clId="{53EB207D-B1F9-4193-B28D-F4F730B785CD}" dt="2024-04-21T04:36:33.469" v="370" actId="22"/>
          <ac:spMkLst>
            <pc:docMk/>
            <pc:sldMk cId="3819290864" sldId="265"/>
            <ac:spMk id="3" creationId="{D9C7BCE1-6D53-5C50-AC03-BA49B31B56D7}"/>
          </ac:spMkLst>
        </pc:spChg>
        <pc:spChg chg="add mod">
          <ac:chgData name="Traore, Mourlaye" userId="cfa03823-4e5c-49da-b40b-5b96063a292a" providerId="ADAL" clId="{53EB207D-B1F9-4193-B28D-F4F730B785CD}" dt="2024-04-22T17:44:10.266" v="1147" actId="21"/>
          <ac:spMkLst>
            <pc:docMk/>
            <pc:sldMk cId="3819290864" sldId="265"/>
            <ac:spMk id="4" creationId="{16AE1AFD-FD39-48A9-D157-9678E2361A8B}"/>
          </ac:spMkLst>
        </pc:spChg>
        <pc:picChg chg="add del mod ord">
          <ac:chgData name="Traore, Mourlaye" userId="cfa03823-4e5c-49da-b40b-5b96063a292a" providerId="ADAL" clId="{53EB207D-B1F9-4193-B28D-F4F730B785CD}" dt="2024-04-22T17:44:10.266" v="1147" actId="21"/>
          <ac:picMkLst>
            <pc:docMk/>
            <pc:sldMk cId="3819290864" sldId="265"/>
            <ac:picMk id="5" creationId="{9A6E023E-6A1A-0658-815C-C0967E40B7C2}"/>
          </ac:picMkLst>
        </pc:picChg>
      </pc:sldChg>
      <pc:sldChg chg="addSp delSp modSp new del mod ord">
        <pc:chgData name="Traore, Mourlaye" userId="cfa03823-4e5c-49da-b40b-5b96063a292a" providerId="ADAL" clId="{53EB207D-B1F9-4193-B28D-F4F730B785CD}" dt="2024-04-22T21:38:42.929" v="2034" actId="47"/>
        <pc:sldMkLst>
          <pc:docMk/>
          <pc:sldMk cId="307467391" sldId="266"/>
        </pc:sldMkLst>
        <pc:spChg chg="del">
          <ac:chgData name="Traore, Mourlaye" userId="cfa03823-4e5c-49da-b40b-5b96063a292a" providerId="ADAL" clId="{53EB207D-B1F9-4193-B28D-F4F730B785CD}" dt="2024-04-21T04:44:35.218" v="377" actId="22"/>
          <ac:spMkLst>
            <pc:docMk/>
            <pc:sldMk cId="307467391" sldId="266"/>
            <ac:spMk id="3" creationId="{A24A1DBE-7E5B-7A10-53EC-836968A57B73}"/>
          </ac:spMkLst>
        </pc:spChg>
        <pc:spChg chg="add mod">
          <ac:chgData name="Traore, Mourlaye" userId="cfa03823-4e5c-49da-b40b-5b96063a292a" providerId="ADAL" clId="{53EB207D-B1F9-4193-B28D-F4F730B785CD}" dt="2024-04-22T21:06:39.594" v="1404" actId="21"/>
          <ac:spMkLst>
            <pc:docMk/>
            <pc:sldMk cId="307467391" sldId="266"/>
            <ac:spMk id="4" creationId="{5D490707-D190-701F-9A6F-27F28C4566C3}"/>
          </ac:spMkLst>
        </pc:spChg>
        <pc:picChg chg="add del mod ord">
          <ac:chgData name="Traore, Mourlaye" userId="cfa03823-4e5c-49da-b40b-5b96063a292a" providerId="ADAL" clId="{53EB207D-B1F9-4193-B28D-F4F730B785CD}" dt="2024-04-22T21:06:39.594" v="1404" actId="21"/>
          <ac:picMkLst>
            <pc:docMk/>
            <pc:sldMk cId="307467391" sldId="266"/>
            <ac:picMk id="5" creationId="{F9898FD5-354F-D058-81DE-C309FF9692E9}"/>
          </ac:picMkLst>
        </pc:picChg>
      </pc:sldChg>
      <pc:sldChg chg="new del">
        <pc:chgData name="Traore, Mourlaye" userId="cfa03823-4e5c-49da-b40b-5b96063a292a" providerId="ADAL" clId="{53EB207D-B1F9-4193-B28D-F4F730B785CD}" dt="2024-04-22T23:08:34.157" v="2723" actId="47"/>
        <pc:sldMkLst>
          <pc:docMk/>
          <pc:sldMk cId="1229337630" sldId="267"/>
        </pc:sldMkLst>
      </pc:sldChg>
      <pc:sldChg chg="addSp delSp modSp new add del mod ord">
        <pc:chgData name="Traore, Mourlaye" userId="cfa03823-4e5c-49da-b40b-5b96063a292a" providerId="ADAL" clId="{53EB207D-B1F9-4193-B28D-F4F730B785CD}" dt="2024-04-22T21:56:16.333" v="2426" actId="47"/>
        <pc:sldMkLst>
          <pc:docMk/>
          <pc:sldMk cId="2742768387" sldId="268"/>
        </pc:sldMkLst>
        <pc:spChg chg="mod">
          <ac:chgData name="Traore, Mourlaye" userId="cfa03823-4e5c-49da-b40b-5b96063a292a" providerId="ADAL" clId="{53EB207D-B1F9-4193-B28D-F4F730B785CD}" dt="2024-04-22T21:02:03.874" v="1369" actId="14100"/>
          <ac:spMkLst>
            <pc:docMk/>
            <pc:sldMk cId="2742768387" sldId="268"/>
            <ac:spMk id="2" creationId="{D3563B22-FE15-2AA0-74B3-3DC0292FA456}"/>
          </ac:spMkLst>
        </pc:spChg>
        <pc:spChg chg="del">
          <ac:chgData name="Traore, Mourlaye" userId="cfa03823-4e5c-49da-b40b-5b96063a292a" providerId="ADAL" clId="{53EB207D-B1F9-4193-B28D-F4F730B785CD}" dt="2024-04-21T06:18:45.655" v="393" actId="22"/>
          <ac:spMkLst>
            <pc:docMk/>
            <pc:sldMk cId="2742768387" sldId="268"/>
            <ac:spMk id="3" creationId="{2BF86CBF-AE4D-58F6-E255-EE0BBB04F7B9}"/>
          </ac:spMkLst>
        </pc:spChg>
        <pc:spChg chg="add del mod">
          <ac:chgData name="Traore, Mourlaye" userId="cfa03823-4e5c-49da-b40b-5b96063a292a" providerId="ADAL" clId="{53EB207D-B1F9-4193-B28D-F4F730B785CD}" dt="2024-04-22T21:01:40.547" v="1364" actId="478"/>
          <ac:spMkLst>
            <pc:docMk/>
            <pc:sldMk cId="2742768387" sldId="268"/>
            <ac:spMk id="4" creationId="{99E4C0A4-B7CF-5E21-19D5-AA706FB970B0}"/>
          </ac:spMkLst>
        </pc:spChg>
        <pc:picChg chg="add del mod ord">
          <ac:chgData name="Traore, Mourlaye" userId="cfa03823-4e5c-49da-b40b-5b96063a292a" providerId="ADAL" clId="{53EB207D-B1F9-4193-B28D-F4F730B785CD}" dt="2024-04-22T20:59:02.073" v="1349" actId="21"/>
          <ac:picMkLst>
            <pc:docMk/>
            <pc:sldMk cId="2742768387" sldId="268"/>
            <ac:picMk id="5" creationId="{CC579A5B-D8A2-F29F-3FF3-24B31F63C4F4}"/>
          </ac:picMkLst>
        </pc:picChg>
        <pc:picChg chg="add del mod">
          <ac:chgData name="Traore, Mourlaye" userId="cfa03823-4e5c-49da-b40b-5b96063a292a" providerId="ADAL" clId="{53EB207D-B1F9-4193-B28D-F4F730B785CD}" dt="2024-04-22T21:48:24.894" v="2345" actId="21"/>
          <ac:picMkLst>
            <pc:docMk/>
            <pc:sldMk cId="2742768387" sldId="268"/>
            <ac:picMk id="7" creationId="{1B9609EE-575E-FFAC-1410-2160D02AA0B4}"/>
          </ac:picMkLst>
        </pc:picChg>
        <pc:picChg chg="add del mod">
          <ac:chgData name="Traore, Mourlaye" userId="cfa03823-4e5c-49da-b40b-5b96063a292a" providerId="ADAL" clId="{53EB207D-B1F9-4193-B28D-F4F730B785CD}" dt="2024-04-22T17:25:21.636" v="1007" actId="21"/>
          <ac:picMkLst>
            <pc:docMk/>
            <pc:sldMk cId="2742768387" sldId="268"/>
            <ac:picMk id="8" creationId="{2479A4FF-6F50-0B75-F237-E0B73C7DF29E}"/>
          </ac:picMkLst>
        </pc:picChg>
      </pc:sldChg>
      <pc:sldChg chg="addSp delSp modSp add del mod modAnim">
        <pc:chgData name="Traore, Mourlaye" userId="cfa03823-4e5c-49da-b40b-5b96063a292a" providerId="ADAL" clId="{53EB207D-B1F9-4193-B28D-F4F730B785CD}" dt="2024-04-23T00:59:00.097" v="3087" actId="20577"/>
        <pc:sldMkLst>
          <pc:docMk/>
          <pc:sldMk cId="897015504" sldId="293"/>
        </pc:sldMkLst>
        <pc:spChg chg="mod">
          <ac:chgData name="Traore, Mourlaye" userId="cfa03823-4e5c-49da-b40b-5b96063a292a" providerId="ADAL" clId="{53EB207D-B1F9-4193-B28D-F4F730B785CD}" dt="2024-04-22T15:22:53.520" v="552" actId="403"/>
          <ac:spMkLst>
            <pc:docMk/>
            <pc:sldMk cId="897015504" sldId="293"/>
            <ac:spMk id="2" creationId="{F2C636A1-F318-4059-804F-1F4A4C1A78E7}"/>
          </ac:spMkLst>
        </pc:spChg>
        <pc:spChg chg="add mod">
          <ac:chgData name="Traore, Mourlaye" userId="cfa03823-4e5c-49da-b40b-5b96063a292a" providerId="ADAL" clId="{53EB207D-B1F9-4193-B28D-F4F730B785CD}" dt="2024-04-22T15:23:53.703" v="563"/>
          <ac:spMkLst>
            <pc:docMk/>
            <pc:sldMk cId="897015504" sldId="293"/>
            <ac:spMk id="3" creationId="{097E7FF4-683F-2F2D-8A8A-7667B34181BF}"/>
          </ac:spMkLst>
        </pc:spChg>
        <pc:spChg chg="add mod">
          <ac:chgData name="Traore, Mourlaye" userId="cfa03823-4e5c-49da-b40b-5b96063a292a" providerId="ADAL" clId="{53EB207D-B1F9-4193-B28D-F4F730B785CD}" dt="2024-04-22T15:23:58.145" v="567"/>
          <ac:spMkLst>
            <pc:docMk/>
            <pc:sldMk cId="897015504" sldId="293"/>
            <ac:spMk id="4" creationId="{1EDC2327-5151-3377-E377-BA94313E317E}"/>
          </ac:spMkLst>
        </pc:spChg>
        <pc:spChg chg="add mod">
          <ac:chgData name="Traore, Mourlaye" userId="cfa03823-4e5c-49da-b40b-5b96063a292a" providerId="ADAL" clId="{53EB207D-B1F9-4193-B28D-F4F730B785CD}" dt="2024-04-22T15:23:59.763" v="569"/>
          <ac:spMkLst>
            <pc:docMk/>
            <pc:sldMk cId="897015504" sldId="293"/>
            <ac:spMk id="5" creationId="{F10D0162-DDC2-3311-85D1-1B147F95D967}"/>
          </ac:spMkLst>
        </pc:spChg>
        <pc:spChg chg="add del mod">
          <ac:chgData name="Traore, Mourlaye" userId="cfa03823-4e5c-49da-b40b-5b96063a292a" providerId="ADAL" clId="{53EB207D-B1F9-4193-B28D-F4F730B785CD}" dt="2024-04-22T15:24:05.322" v="571" actId="478"/>
          <ac:spMkLst>
            <pc:docMk/>
            <pc:sldMk cId="897015504" sldId="293"/>
            <ac:spMk id="6" creationId="{63B30922-104E-D1C9-08B7-22E82594CA49}"/>
          </ac:spMkLst>
        </pc:spChg>
        <pc:spChg chg="add mod">
          <ac:chgData name="Traore, Mourlaye" userId="cfa03823-4e5c-49da-b40b-5b96063a292a" providerId="ADAL" clId="{53EB207D-B1F9-4193-B28D-F4F730B785CD}" dt="2024-04-23T00:59:00.097" v="3087" actId="20577"/>
          <ac:spMkLst>
            <pc:docMk/>
            <pc:sldMk cId="897015504" sldId="293"/>
            <ac:spMk id="8" creationId="{AE6B990B-93B0-45B7-DD74-33E93A53D958}"/>
          </ac:spMkLst>
        </pc:spChg>
        <pc:spChg chg="add mod">
          <ac:chgData name="Traore, Mourlaye" userId="cfa03823-4e5c-49da-b40b-5b96063a292a" providerId="ADAL" clId="{53EB207D-B1F9-4193-B28D-F4F730B785CD}" dt="2024-04-23T00:50:39.450" v="3035" actId="113"/>
          <ac:spMkLst>
            <pc:docMk/>
            <pc:sldMk cId="897015504" sldId="293"/>
            <ac:spMk id="10" creationId="{193FBBDA-A352-7434-A41E-6E789C263345}"/>
          </ac:spMkLst>
        </pc:spChg>
        <pc:spChg chg="add mod">
          <ac:chgData name="Traore, Mourlaye" userId="cfa03823-4e5c-49da-b40b-5b96063a292a" providerId="ADAL" clId="{53EB207D-B1F9-4193-B28D-F4F730B785CD}" dt="2024-04-22T15:40:38.859" v="690" actId="207"/>
          <ac:spMkLst>
            <pc:docMk/>
            <pc:sldMk cId="897015504" sldId="293"/>
            <ac:spMk id="12" creationId="{08A398F3-0D20-754D-FCF3-2CB92162C3CD}"/>
          </ac:spMkLst>
        </pc:spChg>
        <pc:spChg chg="add mod">
          <ac:chgData name="Traore, Mourlaye" userId="cfa03823-4e5c-49da-b40b-5b96063a292a" providerId="ADAL" clId="{53EB207D-B1F9-4193-B28D-F4F730B785CD}" dt="2024-04-22T15:40:17.065" v="685" actId="14100"/>
          <ac:spMkLst>
            <pc:docMk/>
            <pc:sldMk cId="897015504" sldId="293"/>
            <ac:spMk id="13" creationId="{AB3B8740-0577-2116-0780-E2831EAE4B19}"/>
          </ac:spMkLst>
        </pc:spChg>
        <pc:spChg chg="add mod">
          <ac:chgData name="Traore, Mourlaye" userId="cfa03823-4e5c-49da-b40b-5b96063a292a" providerId="ADAL" clId="{53EB207D-B1F9-4193-B28D-F4F730B785CD}" dt="2024-04-22T15:40:26.837" v="687" actId="14100"/>
          <ac:spMkLst>
            <pc:docMk/>
            <pc:sldMk cId="897015504" sldId="293"/>
            <ac:spMk id="14" creationId="{F99EE7BD-4423-C41A-72D1-92C6C8E3FB00}"/>
          </ac:spMkLst>
        </pc:spChg>
        <pc:spChg chg="add mod">
          <ac:chgData name="Traore, Mourlaye" userId="cfa03823-4e5c-49da-b40b-5b96063a292a" providerId="ADAL" clId="{53EB207D-B1F9-4193-B28D-F4F730B785CD}" dt="2024-04-22T15:40:02.072" v="682" actId="1076"/>
          <ac:spMkLst>
            <pc:docMk/>
            <pc:sldMk cId="897015504" sldId="293"/>
            <ac:spMk id="15" creationId="{F6EBCC30-62A3-2D48-435F-7EAF39B78079}"/>
          </ac:spMkLst>
        </pc:spChg>
      </pc:sldChg>
      <pc:sldChg chg="add">
        <pc:chgData name="Traore, Mourlaye" userId="cfa03823-4e5c-49da-b40b-5b96063a292a" providerId="ADAL" clId="{53EB207D-B1F9-4193-B28D-F4F730B785CD}" dt="2024-04-22T15:22:30.183" v="540"/>
        <pc:sldMkLst>
          <pc:docMk/>
          <pc:sldMk cId="1755649022" sldId="294"/>
        </pc:sldMkLst>
      </pc:sldChg>
      <pc:sldChg chg="add del">
        <pc:chgData name="Traore, Mourlaye" userId="cfa03823-4e5c-49da-b40b-5b96063a292a" providerId="ADAL" clId="{53EB207D-B1F9-4193-B28D-F4F730B785CD}" dt="2024-04-22T15:29:42.564" v="619" actId="47"/>
        <pc:sldMkLst>
          <pc:docMk/>
          <pc:sldMk cId="2376677018" sldId="295"/>
        </pc:sldMkLst>
      </pc:sldChg>
      <pc:sldChg chg="addSp delSp modSp add mod ord modTransition modClrScheme chgLayout">
        <pc:chgData name="Traore, Mourlaye" userId="cfa03823-4e5c-49da-b40b-5b96063a292a" providerId="ADAL" clId="{53EB207D-B1F9-4193-B28D-F4F730B785CD}" dt="2024-04-23T00:52:27.276" v="3042"/>
        <pc:sldMkLst>
          <pc:docMk/>
          <pc:sldMk cId="3741372365" sldId="296"/>
        </pc:sldMkLst>
        <pc:spChg chg="add del">
          <ac:chgData name="Traore, Mourlaye" userId="cfa03823-4e5c-49da-b40b-5b96063a292a" providerId="ADAL" clId="{53EB207D-B1F9-4193-B28D-F4F730B785CD}" dt="2024-04-22T15:31:34.477" v="645" actId="26606"/>
          <ac:spMkLst>
            <pc:docMk/>
            <pc:sldMk cId="3741372365" sldId="296"/>
            <ac:spMk id="2" creationId="{F2C636A1-F318-4059-804F-1F4A4C1A78E7}"/>
          </ac:spMkLst>
        </pc:spChg>
        <pc:spChg chg="add del">
          <ac:chgData name="Traore, Mourlaye" userId="cfa03823-4e5c-49da-b40b-5b96063a292a" providerId="ADAL" clId="{53EB207D-B1F9-4193-B28D-F4F730B785CD}" dt="2024-04-22T15:30:59.401" v="635" actId="22"/>
          <ac:spMkLst>
            <pc:docMk/>
            <pc:sldMk cId="3741372365" sldId="296"/>
            <ac:spMk id="4" creationId="{5B65E351-C442-5455-035F-ED3E1FF6D933}"/>
          </ac:spMkLst>
        </pc:spChg>
        <pc:spChg chg="add mod">
          <ac:chgData name="Traore, Mourlaye" userId="cfa03823-4e5c-49da-b40b-5b96063a292a" providerId="ADAL" clId="{53EB207D-B1F9-4193-B28D-F4F730B785CD}" dt="2024-04-23T00:36:54.847" v="2987" actId="20577"/>
          <ac:spMkLst>
            <pc:docMk/>
            <pc:sldMk cId="3741372365" sldId="296"/>
            <ac:spMk id="6" creationId="{77520E3D-2C3A-E4C9-A258-1EACFD34AE20}"/>
          </ac:spMkLst>
        </pc:spChg>
        <pc:spChg chg="add mod">
          <ac:chgData name="Traore, Mourlaye" userId="cfa03823-4e5c-49da-b40b-5b96063a292a" providerId="ADAL" clId="{53EB207D-B1F9-4193-B28D-F4F730B785CD}" dt="2024-04-22T15:33:46.798" v="661" actId="14100"/>
          <ac:spMkLst>
            <pc:docMk/>
            <pc:sldMk cId="3741372365" sldId="296"/>
            <ac:spMk id="8" creationId="{89713D9F-2B70-A1D7-B5CD-930D7122719F}"/>
          </ac:spMkLst>
        </pc:spChg>
        <pc:spChg chg="add del mod">
          <ac:chgData name="Traore, Mourlaye" userId="cfa03823-4e5c-49da-b40b-5b96063a292a" providerId="ADAL" clId="{53EB207D-B1F9-4193-B28D-F4F730B785CD}" dt="2024-04-22T15:31:33.322" v="644" actId="26606"/>
          <ac:spMkLst>
            <pc:docMk/>
            <pc:sldMk cId="3741372365" sldId="296"/>
            <ac:spMk id="11" creationId="{89713D9F-2B70-A1D7-B5CD-930D7122719F}"/>
          </ac:spMkLst>
        </pc:spChg>
      </pc:sldChg>
      <pc:sldChg chg="add del">
        <pc:chgData name="Traore, Mourlaye" userId="cfa03823-4e5c-49da-b40b-5b96063a292a" providerId="ADAL" clId="{53EB207D-B1F9-4193-B28D-F4F730B785CD}" dt="2024-04-22T15:29:41.094" v="618" actId="47"/>
        <pc:sldMkLst>
          <pc:docMk/>
          <pc:sldMk cId="593742620" sldId="297"/>
        </pc:sldMkLst>
      </pc:sldChg>
      <pc:sldChg chg="add del">
        <pc:chgData name="Traore, Mourlaye" userId="cfa03823-4e5c-49da-b40b-5b96063a292a" providerId="ADAL" clId="{53EB207D-B1F9-4193-B28D-F4F730B785CD}" dt="2024-04-22T15:29:39.767" v="617" actId="47"/>
        <pc:sldMkLst>
          <pc:docMk/>
          <pc:sldMk cId="3335247601" sldId="298"/>
        </pc:sldMkLst>
      </pc:sldChg>
      <pc:sldChg chg="addSp delSp modSp add del mod ord modClrScheme chgLayout">
        <pc:chgData name="Traore, Mourlaye" userId="cfa03823-4e5c-49da-b40b-5b96063a292a" providerId="ADAL" clId="{53EB207D-B1F9-4193-B28D-F4F730B785CD}" dt="2024-04-22T17:50:36.778" v="1236" actId="47"/>
        <pc:sldMkLst>
          <pc:docMk/>
          <pc:sldMk cId="1533687925" sldId="299"/>
        </pc:sldMkLst>
        <pc:spChg chg="del mod">
          <ac:chgData name="Traore, Mourlaye" userId="cfa03823-4e5c-49da-b40b-5b96063a292a" providerId="ADAL" clId="{53EB207D-B1F9-4193-B28D-F4F730B785CD}" dt="2024-04-22T17:29:37.799" v="1066" actId="26606"/>
          <ac:spMkLst>
            <pc:docMk/>
            <pc:sldMk cId="1533687925" sldId="299"/>
            <ac:spMk id="2" creationId="{F2C636A1-F318-4059-804F-1F4A4C1A78E7}"/>
          </ac:spMkLst>
        </pc:spChg>
        <pc:spChg chg="add mod">
          <ac:chgData name="Traore, Mourlaye" userId="cfa03823-4e5c-49da-b40b-5b96063a292a" providerId="ADAL" clId="{53EB207D-B1F9-4193-B28D-F4F730B785CD}" dt="2024-04-22T17:29:37.799" v="1066" actId="26606"/>
          <ac:spMkLst>
            <pc:docMk/>
            <pc:sldMk cId="1533687925" sldId="299"/>
            <ac:spMk id="18" creationId="{B115ED5B-B768-6FFB-476E-BDBF3D11FB52}"/>
          </ac:spMkLst>
        </pc:spChg>
        <pc:spChg chg="add mod">
          <ac:chgData name="Traore, Mourlaye" userId="cfa03823-4e5c-49da-b40b-5b96063a292a" providerId="ADAL" clId="{53EB207D-B1F9-4193-B28D-F4F730B785CD}" dt="2024-04-22T17:29:53.776" v="1070" actId="14100"/>
          <ac:spMkLst>
            <pc:docMk/>
            <pc:sldMk cId="1533687925" sldId="299"/>
            <ac:spMk id="20" creationId="{10B1F54F-8ACD-CCE9-6C88-12A6CFEA5431}"/>
          </ac:spMkLst>
        </pc:spChg>
        <pc:picChg chg="add del mod">
          <ac:chgData name="Traore, Mourlaye" userId="cfa03823-4e5c-49da-b40b-5b96063a292a" providerId="ADAL" clId="{53EB207D-B1F9-4193-B28D-F4F730B785CD}" dt="2024-04-22T17:48:31.310" v="1165" actId="21"/>
          <ac:picMkLst>
            <pc:docMk/>
            <pc:sldMk cId="1533687925" sldId="299"/>
            <ac:picMk id="13" creationId="{954F0D4A-FD9A-411C-E235-EA86495315C7}"/>
          </ac:picMkLst>
        </pc:picChg>
      </pc:sldChg>
      <pc:sldChg chg="addSp delSp modSp add mod ord modClrScheme chgLayout">
        <pc:chgData name="Traore, Mourlaye" userId="cfa03823-4e5c-49da-b40b-5b96063a292a" providerId="ADAL" clId="{53EB207D-B1F9-4193-B28D-F4F730B785CD}" dt="2024-04-22T22:06:42.839" v="2582"/>
        <pc:sldMkLst>
          <pc:docMk/>
          <pc:sldMk cId="1419938688" sldId="300"/>
        </pc:sldMkLst>
        <pc:spChg chg="del">
          <ac:chgData name="Traore, Mourlaye" userId="cfa03823-4e5c-49da-b40b-5b96063a292a" providerId="ADAL" clId="{53EB207D-B1F9-4193-B28D-F4F730B785CD}" dt="2024-04-22T20:59:46.246" v="1358" actId="26606"/>
          <ac:spMkLst>
            <pc:docMk/>
            <pc:sldMk cId="1419938688" sldId="300"/>
            <ac:spMk id="2" creationId="{F2C636A1-F318-4059-804F-1F4A4C1A78E7}"/>
          </ac:spMkLst>
        </pc:spChg>
        <pc:spChg chg="add mod">
          <ac:chgData name="Traore, Mourlaye" userId="cfa03823-4e5c-49da-b40b-5b96063a292a" providerId="ADAL" clId="{53EB207D-B1F9-4193-B28D-F4F730B785CD}" dt="2024-04-22T21:08:20.461" v="1418" actId="14100"/>
          <ac:spMkLst>
            <pc:docMk/>
            <pc:sldMk cId="1419938688" sldId="300"/>
            <ac:spMk id="10" creationId="{585D2A29-1106-46D2-2A1C-F87071A58588}"/>
          </ac:spMkLst>
        </pc:spChg>
        <pc:spChg chg="add mod">
          <ac:chgData name="Traore, Mourlaye" userId="cfa03823-4e5c-49da-b40b-5b96063a292a" providerId="ADAL" clId="{53EB207D-B1F9-4193-B28D-F4F730B785CD}" dt="2024-04-22T21:08:34.765" v="1422" actId="14100"/>
          <ac:spMkLst>
            <pc:docMk/>
            <pc:sldMk cId="1419938688" sldId="300"/>
            <ac:spMk id="12" creationId="{C121D115-39D8-71D4-8372-E8AD2A2320BD}"/>
          </ac:spMkLst>
        </pc:spChg>
        <pc:picChg chg="add mod">
          <ac:chgData name="Traore, Mourlaye" userId="cfa03823-4e5c-49da-b40b-5b96063a292a" providerId="ADAL" clId="{53EB207D-B1F9-4193-B28D-F4F730B785CD}" dt="2024-04-22T21:08:31.309" v="1421" actId="14100"/>
          <ac:picMkLst>
            <pc:docMk/>
            <pc:sldMk cId="1419938688" sldId="300"/>
            <ac:picMk id="5" creationId="{CC579A5B-D8A2-F29F-3FF3-24B31F63C4F4}"/>
          </ac:picMkLst>
        </pc:picChg>
      </pc:sldChg>
      <pc:sldChg chg="new del">
        <pc:chgData name="Traore, Mourlaye" userId="cfa03823-4e5c-49da-b40b-5b96063a292a" providerId="ADAL" clId="{53EB207D-B1F9-4193-B28D-F4F730B785CD}" dt="2024-04-22T15:23:07.713" v="554" actId="47"/>
        <pc:sldMkLst>
          <pc:docMk/>
          <pc:sldMk cId="616468874" sldId="301"/>
        </pc:sldMkLst>
      </pc:sldChg>
      <pc:sldChg chg="del">
        <pc:chgData name="Traore, Mourlaye" userId="cfa03823-4e5c-49da-b40b-5b96063a292a" providerId="ADAL" clId="{53EB207D-B1F9-4193-B28D-F4F730B785CD}" dt="2024-04-22T22:08:56.718" v="2584" actId="47"/>
        <pc:sldMkLst>
          <pc:docMk/>
          <pc:sldMk cId="2716786025" sldId="301"/>
        </pc:sldMkLst>
      </pc:sldChg>
      <pc:sldChg chg="modSp add del mod ord">
        <pc:chgData name="Traore, Mourlaye" userId="cfa03823-4e5c-49da-b40b-5b96063a292a" providerId="ADAL" clId="{53EB207D-B1F9-4193-B28D-F4F730B785CD}" dt="2024-04-22T17:16:04.548" v="932" actId="47"/>
        <pc:sldMkLst>
          <pc:docMk/>
          <pc:sldMk cId="1120640306" sldId="302"/>
        </pc:sldMkLst>
        <pc:spChg chg="mod">
          <ac:chgData name="Traore, Mourlaye" userId="cfa03823-4e5c-49da-b40b-5b96063a292a" providerId="ADAL" clId="{53EB207D-B1F9-4193-B28D-F4F730B785CD}" dt="2024-04-22T15:34:20.812" v="665" actId="14100"/>
          <ac:spMkLst>
            <pc:docMk/>
            <pc:sldMk cId="1120640306" sldId="302"/>
            <ac:spMk id="2" creationId="{3C0EDF21-A5AE-3B98-ED85-F3E6ADF96C14}"/>
          </ac:spMkLst>
        </pc:spChg>
      </pc:sldChg>
      <pc:sldChg chg="addSp delSp modSp add mod ord modTransition modAnim">
        <pc:chgData name="Traore, Mourlaye" userId="cfa03823-4e5c-49da-b40b-5b96063a292a" providerId="ADAL" clId="{53EB207D-B1F9-4193-B28D-F4F730B785CD}" dt="2024-04-23T00:54:05.828" v="3043"/>
        <pc:sldMkLst>
          <pc:docMk/>
          <pc:sldMk cId="2126693421" sldId="303"/>
        </pc:sldMkLst>
        <pc:spChg chg="mod">
          <ac:chgData name="Traore, Mourlaye" userId="cfa03823-4e5c-49da-b40b-5b96063a292a" providerId="ADAL" clId="{53EB207D-B1F9-4193-B28D-F4F730B785CD}" dt="2024-04-22T23:18:17.244" v="2840" actId="1076"/>
          <ac:spMkLst>
            <pc:docMk/>
            <pc:sldMk cId="2126693421" sldId="303"/>
            <ac:spMk id="2" creationId="{3C0EDF21-A5AE-3B98-ED85-F3E6ADF96C14}"/>
          </ac:spMkLst>
        </pc:spChg>
        <pc:spChg chg="mod">
          <ac:chgData name="Traore, Mourlaye" userId="cfa03823-4e5c-49da-b40b-5b96063a292a" providerId="ADAL" clId="{53EB207D-B1F9-4193-B28D-F4F730B785CD}" dt="2024-04-22T17:28:34.529" v="1061" actId="14100"/>
          <ac:spMkLst>
            <pc:docMk/>
            <pc:sldMk cId="2126693421" sldId="303"/>
            <ac:spMk id="3" creationId="{B6343610-6CDB-4244-83B0-4C023A74FF22}"/>
          </ac:spMkLst>
        </pc:spChg>
        <pc:spChg chg="del">
          <ac:chgData name="Traore, Mourlaye" userId="cfa03823-4e5c-49da-b40b-5b96063a292a" providerId="ADAL" clId="{53EB207D-B1F9-4193-B28D-F4F730B785CD}" dt="2024-04-22T17:20:19.671" v="979"/>
          <ac:spMkLst>
            <pc:docMk/>
            <pc:sldMk cId="2126693421" sldId="303"/>
            <ac:spMk id="4" creationId="{60B03FA3-942C-3D0D-D914-C7B72C125EBA}"/>
          </ac:spMkLst>
        </pc:spChg>
        <pc:spChg chg="mod">
          <ac:chgData name="Traore, Mourlaye" userId="cfa03823-4e5c-49da-b40b-5b96063a292a" providerId="ADAL" clId="{53EB207D-B1F9-4193-B28D-F4F730B785CD}" dt="2024-04-22T17:28:37.814" v="1062" actId="14100"/>
          <ac:spMkLst>
            <pc:docMk/>
            <pc:sldMk cId="2126693421" sldId="303"/>
            <ac:spMk id="5" creationId="{56E6042A-25FB-F17D-EBD1-9E2B6D587D9E}"/>
          </ac:spMkLst>
        </pc:spChg>
        <pc:spChg chg="del">
          <ac:chgData name="Traore, Mourlaye" userId="cfa03823-4e5c-49da-b40b-5b96063a292a" providerId="ADAL" clId="{53EB207D-B1F9-4193-B28D-F4F730B785CD}" dt="2024-04-22T17:20:39.235" v="982"/>
          <ac:spMkLst>
            <pc:docMk/>
            <pc:sldMk cId="2126693421" sldId="303"/>
            <ac:spMk id="6" creationId="{7E67BF6E-D845-9369-806F-BF68F5486B94}"/>
          </ac:spMkLst>
        </pc:spChg>
        <pc:spChg chg="add del mod">
          <ac:chgData name="Traore, Mourlaye" userId="cfa03823-4e5c-49da-b40b-5b96063a292a" providerId="ADAL" clId="{53EB207D-B1F9-4193-B28D-F4F730B785CD}" dt="2024-04-22T17:24:56.976" v="1001"/>
          <ac:spMkLst>
            <pc:docMk/>
            <pc:sldMk cId="2126693421" sldId="303"/>
            <ac:spMk id="8" creationId="{44849596-03D5-2E64-50F5-9D1559F34C44}"/>
          </ac:spMkLst>
        </pc:spChg>
        <pc:spChg chg="add del mod">
          <ac:chgData name="Traore, Mourlaye" userId="cfa03823-4e5c-49da-b40b-5b96063a292a" providerId="ADAL" clId="{53EB207D-B1F9-4193-B28D-F4F730B785CD}" dt="2024-04-22T17:25:25.734" v="1008"/>
          <ac:spMkLst>
            <pc:docMk/>
            <pc:sldMk cId="2126693421" sldId="303"/>
            <ac:spMk id="11" creationId="{D7B03325-263E-58AE-D4B4-FABF9724B265}"/>
          </ac:spMkLst>
        </pc:spChg>
        <pc:picChg chg="add del mod">
          <ac:chgData name="Traore, Mourlaye" userId="cfa03823-4e5c-49da-b40b-5b96063a292a" providerId="ADAL" clId="{53EB207D-B1F9-4193-B28D-F4F730B785CD}" dt="2024-04-22T17:24:50.289" v="1000" actId="21"/>
          <ac:picMkLst>
            <pc:docMk/>
            <pc:sldMk cId="2126693421" sldId="303"/>
            <ac:picMk id="10" creationId="{A0F628BA-50F6-3488-9794-C69FE2A20F06}"/>
          </ac:picMkLst>
        </pc:picChg>
        <pc:picChg chg="add mod">
          <ac:chgData name="Traore, Mourlaye" userId="cfa03823-4e5c-49da-b40b-5b96063a292a" providerId="ADAL" clId="{53EB207D-B1F9-4193-B28D-F4F730B785CD}" dt="2024-04-22T17:26:24.239" v="1017" actId="14100"/>
          <ac:picMkLst>
            <pc:docMk/>
            <pc:sldMk cId="2126693421" sldId="303"/>
            <ac:picMk id="12" creationId="{A0F628BA-50F6-3488-9794-C69FE2A20F06}"/>
          </ac:picMkLst>
        </pc:picChg>
        <pc:picChg chg="add del mod">
          <ac:chgData name="Traore, Mourlaye" userId="cfa03823-4e5c-49da-b40b-5b96063a292a" providerId="ADAL" clId="{53EB207D-B1F9-4193-B28D-F4F730B785CD}" dt="2024-04-22T17:24:24.747" v="996" actId="21"/>
          <ac:picMkLst>
            <pc:docMk/>
            <pc:sldMk cId="2126693421" sldId="303"/>
            <ac:picMk id="13" creationId="{954F0D4A-FD9A-411C-E235-EA86495315C7}"/>
          </ac:picMkLst>
        </pc:picChg>
        <pc:picChg chg="add mod">
          <ac:chgData name="Traore, Mourlaye" userId="cfa03823-4e5c-49da-b40b-5b96063a292a" providerId="ADAL" clId="{53EB207D-B1F9-4193-B28D-F4F730B785CD}" dt="2024-04-22T17:25:39.939" v="1012" actId="14100"/>
          <ac:picMkLst>
            <pc:docMk/>
            <pc:sldMk cId="2126693421" sldId="303"/>
            <ac:picMk id="14" creationId="{2479A4FF-6F50-0B75-F237-E0B73C7DF29E}"/>
          </ac:picMkLst>
        </pc:picChg>
      </pc:sldChg>
      <pc:sldChg chg="modSp mod modClrScheme modAnim chgLayout">
        <pc:chgData name="Traore, Mourlaye" userId="cfa03823-4e5c-49da-b40b-5b96063a292a" providerId="ADAL" clId="{53EB207D-B1F9-4193-B28D-F4F730B785CD}" dt="2024-04-23T00:10:26.045" v="2855"/>
        <pc:sldMkLst>
          <pc:docMk/>
          <pc:sldMk cId="2684706493" sldId="306"/>
        </pc:sldMkLst>
        <pc:spChg chg="mod">
          <ac:chgData name="Traore, Mourlaye" userId="cfa03823-4e5c-49da-b40b-5b96063a292a" providerId="ADAL" clId="{53EB207D-B1F9-4193-B28D-F4F730B785CD}" dt="2024-04-22T15:46:08.593" v="781" actId="27636"/>
          <ac:spMkLst>
            <pc:docMk/>
            <pc:sldMk cId="2684706493" sldId="306"/>
            <ac:spMk id="13" creationId="{6F1D2EA2-EB5C-051C-820B-8D910B2BAA2F}"/>
          </ac:spMkLst>
        </pc:spChg>
        <pc:spChg chg="mod">
          <ac:chgData name="Traore, Mourlaye" userId="cfa03823-4e5c-49da-b40b-5b96063a292a" providerId="ADAL" clId="{53EB207D-B1F9-4193-B28D-F4F730B785CD}" dt="2024-04-22T15:46:11.757" v="783" actId="27636"/>
          <ac:spMkLst>
            <pc:docMk/>
            <pc:sldMk cId="2684706493" sldId="306"/>
            <ac:spMk id="15" creationId="{4673B7BA-BE25-FE09-8E67-B7675A51258B}"/>
          </ac:spMkLst>
        </pc:spChg>
        <pc:spChg chg="mod ord">
          <ac:chgData name="Traore, Mourlaye" userId="cfa03823-4e5c-49da-b40b-5b96063a292a" providerId="ADAL" clId="{53EB207D-B1F9-4193-B28D-F4F730B785CD}" dt="2024-04-22T15:45:18.716" v="773" actId="26606"/>
          <ac:spMkLst>
            <pc:docMk/>
            <pc:sldMk cId="2684706493" sldId="306"/>
            <ac:spMk id="17" creationId="{CD36009E-38B5-AA01-6D5C-BB41C4FD4D97}"/>
          </ac:spMkLst>
        </pc:spChg>
        <pc:picChg chg="mod">
          <ac:chgData name="Traore, Mourlaye" userId="cfa03823-4e5c-49da-b40b-5b96063a292a" providerId="ADAL" clId="{53EB207D-B1F9-4193-B28D-F4F730B785CD}" dt="2024-04-22T15:45:18.716" v="773" actId="26606"/>
          <ac:picMkLst>
            <pc:docMk/>
            <pc:sldMk cId="2684706493" sldId="306"/>
            <ac:picMk id="7" creationId="{7E9ECA97-E134-3D2C-92CA-0230CE54DEC0}"/>
          </ac:picMkLst>
        </pc:picChg>
        <pc:picChg chg="mod">
          <ac:chgData name="Traore, Mourlaye" userId="cfa03823-4e5c-49da-b40b-5b96063a292a" providerId="ADAL" clId="{53EB207D-B1F9-4193-B28D-F4F730B785CD}" dt="2024-04-22T15:45:16.555" v="771" actId="26606"/>
          <ac:picMkLst>
            <pc:docMk/>
            <pc:sldMk cId="2684706493" sldId="306"/>
            <ac:picMk id="8" creationId="{E9B2635C-53FE-7C09-C801-B66C8AC25CC0}"/>
          </ac:picMkLst>
        </pc:picChg>
      </pc:sldChg>
      <pc:sldChg chg="modSp add mod modAnim">
        <pc:chgData name="Traore, Mourlaye" userId="cfa03823-4e5c-49da-b40b-5b96063a292a" providerId="ADAL" clId="{53EB207D-B1F9-4193-B28D-F4F730B785CD}" dt="2024-04-23T00:49:46.959" v="3006"/>
        <pc:sldMkLst>
          <pc:docMk/>
          <pc:sldMk cId="2814694192" sldId="308"/>
        </pc:sldMkLst>
        <pc:spChg chg="mod">
          <ac:chgData name="Traore, Mourlaye" userId="cfa03823-4e5c-49da-b40b-5b96063a292a" providerId="ADAL" clId="{53EB207D-B1F9-4193-B28D-F4F730B785CD}" dt="2024-04-22T15:54:16.423" v="812" actId="14100"/>
          <ac:spMkLst>
            <pc:docMk/>
            <pc:sldMk cId="2814694192" sldId="308"/>
            <ac:spMk id="2" creationId="{F2C636A1-F318-4059-804F-1F4A4C1A78E7}"/>
          </ac:spMkLst>
        </pc:spChg>
        <pc:spChg chg="mod">
          <ac:chgData name="Traore, Mourlaye" userId="cfa03823-4e5c-49da-b40b-5b96063a292a" providerId="ADAL" clId="{53EB207D-B1F9-4193-B28D-F4F730B785CD}" dt="2024-04-22T23:18:41.631" v="2842" actId="20577"/>
          <ac:spMkLst>
            <pc:docMk/>
            <pc:sldMk cId="2814694192" sldId="308"/>
            <ac:spMk id="4" creationId="{147DC614-0796-B60A-7C87-72A866396568}"/>
          </ac:spMkLst>
        </pc:spChg>
      </pc:sldChg>
      <pc:sldChg chg="modSp mod">
        <pc:chgData name="Traore, Mourlaye" userId="cfa03823-4e5c-49da-b40b-5b96063a292a" providerId="ADAL" clId="{53EB207D-B1F9-4193-B28D-F4F730B785CD}" dt="2024-04-22T22:28:16.421" v="2716" actId="2711"/>
        <pc:sldMkLst>
          <pc:docMk/>
          <pc:sldMk cId="701948635" sldId="315"/>
        </pc:sldMkLst>
        <pc:spChg chg="mod">
          <ac:chgData name="Traore, Mourlaye" userId="cfa03823-4e5c-49da-b40b-5b96063a292a" providerId="ADAL" clId="{53EB207D-B1F9-4193-B28D-F4F730B785CD}" dt="2024-04-22T22:28:16.421" v="2716" actId="2711"/>
          <ac:spMkLst>
            <pc:docMk/>
            <pc:sldMk cId="701948635" sldId="315"/>
            <ac:spMk id="3" creationId="{265E8C07-F484-516E-89C5-F363D0CA08F3}"/>
          </ac:spMkLst>
        </pc:spChg>
      </pc:sldChg>
      <pc:sldChg chg="modSp mod">
        <pc:chgData name="Traore, Mourlaye" userId="cfa03823-4e5c-49da-b40b-5b96063a292a" providerId="ADAL" clId="{53EB207D-B1F9-4193-B28D-F4F730B785CD}" dt="2024-04-22T23:21:00.142" v="2846" actId="403"/>
        <pc:sldMkLst>
          <pc:docMk/>
          <pc:sldMk cId="3063483753" sldId="316"/>
        </pc:sldMkLst>
        <pc:spChg chg="mod">
          <ac:chgData name="Traore, Mourlaye" userId="cfa03823-4e5c-49da-b40b-5b96063a292a" providerId="ADAL" clId="{53EB207D-B1F9-4193-B28D-F4F730B785CD}" dt="2024-04-22T23:21:00.142" v="2846" actId="403"/>
          <ac:spMkLst>
            <pc:docMk/>
            <pc:sldMk cId="3063483753" sldId="316"/>
            <ac:spMk id="2" creationId="{F2C636A1-F318-4059-804F-1F4A4C1A78E7}"/>
          </ac:spMkLst>
        </pc:spChg>
        <pc:spChg chg="mod">
          <ac:chgData name="Traore, Mourlaye" userId="cfa03823-4e5c-49da-b40b-5b96063a292a" providerId="ADAL" clId="{53EB207D-B1F9-4193-B28D-F4F730B785CD}" dt="2024-04-22T22:28:40.215" v="2717" actId="2711"/>
          <ac:spMkLst>
            <pc:docMk/>
            <pc:sldMk cId="3063483753" sldId="316"/>
            <ac:spMk id="3" creationId="{C35F47CE-0899-C47F-DFE3-67EE3000E2CB}"/>
          </ac:spMkLst>
        </pc:spChg>
      </pc:sldChg>
      <pc:sldChg chg="new del ord">
        <pc:chgData name="Traore, Mourlaye" userId="cfa03823-4e5c-49da-b40b-5b96063a292a" providerId="ADAL" clId="{53EB207D-B1F9-4193-B28D-F4F730B785CD}" dt="2024-04-22T17:42:24.021" v="1095" actId="47"/>
        <pc:sldMkLst>
          <pc:docMk/>
          <pc:sldMk cId="3306125084" sldId="317"/>
        </pc:sldMkLst>
      </pc:sldChg>
      <pc:sldChg chg="modSp new mod modAnim">
        <pc:chgData name="Traore, Mourlaye" userId="cfa03823-4e5c-49da-b40b-5b96063a292a" providerId="ADAL" clId="{53EB207D-B1F9-4193-B28D-F4F730B785CD}" dt="2024-04-23T01:08:01.204" v="3100" actId="20577"/>
        <pc:sldMkLst>
          <pc:docMk/>
          <pc:sldMk cId="3950754312" sldId="317"/>
        </pc:sldMkLst>
        <pc:spChg chg="mod">
          <ac:chgData name="Traore, Mourlaye" userId="cfa03823-4e5c-49da-b40b-5b96063a292a" providerId="ADAL" clId="{53EB207D-B1F9-4193-B28D-F4F730B785CD}" dt="2024-04-22T17:43:25.523" v="1144" actId="14100"/>
          <ac:spMkLst>
            <pc:docMk/>
            <pc:sldMk cId="3950754312" sldId="317"/>
            <ac:spMk id="2" creationId="{2CC41B1F-3FA7-2BCF-81F8-9191D2931DF2}"/>
          </ac:spMkLst>
        </pc:spChg>
        <pc:spChg chg="mod">
          <ac:chgData name="Traore, Mourlaye" userId="cfa03823-4e5c-49da-b40b-5b96063a292a" providerId="ADAL" clId="{53EB207D-B1F9-4193-B28D-F4F730B785CD}" dt="2024-04-23T01:08:01.204" v="3100" actId="20577"/>
          <ac:spMkLst>
            <pc:docMk/>
            <pc:sldMk cId="3950754312" sldId="317"/>
            <ac:spMk id="3" creationId="{196FEB78-6EC3-C1A7-BD63-EC363FE29ECF}"/>
          </ac:spMkLst>
        </pc:spChg>
      </pc:sldChg>
      <pc:sldChg chg="addSp delSp modSp new mod ord modClrScheme chgLayout">
        <pc:chgData name="Traore, Mourlaye" userId="cfa03823-4e5c-49da-b40b-5b96063a292a" providerId="ADAL" clId="{53EB207D-B1F9-4193-B28D-F4F730B785CD}" dt="2024-04-22T20:55:11.488" v="1341"/>
        <pc:sldMkLst>
          <pc:docMk/>
          <pc:sldMk cId="2706545718" sldId="318"/>
        </pc:sldMkLst>
        <pc:spChg chg="del">
          <ac:chgData name="Traore, Mourlaye" userId="cfa03823-4e5c-49da-b40b-5b96063a292a" providerId="ADAL" clId="{53EB207D-B1F9-4193-B28D-F4F730B785CD}" dt="2024-04-22T17:44:16.322" v="1149" actId="26606"/>
          <ac:spMkLst>
            <pc:docMk/>
            <pc:sldMk cId="2706545718" sldId="318"/>
            <ac:spMk id="2" creationId="{F0A861E0-1787-86C5-0887-AB615BB56667}"/>
          </ac:spMkLst>
        </pc:spChg>
        <pc:spChg chg="del">
          <ac:chgData name="Traore, Mourlaye" userId="cfa03823-4e5c-49da-b40b-5b96063a292a" providerId="ADAL" clId="{53EB207D-B1F9-4193-B28D-F4F730B785CD}" dt="2024-04-22T17:44:12.525" v="1148"/>
          <ac:spMkLst>
            <pc:docMk/>
            <pc:sldMk cId="2706545718" sldId="318"/>
            <ac:spMk id="3" creationId="{12780976-1225-0046-6D46-312429CC3701}"/>
          </ac:spMkLst>
        </pc:spChg>
        <pc:spChg chg="add del mod">
          <ac:chgData name="Traore, Mourlaye" userId="cfa03823-4e5c-49da-b40b-5b96063a292a" providerId="ADAL" clId="{53EB207D-B1F9-4193-B28D-F4F730B785CD}" dt="2024-04-22T17:46:18.886" v="1160" actId="26606"/>
          <ac:spMkLst>
            <pc:docMk/>
            <pc:sldMk cId="2706545718" sldId="318"/>
            <ac:spMk id="6" creationId="{80EEFAC4-F621-94B8-CE3E-9ECABD7BBF4D}"/>
          </ac:spMkLst>
        </pc:spChg>
        <pc:spChg chg="add del mod">
          <ac:chgData name="Traore, Mourlaye" userId="cfa03823-4e5c-49da-b40b-5b96063a292a" providerId="ADAL" clId="{53EB207D-B1F9-4193-B28D-F4F730B785CD}" dt="2024-04-22T17:52:25.316" v="1269" actId="14100"/>
          <ac:spMkLst>
            <pc:docMk/>
            <pc:sldMk cId="2706545718" sldId="318"/>
            <ac:spMk id="10" creationId="{AB0DE201-E7D7-241D-E605-633A3D8DB7DF}"/>
          </ac:spMkLst>
        </pc:spChg>
        <pc:spChg chg="add del mod">
          <ac:chgData name="Traore, Mourlaye" userId="cfa03823-4e5c-49da-b40b-5b96063a292a" providerId="ADAL" clId="{53EB207D-B1F9-4193-B28D-F4F730B785CD}" dt="2024-04-22T17:46:18.886" v="1160" actId="26606"/>
          <ac:spMkLst>
            <pc:docMk/>
            <pc:sldMk cId="2706545718" sldId="318"/>
            <ac:spMk id="12" creationId="{D672E984-A3AF-4EC1-F3F5-3DB6BB5B32DA}"/>
          </ac:spMkLst>
        </pc:spChg>
        <pc:spChg chg="add del mod">
          <ac:chgData name="Traore, Mourlaye" userId="cfa03823-4e5c-49da-b40b-5b96063a292a" providerId="ADAL" clId="{53EB207D-B1F9-4193-B28D-F4F730B785CD}" dt="2024-04-22T17:46:18.886" v="1160" actId="26606"/>
          <ac:spMkLst>
            <pc:docMk/>
            <pc:sldMk cId="2706545718" sldId="318"/>
            <ac:spMk id="13" creationId="{41A4810D-D3E8-7B3E-18B0-7063B760CF62}"/>
          </ac:spMkLst>
        </pc:spChg>
        <pc:spChg chg="add del mod">
          <ac:chgData name="Traore, Mourlaye" userId="cfa03823-4e5c-49da-b40b-5b96063a292a" providerId="ADAL" clId="{53EB207D-B1F9-4193-B28D-F4F730B785CD}" dt="2024-04-22T17:44:41.339" v="1153" actId="26606"/>
          <ac:spMkLst>
            <pc:docMk/>
            <pc:sldMk cId="2706545718" sldId="318"/>
            <ac:spMk id="15" creationId="{6D75A8DC-FCB7-FD3A-B50E-DC350ED77A3B}"/>
          </ac:spMkLst>
        </pc:spChg>
        <pc:spChg chg="add del mod">
          <ac:chgData name="Traore, Mourlaye" userId="cfa03823-4e5c-49da-b40b-5b96063a292a" providerId="ADAL" clId="{53EB207D-B1F9-4193-B28D-F4F730B785CD}" dt="2024-04-22T17:44:41.339" v="1153" actId="26606"/>
          <ac:spMkLst>
            <pc:docMk/>
            <pc:sldMk cId="2706545718" sldId="318"/>
            <ac:spMk id="17" creationId="{F90A1EEE-1E9E-0714-3857-654089756883}"/>
          </ac:spMkLst>
        </pc:spChg>
        <pc:picChg chg="add del mod">
          <ac:chgData name="Traore, Mourlaye" userId="cfa03823-4e5c-49da-b40b-5b96063a292a" providerId="ADAL" clId="{53EB207D-B1F9-4193-B28D-F4F730B785CD}" dt="2024-04-22T17:46:06.116" v="1156" actId="21"/>
          <ac:picMkLst>
            <pc:docMk/>
            <pc:sldMk cId="2706545718" sldId="318"/>
            <ac:picMk id="5" creationId="{9A6E023E-6A1A-0658-815C-C0967E40B7C2}"/>
          </ac:picMkLst>
        </pc:picChg>
        <pc:picChg chg="add del mod">
          <ac:chgData name="Traore, Mourlaye" userId="cfa03823-4e5c-49da-b40b-5b96063a292a" providerId="ADAL" clId="{53EB207D-B1F9-4193-B28D-F4F730B785CD}" dt="2024-04-22T17:47:59.546" v="1161" actId="478"/>
          <ac:picMkLst>
            <pc:docMk/>
            <pc:sldMk cId="2706545718" sldId="318"/>
            <ac:picMk id="7" creationId="{9A6E023E-6A1A-0658-815C-C0967E40B7C2}"/>
          </ac:picMkLst>
        </pc:picChg>
        <pc:picChg chg="add mod">
          <ac:chgData name="Traore, Mourlaye" userId="cfa03823-4e5c-49da-b40b-5b96063a292a" providerId="ADAL" clId="{53EB207D-B1F9-4193-B28D-F4F730B785CD}" dt="2024-04-22T17:54:43.044" v="1274" actId="14100"/>
          <ac:picMkLst>
            <pc:docMk/>
            <pc:sldMk cId="2706545718" sldId="318"/>
            <ac:picMk id="8" creationId="{BC262D2E-FDED-5D0B-6A9F-7630C4FCA457}"/>
          </ac:picMkLst>
        </pc:picChg>
      </pc:sldChg>
      <pc:sldChg chg="addSp delSp modSp new del mod">
        <pc:chgData name="Traore, Mourlaye" userId="cfa03823-4e5c-49da-b40b-5b96063a292a" providerId="ADAL" clId="{53EB207D-B1F9-4193-B28D-F4F730B785CD}" dt="2024-04-22T21:04:44.644" v="1391" actId="47"/>
        <pc:sldMkLst>
          <pc:docMk/>
          <pc:sldMk cId="316596117" sldId="319"/>
        </pc:sldMkLst>
        <pc:spChg chg="mod">
          <ac:chgData name="Traore, Mourlaye" userId="cfa03823-4e5c-49da-b40b-5b96063a292a" providerId="ADAL" clId="{53EB207D-B1F9-4193-B28D-F4F730B785CD}" dt="2024-04-22T17:52:17.211" v="1268" actId="14100"/>
          <ac:spMkLst>
            <pc:docMk/>
            <pc:sldMk cId="316596117" sldId="319"/>
            <ac:spMk id="2" creationId="{C97084F0-C1E5-EF83-D121-021505DBE7A5}"/>
          </ac:spMkLst>
        </pc:spChg>
        <pc:spChg chg="mod">
          <ac:chgData name="Traore, Mourlaye" userId="cfa03823-4e5c-49da-b40b-5b96063a292a" providerId="ADAL" clId="{53EB207D-B1F9-4193-B28D-F4F730B785CD}" dt="2024-04-22T17:48:56.698" v="1173" actId="14100"/>
          <ac:spMkLst>
            <pc:docMk/>
            <pc:sldMk cId="316596117" sldId="319"/>
            <ac:spMk id="3" creationId="{AD32D447-445C-5785-1C0E-AFE8239D702B}"/>
          </ac:spMkLst>
        </pc:spChg>
        <pc:picChg chg="add del mod">
          <ac:chgData name="Traore, Mourlaye" userId="cfa03823-4e5c-49da-b40b-5b96063a292a" providerId="ADAL" clId="{53EB207D-B1F9-4193-B28D-F4F730B785CD}" dt="2024-04-22T21:03:43.293" v="1379" actId="21"/>
          <ac:picMkLst>
            <pc:docMk/>
            <pc:sldMk cId="316596117" sldId="319"/>
            <ac:picMk id="13" creationId="{954F0D4A-FD9A-411C-E235-EA86495315C7}"/>
          </ac:picMkLst>
        </pc:picChg>
      </pc:sldChg>
      <pc:sldChg chg="modSp mod">
        <pc:chgData name="Traore, Mourlaye" userId="cfa03823-4e5c-49da-b40b-5b96063a292a" providerId="ADAL" clId="{53EB207D-B1F9-4193-B28D-F4F730B785CD}" dt="2024-04-22T23:10:47.297" v="2730" actId="14100"/>
        <pc:sldMkLst>
          <pc:docMk/>
          <pc:sldMk cId="3689044652" sldId="320"/>
        </pc:sldMkLst>
        <pc:picChg chg="mod">
          <ac:chgData name="Traore, Mourlaye" userId="cfa03823-4e5c-49da-b40b-5b96063a292a" providerId="ADAL" clId="{53EB207D-B1F9-4193-B28D-F4F730B785CD}" dt="2024-04-22T23:10:35.832" v="2727" actId="1076"/>
          <ac:picMkLst>
            <pc:docMk/>
            <pc:sldMk cId="3689044652" sldId="320"/>
            <ac:picMk id="3" creationId="{2D8CC84A-4C41-3339-7A98-B13AAE076B82}"/>
          </ac:picMkLst>
        </pc:picChg>
        <pc:picChg chg="mod">
          <ac:chgData name="Traore, Mourlaye" userId="cfa03823-4e5c-49da-b40b-5b96063a292a" providerId="ADAL" clId="{53EB207D-B1F9-4193-B28D-F4F730B785CD}" dt="2024-04-22T23:10:47.297" v="2730" actId="14100"/>
          <ac:picMkLst>
            <pc:docMk/>
            <pc:sldMk cId="3689044652" sldId="320"/>
            <ac:picMk id="4" creationId="{104DBE2B-DF7B-A28A-34ED-D2CBE2009A2C}"/>
          </ac:picMkLst>
        </pc:picChg>
      </pc:sldChg>
      <pc:sldChg chg="modSp mod">
        <pc:chgData name="Traore, Mourlaye" userId="cfa03823-4e5c-49da-b40b-5b96063a292a" providerId="ADAL" clId="{53EB207D-B1F9-4193-B28D-F4F730B785CD}" dt="2024-04-22T23:11:25.237" v="2731" actId="14100"/>
        <pc:sldMkLst>
          <pc:docMk/>
          <pc:sldMk cId="2375522435" sldId="324"/>
        </pc:sldMkLst>
        <pc:picChg chg="mod">
          <ac:chgData name="Traore, Mourlaye" userId="cfa03823-4e5c-49da-b40b-5b96063a292a" providerId="ADAL" clId="{53EB207D-B1F9-4193-B28D-F4F730B785CD}" dt="2024-04-22T23:11:25.237" v="2731" actId="14100"/>
          <ac:picMkLst>
            <pc:docMk/>
            <pc:sldMk cId="2375522435" sldId="324"/>
            <ac:picMk id="2" creationId="{35941C70-AC54-2E4B-8FF9-6AC00F82B846}"/>
          </ac:picMkLst>
        </pc:picChg>
      </pc:sldChg>
      <pc:sldChg chg="addSp delSp modSp new del mod ord">
        <pc:chgData name="Traore, Mourlaye" userId="cfa03823-4e5c-49da-b40b-5b96063a292a" providerId="ADAL" clId="{53EB207D-B1F9-4193-B28D-F4F730B785CD}" dt="2024-04-22T22:06:25.553" v="2580" actId="47"/>
        <pc:sldMkLst>
          <pc:docMk/>
          <pc:sldMk cId="265367713" sldId="325"/>
        </pc:sldMkLst>
        <pc:spChg chg="mod">
          <ac:chgData name="Traore, Mourlaye" userId="cfa03823-4e5c-49da-b40b-5b96063a292a" providerId="ADAL" clId="{53EB207D-B1F9-4193-B28D-F4F730B785CD}" dt="2024-04-22T19:01:30.129" v="1337" actId="404"/>
          <ac:spMkLst>
            <pc:docMk/>
            <pc:sldMk cId="265367713" sldId="325"/>
            <ac:spMk id="2" creationId="{4690A2D2-57EF-97FB-E5F1-3347BA1206D7}"/>
          </ac:spMkLst>
        </pc:spChg>
        <pc:picChg chg="add del mod">
          <ac:chgData name="Traore, Mourlaye" userId="cfa03823-4e5c-49da-b40b-5b96063a292a" providerId="ADAL" clId="{53EB207D-B1F9-4193-B28D-F4F730B785CD}" dt="2024-04-22T21:38:51.374" v="2037" actId="21"/>
          <ac:picMkLst>
            <pc:docMk/>
            <pc:sldMk cId="265367713" sldId="325"/>
            <ac:picMk id="4" creationId="{55D920CA-6309-1179-9EBB-7388D286320D}"/>
          </ac:picMkLst>
        </pc:picChg>
      </pc:sldChg>
      <pc:sldChg chg="modSp mod">
        <pc:chgData name="Traore, Mourlaye" userId="cfa03823-4e5c-49da-b40b-5b96063a292a" providerId="ADAL" clId="{53EB207D-B1F9-4193-B28D-F4F730B785CD}" dt="2024-04-22T22:28:58.339" v="2718" actId="2711"/>
        <pc:sldMkLst>
          <pc:docMk/>
          <pc:sldMk cId="1443391221" sldId="327"/>
        </pc:sldMkLst>
        <pc:spChg chg="mod">
          <ac:chgData name="Traore, Mourlaye" userId="cfa03823-4e5c-49da-b40b-5b96063a292a" providerId="ADAL" clId="{53EB207D-B1F9-4193-B28D-F4F730B785CD}" dt="2024-04-22T22:28:58.339" v="2718" actId="2711"/>
          <ac:spMkLst>
            <pc:docMk/>
            <pc:sldMk cId="1443391221" sldId="327"/>
            <ac:spMk id="2" creationId="{4F21122B-13B0-9767-75A8-FEE88BE51D0F}"/>
          </ac:spMkLst>
        </pc:spChg>
      </pc:sldChg>
      <pc:sldChg chg="addSp delSp modSp add mod ord modTransition">
        <pc:chgData name="Traore, Mourlaye" userId="cfa03823-4e5c-49da-b40b-5b96063a292a" providerId="ADAL" clId="{53EB207D-B1F9-4193-B28D-F4F730B785CD}" dt="2024-04-23T00:16:12.568" v="2861"/>
        <pc:sldMkLst>
          <pc:docMk/>
          <pc:sldMk cId="1278044616" sldId="328"/>
        </pc:sldMkLst>
        <pc:spChg chg="mod">
          <ac:chgData name="Traore, Mourlaye" userId="cfa03823-4e5c-49da-b40b-5b96063a292a" providerId="ADAL" clId="{53EB207D-B1F9-4193-B28D-F4F730B785CD}" dt="2024-04-22T21:31:24.155" v="1997" actId="20577"/>
          <ac:spMkLst>
            <pc:docMk/>
            <pc:sldMk cId="1278044616" sldId="328"/>
            <ac:spMk id="10" creationId="{585D2A29-1106-46D2-2A1C-F87071A58588}"/>
          </ac:spMkLst>
        </pc:spChg>
        <pc:spChg chg="mod">
          <ac:chgData name="Traore, Mourlaye" userId="cfa03823-4e5c-49da-b40b-5b96063a292a" providerId="ADAL" clId="{53EB207D-B1F9-4193-B28D-F4F730B785CD}" dt="2024-04-22T22:27:06.645" v="2715" actId="14100"/>
          <ac:spMkLst>
            <pc:docMk/>
            <pc:sldMk cId="1278044616" sldId="328"/>
            <ac:spMk id="12" creationId="{C121D115-39D8-71D4-8372-E8AD2A2320BD}"/>
          </ac:spMkLst>
        </pc:spChg>
        <pc:picChg chg="del">
          <ac:chgData name="Traore, Mourlaye" userId="cfa03823-4e5c-49da-b40b-5b96063a292a" providerId="ADAL" clId="{53EB207D-B1F9-4193-B28D-F4F730B785CD}" dt="2024-04-22T21:02:52.548" v="1374" actId="478"/>
          <ac:picMkLst>
            <pc:docMk/>
            <pc:sldMk cId="1278044616" sldId="328"/>
            <ac:picMk id="5" creationId="{CC579A5B-D8A2-F29F-3FF3-24B31F63C4F4}"/>
          </ac:picMkLst>
        </pc:picChg>
        <pc:picChg chg="add mod">
          <ac:chgData name="Traore, Mourlaye" userId="cfa03823-4e5c-49da-b40b-5b96063a292a" providerId="ADAL" clId="{53EB207D-B1F9-4193-B28D-F4F730B785CD}" dt="2024-04-22T21:10:47.646" v="1430" actId="14100"/>
          <ac:picMkLst>
            <pc:docMk/>
            <pc:sldMk cId="1278044616" sldId="328"/>
            <ac:picMk id="13" creationId="{954F0D4A-FD9A-411C-E235-EA86495315C7}"/>
          </ac:picMkLst>
        </pc:picChg>
      </pc:sldChg>
      <pc:sldChg chg="addSp modSp add mod ord modAnim">
        <pc:chgData name="Traore, Mourlaye" userId="cfa03823-4e5c-49da-b40b-5b96063a292a" providerId="ADAL" clId="{53EB207D-B1F9-4193-B28D-F4F730B785CD}" dt="2024-04-23T00:18:58.279" v="2865"/>
        <pc:sldMkLst>
          <pc:docMk/>
          <pc:sldMk cId="2707666456" sldId="329"/>
        </pc:sldMkLst>
        <pc:spChg chg="mod">
          <ac:chgData name="Traore, Mourlaye" userId="cfa03823-4e5c-49da-b40b-5b96063a292a" providerId="ADAL" clId="{53EB207D-B1F9-4193-B28D-F4F730B785CD}" dt="2024-04-22T21:58:44.761" v="2432" actId="14100"/>
          <ac:spMkLst>
            <pc:docMk/>
            <pc:sldMk cId="2707666456" sldId="329"/>
            <ac:spMk id="10" creationId="{585D2A29-1106-46D2-2A1C-F87071A58588}"/>
          </ac:spMkLst>
        </pc:spChg>
        <pc:spChg chg="mod">
          <ac:chgData name="Traore, Mourlaye" userId="cfa03823-4e5c-49da-b40b-5b96063a292a" providerId="ADAL" clId="{53EB207D-B1F9-4193-B28D-F4F730B785CD}" dt="2024-04-22T21:35:03.942" v="2012" actId="14100"/>
          <ac:spMkLst>
            <pc:docMk/>
            <pc:sldMk cId="2707666456" sldId="329"/>
            <ac:spMk id="12" creationId="{C121D115-39D8-71D4-8372-E8AD2A2320BD}"/>
          </ac:spMkLst>
        </pc:spChg>
        <pc:picChg chg="add mod">
          <ac:chgData name="Traore, Mourlaye" userId="cfa03823-4e5c-49da-b40b-5b96063a292a" providerId="ADAL" clId="{53EB207D-B1F9-4193-B28D-F4F730B785CD}" dt="2024-04-22T21:07:22.235" v="1413" actId="14100"/>
          <ac:picMkLst>
            <pc:docMk/>
            <pc:sldMk cId="2707666456" sldId="329"/>
            <ac:picMk id="5" creationId="{F9898FD5-354F-D058-81DE-C309FF9692E9}"/>
          </ac:picMkLst>
        </pc:picChg>
        <pc:inkChg chg="add">
          <ac:chgData name="Traore, Mourlaye" userId="cfa03823-4e5c-49da-b40b-5b96063a292a" providerId="ADAL" clId="{53EB207D-B1F9-4193-B28D-F4F730B785CD}" dt="2024-04-22T22:07:25.961" v="2583" actId="9405"/>
          <ac:inkMkLst>
            <pc:docMk/>
            <pc:sldMk cId="2707666456" sldId="329"/>
            <ac:inkMk id="2" creationId="{24297D55-5F5A-D5C1-C081-09254B9AFD5B}"/>
          </ac:inkMkLst>
        </pc:inkChg>
      </pc:sldChg>
      <pc:sldChg chg="addSp modSp add mod ord">
        <pc:chgData name="Traore, Mourlaye" userId="cfa03823-4e5c-49da-b40b-5b96063a292a" providerId="ADAL" clId="{53EB207D-B1F9-4193-B28D-F4F730B785CD}" dt="2024-04-22T21:47:25.680" v="2341" actId="14100"/>
        <pc:sldMkLst>
          <pc:docMk/>
          <pc:sldMk cId="3678243919" sldId="330"/>
        </pc:sldMkLst>
        <pc:spChg chg="mod">
          <ac:chgData name="Traore, Mourlaye" userId="cfa03823-4e5c-49da-b40b-5b96063a292a" providerId="ADAL" clId="{53EB207D-B1F9-4193-B28D-F4F730B785CD}" dt="2024-04-22T21:47:25.680" v="2341" actId="14100"/>
          <ac:spMkLst>
            <pc:docMk/>
            <pc:sldMk cId="3678243919" sldId="330"/>
            <ac:spMk id="10" creationId="{585D2A29-1106-46D2-2A1C-F87071A58588}"/>
          </ac:spMkLst>
        </pc:spChg>
        <pc:spChg chg="mod">
          <ac:chgData name="Traore, Mourlaye" userId="cfa03823-4e5c-49da-b40b-5b96063a292a" providerId="ADAL" clId="{53EB207D-B1F9-4193-B28D-F4F730B785CD}" dt="2024-04-22T21:47:15.166" v="2338" actId="403"/>
          <ac:spMkLst>
            <pc:docMk/>
            <pc:sldMk cId="3678243919" sldId="330"/>
            <ac:spMk id="12" creationId="{C121D115-39D8-71D4-8372-E8AD2A2320BD}"/>
          </ac:spMkLst>
        </pc:spChg>
        <pc:picChg chg="add mod">
          <ac:chgData name="Traore, Mourlaye" userId="cfa03823-4e5c-49da-b40b-5b96063a292a" providerId="ADAL" clId="{53EB207D-B1F9-4193-B28D-F4F730B785CD}" dt="2024-04-22T21:40:08.144" v="2096" actId="14100"/>
          <ac:picMkLst>
            <pc:docMk/>
            <pc:sldMk cId="3678243919" sldId="330"/>
            <ac:picMk id="4" creationId="{55D920CA-6309-1179-9EBB-7388D286320D}"/>
          </ac:picMkLst>
        </pc:picChg>
      </pc:sldChg>
      <pc:sldChg chg="addSp modSp add mod ord modAnim">
        <pc:chgData name="Traore, Mourlaye" userId="cfa03823-4e5c-49da-b40b-5b96063a292a" providerId="ADAL" clId="{53EB207D-B1F9-4193-B28D-F4F730B785CD}" dt="2024-04-23T00:46:08.095" v="2988"/>
        <pc:sldMkLst>
          <pc:docMk/>
          <pc:sldMk cId="3197649278" sldId="331"/>
        </pc:sldMkLst>
        <pc:spChg chg="mod">
          <ac:chgData name="Traore, Mourlaye" userId="cfa03823-4e5c-49da-b40b-5b96063a292a" providerId="ADAL" clId="{53EB207D-B1F9-4193-B28D-F4F730B785CD}" dt="2024-04-22T21:58:33.866" v="2431" actId="113"/>
          <ac:spMkLst>
            <pc:docMk/>
            <pc:sldMk cId="3197649278" sldId="331"/>
            <ac:spMk id="10" creationId="{585D2A29-1106-46D2-2A1C-F87071A58588}"/>
          </ac:spMkLst>
        </pc:spChg>
        <pc:spChg chg="mod">
          <ac:chgData name="Traore, Mourlaye" userId="cfa03823-4e5c-49da-b40b-5b96063a292a" providerId="ADAL" clId="{53EB207D-B1F9-4193-B28D-F4F730B785CD}" dt="2024-04-22T21:35:53.784" v="2027" actId="20577"/>
          <ac:spMkLst>
            <pc:docMk/>
            <pc:sldMk cId="3197649278" sldId="331"/>
            <ac:spMk id="12" creationId="{C121D115-39D8-71D4-8372-E8AD2A2320BD}"/>
          </ac:spMkLst>
        </pc:spChg>
        <pc:picChg chg="add mod">
          <ac:chgData name="Traore, Mourlaye" userId="cfa03823-4e5c-49da-b40b-5b96063a292a" providerId="ADAL" clId="{53EB207D-B1F9-4193-B28D-F4F730B785CD}" dt="2024-04-22T21:57:40.928" v="2430" actId="14100"/>
          <ac:picMkLst>
            <pc:docMk/>
            <pc:sldMk cId="3197649278" sldId="331"/>
            <ac:picMk id="5" creationId="{E3BE1645-D0E1-EFFA-5CCE-6E57140F79D2}"/>
          </ac:picMkLst>
        </pc:picChg>
        <pc:inkChg chg="add">
          <ac:chgData name="Traore, Mourlaye" userId="cfa03823-4e5c-49da-b40b-5b96063a292a" providerId="ADAL" clId="{53EB207D-B1F9-4193-B28D-F4F730B785CD}" dt="2024-04-22T21:57:02.008" v="2427" actId="9405"/>
          <ac:inkMkLst>
            <pc:docMk/>
            <pc:sldMk cId="3197649278" sldId="331"/>
            <ac:inkMk id="2" creationId="{B7D04AE5-2603-FC8B-B01E-4951D04B46B9}"/>
          </ac:inkMkLst>
        </pc:inkChg>
        <pc:inkChg chg="add">
          <ac:chgData name="Traore, Mourlaye" userId="cfa03823-4e5c-49da-b40b-5b96063a292a" providerId="ADAL" clId="{53EB207D-B1F9-4193-B28D-F4F730B785CD}" dt="2024-04-22T21:57:07.560" v="2428" actId="9405"/>
          <ac:inkMkLst>
            <pc:docMk/>
            <pc:sldMk cId="3197649278" sldId="331"/>
            <ac:inkMk id="3" creationId="{52A3936D-324D-82E5-1AD0-BE9D84A53928}"/>
          </ac:inkMkLst>
        </pc:inkChg>
      </pc:sldChg>
      <pc:sldChg chg="addSp delSp modSp add mod modAnim">
        <pc:chgData name="Traore, Mourlaye" userId="cfa03823-4e5c-49da-b40b-5b96063a292a" providerId="ADAL" clId="{53EB207D-B1F9-4193-B28D-F4F730B785CD}" dt="2024-04-23T00:47:27.812" v="2998"/>
        <pc:sldMkLst>
          <pc:docMk/>
          <pc:sldMk cId="1083358450" sldId="332"/>
        </pc:sldMkLst>
        <pc:spChg chg="mod">
          <ac:chgData name="Traore, Mourlaye" userId="cfa03823-4e5c-49da-b40b-5b96063a292a" providerId="ADAL" clId="{53EB207D-B1F9-4193-B28D-F4F730B785CD}" dt="2024-04-22T21:55:47.169" v="2422" actId="1076"/>
          <ac:spMkLst>
            <pc:docMk/>
            <pc:sldMk cId="1083358450" sldId="332"/>
            <ac:spMk id="10" creationId="{585D2A29-1106-46D2-2A1C-F87071A58588}"/>
          </ac:spMkLst>
        </pc:spChg>
        <pc:spChg chg="mod">
          <ac:chgData name="Traore, Mourlaye" userId="cfa03823-4e5c-49da-b40b-5b96063a292a" providerId="ADAL" clId="{53EB207D-B1F9-4193-B28D-F4F730B785CD}" dt="2024-04-22T22:06:07.619" v="2579" actId="20577"/>
          <ac:spMkLst>
            <pc:docMk/>
            <pc:sldMk cId="1083358450" sldId="332"/>
            <ac:spMk id="12" creationId="{C121D115-39D8-71D4-8372-E8AD2A2320BD}"/>
          </ac:spMkLst>
        </pc:spChg>
        <pc:grpChg chg="add mod">
          <ac:chgData name="Traore, Mourlaye" userId="cfa03823-4e5c-49da-b40b-5b96063a292a" providerId="ADAL" clId="{53EB207D-B1F9-4193-B28D-F4F730B785CD}" dt="2024-04-22T22:05:07.134" v="2547" actId="164"/>
          <ac:grpSpMkLst>
            <pc:docMk/>
            <pc:sldMk cId="1083358450" sldId="332"/>
            <ac:grpSpMk id="5" creationId="{7487F736-426C-4CF1-41D0-34630A6E025F}"/>
          </ac:grpSpMkLst>
        </pc:grpChg>
        <pc:picChg chg="del">
          <ac:chgData name="Traore, Mourlaye" userId="cfa03823-4e5c-49da-b40b-5b96063a292a" providerId="ADAL" clId="{53EB207D-B1F9-4193-B28D-F4F730B785CD}" dt="2024-04-22T21:48:31.436" v="2346" actId="478"/>
          <ac:picMkLst>
            <pc:docMk/>
            <pc:sldMk cId="1083358450" sldId="332"/>
            <ac:picMk id="4" creationId="{55D920CA-6309-1179-9EBB-7388D286320D}"/>
          </ac:picMkLst>
        </pc:picChg>
        <pc:picChg chg="add mod">
          <ac:chgData name="Traore, Mourlaye" userId="cfa03823-4e5c-49da-b40b-5b96063a292a" providerId="ADAL" clId="{53EB207D-B1F9-4193-B28D-F4F730B785CD}" dt="2024-04-22T22:05:11.370" v="2548" actId="14100"/>
          <ac:picMkLst>
            <pc:docMk/>
            <pc:sldMk cId="1083358450" sldId="332"/>
            <ac:picMk id="7" creationId="{1B9609EE-575E-FFAC-1410-2160D02AA0B4}"/>
          </ac:picMkLst>
        </pc:picChg>
        <pc:inkChg chg="add del">
          <ac:chgData name="Traore, Mourlaye" userId="cfa03823-4e5c-49da-b40b-5b96063a292a" providerId="ADAL" clId="{53EB207D-B1F9-4193-B28D-F4F730B785CD}" dt="2024-04-22T22:00:51.670" v="2434" actId="9405"/>
          <ac:inkMkLst>
            <pc:docMk/>
            <pc:sldMk cId="1083358450" sldId="332"/>
            <ac:inkMk id="2" creationId="{30ED8EC7-8826-5889-55A8-A38DE747D7D6}"/>
          </ac:inkMkLst>
        </pc:inkChg>
        <pc:inkChg chg="add mod">
          <ac:chgData name="Traore, Mourlaye" userId="cfa03823-4e5c-49da-b40b-5b96063a292a" providerId="ADAL" clId="{53EB207D-B1F9-4193-B28D-F4F730B785CD}" dt="2024-04-22T22:05:07.134" v="2547" actId="164"/>
          <ac:inkMkLst>
            <pc:docMk/>
            <pc:sldMk cId="1083358450" sldId="332"/>
            <ac:inkMk id="3" creationId="{CAAF385F-3F94-3CA6-D0D8-F593B9D8A87A}"/>
          </ac:inkMkLst>
        </pc:inkChg>
      </pc:sldChg>
      <pc:sldChg chg="del">
        <pc:chgData name="Traore, Mourlaye" userId="cfa03823-4e5c-49da-b40b-5b96063a292a" providerId="ADAL" clId="{53EB207D-B1F9-4193-B28D-F4F730B785CD}" dt="2024-04-22T23:15:35.360" v="2739" actId="47"/>
        <pc:sldMkLst>
          <pc:docMk/>
          <pc:sldMk cId="203902302" sldId="334"/>
        </pc:sldMkLst>
      </pc:sldChg>
      <pc:sldChg chg="del">
        <pc:chgData name="Traore, Mourlaye" userId="cfa03823-4e5c-49da-b40b-5b96063a292a" providerId="ADAL" clId="{53EB207D-B1F9-4193-B28D-F4F730B785CD}" dt="2024-04-22T22:24:21.330" v="2699" actId="47"/>
        <pc:sldMkLst>
          <pc:docMk/>
          <pc:sldMk cId="2857194410" sldId="335"/>
        </pc:sldMkLst>
      </pc:sldChg>
      <pc:sldChg chg="new del ord">
        <pc:chgData name="Traore, Mourlaye" userId="cfa03823-4e5c-49da-b40b-5b96063a292a" providerId="ADAL" clId="{53EB207D-B1F9-4193-B28D-F4F730B785CD}" dt="2024-04-22T22:24:17.608" v="2698" actId="47"/>
        <pc:sldMkLst>
          <pc:docMk/>
          <pc:sldMk cId="3143053945" sldId="336"/>
        </pc:sldMkLst>
      </pc:sldChg>
      <pc:sldChg chg="addSp delSp modSp new mod modClrScheme chgLayout">
        <pc:chgData name="Traore, Mourlaye" userId="cfa03823-4e5c-49da-b40b-5b96063a292a" providerId="ADAL" clId="{53EB207D-B1F9-4193-B28D-F4F730B785CD}" dt="2024-04-22T22:25:40.214" v="2713" actId="26606"/>
        <pc:sldMkLst>
          <pc:docMk/>
          <pc:sldMk cId="3043739860" sldId="337"/>
        </pc:sldMkLst>
        <pc:spChg chg="mod">
          <ac:chgData name="Traore, Mourlaye" userId="cfa03823-4e5c-49da-b40b-5b96063a292a" providerId="ADAL" clId="{53EB207D-B1F9-4193-B28D-F4F730B785CD}" dt="2024-04-22T22:25:40.214" v="2713" actId="26606"/>
          <ac:spMkLst>
            <pc:docMk/>
            <pc:sldMk cId="3043739860" sldId="337"/>
            <ac:spMk id="2" creationId="{A740F8AE-0CEE-7F1A-C60F-2BD77F79BF90}"/>
          </ac:spMkLst>
        </pc:spChg>
        <pc:spChg chg="del">
          <ac:chgData name="Traore, Mourlaye" userId="cfa03823-4e5c-49da-b40b-5b96063a292a" providerId="ADAL" clId="{53EB207D-B1F9-4193-B28D-F4F730B785CD}" dt="2024-04-22T22:23:58.530" v="2695" actId="478"/>
          <ac:spMkLst>
            <pc:docMk/>
            <pc:sldMk cId="3043739860" sldId="337"/>
            <ac:spMk id="3" creationId="{10EE1237-E449-AE6E-99C4-72904D21BFD7}"/>
          </ac:spMkLst>
        </pc:spChg>
        <pc:spChg chg="add del">
          <ac:chgData name="Traore, Mourlaye" userId="cfa03823-4e5c-49da-b40b-5b96063a292a" providerId="ADAL" clId="{53EB207D-B1F9-4193-B28D-F4F730B785CD}" dt="2024-04-22T22:25:39.636" v="2712" actId="22"/>
          <ac:spMkLst>
            <pc:docMk/>
            <pc:sldMk cId="3043739860" sldId="337"/>
            <ac:spMk id="6" creationId="{58B7707E-421B-985B-34A9-6363CD30AC45}"/>
          </ac:spMkLst>
        </pc:spChg>
        <pc:picChg chg="add del">
          <ac:chgData name="Traore, Mourlaye" userId="cfa03823-4e5c-49da-b40b-5b96063a292a" providerId="ADAL" clId="{53EB207D-B1F9-4193-B28D-F4F730B785CD}" dt="2024-04-22T22:25:40.214" v="2713" actId="26606"/>
          <ac:picMkLst>
            <pc:docMk/>
            <pc:sldMk cId="3043739860" sldId="337"/>
            <ac:picMk id="4" creationId="{46480C93-E015-B111-1E09-AA2ACC999ADC}"/>
          </ac:picMkLst>
        </pc:picChg>
      </pc:sldChg>
      <pc:sldChg chg="new del">
        <pc:chgData name="Traore, Mourlaye" userId="cfa03823-4e5c-49da-b40b-5b96063a292a" providerId="ADAL" clId="{53EB207D-B1F9-4193-B28D-F4F730B785CD}" dt="2024-04-22T23:15:29.524" v="2738" actId="47"/>
        <pc:sldMkLst>
          <pc:docMk/>
          <pc:sldMk cId="2215077241" sldId="338"/>
        </pc:sldMkLst>
      </pc:sldChg>
      <pc:sldChg chg="addSp delSp modSp new mod">
        <pc:chgData name="Traore, Mourlaye" userId="cfa03823-4e5c-49da-b40b-5b96063a292a" providerId="ADAL" clId="{53EB207D-B1F9-4193-B28D-F4F730B785CD}" dt="2024-04-22T23:16:48.864" v="2782" actId="20577"/>
        <pc:sldMkLst>
          <pc:docMk/>
          <pc:sldMk cId="3375999160" sldId="339"/>
        </pc:sldMkLst>
        <pc:spChg chg="mod">
          <ac:chgData name="Traore, Mourlaye" userId="cfa03823-4e5c-49da-b40b-5b96063a292a" providerId="ADAL" clId="{53EB207D-B1F9-4193-B28D-F4F730B785CD}" dt="2024-04-22T23:16:48.864" v="2782" actId="20577"/>
          <ac:spMkLst>
            <pc:docMk/>
            <pc:sldMk cId="3375999160" sldId="339"/>
            <ac:spMk id="2" creationId="{C03B7234-9CE6-0BE7-12C4-515B0E509113}"/>
          </ac:spMkLst>
        </pc:spChg>
        <pc:spChg chg="del">
          <ac:chgData name="Traore, Mourlaye" userId="cfa03823-4e5c-49da-b40b-5b96063a292a" providerId="ADAL" clId="{53EB207D-B1F9-4193-B28D-F4F730B785CD}" dt="2024-04-22T23:15:15.425" v="2734"/>
          <ac:spMkLst>
            <pc:docMk/>
            <pc:sldMk cId="3375999160" sldId="339"/>
            <ac:spMk id="3" creationId="{F3945D5D-A595-AC4A-F576-5CB107D5DD45}"/>
          </ac:spMkLst>
        </pc:spChg>
        <pc:picChg chg="add mod">
          <ac:chgData name="Traore, Mourlaye" userId="cfa03823-4e5c-49da-b40b-5b96063a292a" providerId="ADAL" clId="{53EB207D-B1F9-4193-B28D-F4F730B785CD}" dt="2024-04-22T23:16:32.423" v="2742" actId="14100"/>
          <ac:picMkLst>
            <pc:docMk/>
            <pc:sldMk cId="3375999160" sldId="339"/>
            <ac:picMk id="1026" creationId="{B8496BA0-9CF0-0663-0978-28E8AB03B955}"/>
          </ac:picMkLst>
        </pc:picChg>
      </pc:sldChg>
      <pc:sldChg chg="new">
        <pc:chgData name="Traore, Mourlaye" userId="cfa03823-4e5c-49da-b40b-5b96063a292a" providerId="ADAL" clId="{53EB207D-B1F9-4193-B28D-F4F730B785CD}" dt="2024-04-30T16:54:59.577" v="3101" actId="680"/>
        <pc:sldMkLst>
          <pc:docMk/>
          <pc:sldMk cId="1989884105" sldId="340"/>
        </pc:sldMkLst>
      </pc:sldChg>
      <pc:sldChg chg="new del">
        <pc:chgData name="Traore, Mourlaye" userId="cfa03823-4e5c-49da-b40b-5b96063a292a" providerId="ADAL" clId="{53EB207D-B1F9-4193-B28D-F4F730B785CD}" dt="2024-04-22T23:16:03.753" v="2741" actId="680"/>
        <pc:sldMkLst>
          <pc:docMk/>
          <pc:sldMk cId="2085152970" sldId="340"/>
        </pc:sldMkLst>
      </pc:sldChg>
      <pc:sldMasterChg chg="add del addSldLayout delSldLayout">
        <pc:chgData name="Traore, Mourlaye" userId="cfa03823-4e5c-49da-b40b-5b96063a292a" providerId="ADAL" clId="{53EB207D-B1F9-4193-B28D-F4F730B785CD}" dt="2024-04-21T02:28:02.486" v="42" actId="26606"/>
        <pc:sldMasterMkLst>
          <pc:docMk/>
          <pc:sldMasterMk cId="2645505547" sldId="2147483648"/>
        </pc:sldMasterMkLst>
        <pc:sldLayoutChg chg="add del">
          <pc:chgData name="Traore, Mourlaye" userId="cfa03823-4e5c-49da-b40b-5b96063a292a" providerId="ADAL" clId="{53EB207D-B1F9-4193-B28D-F4F730B785CD}" dt="2024-04-21T02:28:02.486" v="42" actId="26606"/>
          <pc:sldLayoutMkLst>
            <pc:docMk/>
            <pc:sldMasterMk cId="2645505547" sldId="2147483648"/>
            <pc:sldLayoutMk cId="1530462365" sldId="2147483649"/>
          </pc:sldLayoutMkLst>
        </pc:sldLayoutChg>
      </pc:sldMasterChg>
      <pc:sldMasterChg chg="add del addSldLayout delSldLayout">
        <pc:chgData name="Traore, Mourlaye" userId="cfa03823-4e5c-49da-b40b-5b96063a292a" providerId="ADAL" clId="{53EB207D-B1F9-4193-B28D-F4F730B785CD}" dt="2024-04-21T02:27:55.244" v="39" actId="26606"/>
        <pc:sldMasterMkLst>
          <pc:docMk/>
          <pc:sldMasterMk cId="1948436751" sldId="2147483686"/>
        </pc:sldMasterMkLst>
        <pc:sldLayoutChg chg="add del">
          <pc:chgData name="Traore, Mourlaye" userId="cfa03823-4e5c-49da-b40b-5b96063a292a" providerId="ADAL" clId="{53EB207D-B1F9-4193-B28D-F4F730B785CD}" dt="2024-04-21T02:27:55.244" v="39" actId="26606"/>
          <pc:sldLayoutMkLst>
            <pc:docMk/>
            <pc:sldMasterMk cId="1948436751" sldId="2147483686"/>
            <pc:sldLayoutMk cId="700972030" sldId="2147483675"/>
          </pc:sldLayoutMkLst>
        </pc:sldLayoutChg>
        <pc:sldLayoutChg chg="add del">
          <pc:chgData name="Traore, Mourlaye" userId="cfa03823-4e5c-49da-b40b-5b96063a292a" providerId="ADAL" clId="{53EB207D-B1F9-4193-B28D-F4F730B785CD}" dt="2024-04-21T02:27:55.244" v="39" actId="26606"/>
          <pc:sldLayoutMkLst>
            <pc:docMk/>
            <pc:sldMasterMk cId="1948436751" sldId="2147483686"/>
            <pc:sldLayoutMk cId="1205121169" sldId="2147483676"/>
          </pc:sldLayoutMkLst>
        </pc:sldLayoutChg>
        <pc:sldLayoutChg chg="add del">
          <pc:chgData name="Traore, Mourlaye" userId="cfa03823-4e5c-49da-b40b-5b96063a292a" providerId="ADAL" clId="{53EB207D-B1F9-4193-B28D-F4F730B785CD}" dt="2024-04-21T02:27:55.244" v="39" actId="26606"/>
          <pc:sldLayoutMkLst>
            <pc:docMk/>
            <pc:sldMasterMk cId="1948436751" sldId="2147483686"/>
            <pc:sldLayoutMk cId="986351215" sldId="2147483677"/>
          </pc:sldLayoutMkLst>
        </pc:sldLayoutChg>
        <pc:sldLayoutChg chg="add del">
          <pc:chgData name="Traore, Mourlaye" userId="cfa03823-4e5c-49da-b40b-5b96063a292a" providerId="ADAL" clId="{53EB207D-B1F9-4193-B28D-F4F730B785CD}" dt="2024-04-21T02:27:55.244" v="39" actId="26606"/>
          <pc:sldLayoutMkLst>
            <pc:docMk/>
            <pc:sldMasterMk cId="1948436751" sldId="2147483686"/>
            <pc:sldLayoutMk cId="782407011" sldId="2147483678"/>
          </pc:sldLayoutMkLst>
        </pc:sldLayoutChg>
        <pc:sldLayoutChg chg="add del">
          <pc:chgData name="Traore, Mourlaye" userId="cfa03823-4e5c-49da-b40b-5b96063a292a" providerId="ADAL" clId="{53EB207D-B1F9-4193-B28D-F4F730B785CD}" dt="2024-04-21T02:27:55.244" v="39" actId="26606"/>
          <pc:sldLayoutMkLst>
            <pc:docMk/>
            <pc:sldMasterMk cId="1948436751" sldId="2147483686"/>
            <pc:sldLayoutMk cId="574467467" sldId="2147483679"/>
          </pc:sldLayoutMkLst>
        </pc:sldLayoutChg>
        <pc:sldLayoutChg chg="add del">
          <pc:chgData name="Traore, Mourlaye" userId="cfa03823-4e5c-49da-b40b-5b96063a292a" providerId="ADAL" clId="{53EB207D-B1F9-4193-B28D-F4F730B785CD}" dt="2024-04-21T02:27:55.244" v="39" actId="26606"/>
          <pc:sldLayoutMkLst>
            <pc:docMk/>
            <pc:sldMasterMk cId="1948436751" sldId="2147483686"/>
            <pc:sldLayoutMk cId="605224628" sldId="2147483680"/>
          </pc:sldLayoutMkLst>
        </pc:sldLayoutChg>
        <pc:sldLayoutChg chg="add del">
          <pc:chgData name="Traore, Mourlaye" userId="cfa03823-4e5c-49da-b40b-5b96063a292a" providerId="ADAL" clId="{53EB207D-B1F9-4193-B28D-F4F730B785CD}" dt="2024-04-21T02:27:55.244" v="39" actId="26606"/>
          <pc:sldLayoutMkLst>
            <pc:docMk/>
            <pc:sldMasterMk cId="1948436751" sldId="2147483686"/>
            <pc:sldLayoutMk cId="1642730424" sldId="2147483681"/>
          </pc:sldLayoutMkLst>
        </pc:sldLayoutChg>
        <pc:sldLayoutChg chg="add del">
          <pc:chgData name="Traore, Mourlaye" userId="cfa03823-4e5c-49da-b40b-5b96063a292a" providerId="ADAL" clId="{53EB207D-B1F9-4193-B28D-F4F730B785CD}" dt="2024-04-21T02:27:55.244" v="39" actId="26606"/>
          <pc:sldLayoutMkLst>
            <pc:docMk/>
            <pc:sldMasterMk cId="1948436751" sldId="2147483686"/>
            <pc:sldLayoutMk cId="655808748" sldId="2147483682"/>
          </pc:sldLayoutMkLst>
        </pc:sldLayoutChg>
        <pc:sldLayoutChg chg="add del">
          <pc:chgData name="Traore, Mourlaye" userId="cfa03823-4e5c-49da-b40b-5b96063a292a" providerId="ADAL" clId="{53EB207D-B1F9-4193-B28D-F4F730B785CD}" dt="2024-04-21T02:27:55.244" v="39" actId="26606"/>
          <pc:sldLayoutMkLst>
            <pc:docMk/>
            <pc:sldMasterMk cId="1948436751" sldId="2147483686"/>
            <pc:sldLayoutMk cId="2366210944" sldId="2147483683"/>
          </pc:sldLayoutMkLst>
        </pc:sldLayoutChg>
        <pc:sldLayoutChg chg="add del">
          <pc:chgData name="Traore, Mourlaye" userId="cfa03823-4e5c-49da-b40b-5b96063a292a" providerId="ADAL" clId="{53EB207D-B1F9-4193-B28D-F4F730B785CD}" dt="2024-04-21T02:27:55.244" v="39" actId="26606"/>
          <pc:sldLayoutMkLst>
            <pc:docMk/>
            <pc:sldMasterMk cId="1948436751" sldId="2147483686"/>
            <pc:sldLayoutMk cId="2571956852" sldId="2147483684"/>
          </pc:sldLayoutMkLst>
        </pc:sldLayoutChg>
        <pc:sldLayoutChg chg="add del">
          <pc:chgData name="Traore, Mourlaye" userId="cfa03823-4e5c-49da-b40b-5b96063a292a" providerId="ADAL" clId="{53EB207D-B1F9-4193-B28D-F4F730B785CD}" dt="2024-04-21T02:27:55.244" v="39" actId="26606"/>
          <pc:sldLayoutMkLst>
            <pc:docMk/>
            <pc:sldMasterMk cId="1948436751" sldId="2147483686"/>
            <pc:sldLayoutMk cId="1049807042" sldId="2147483685"/>
          </pc:sldLayoutMkLst>
        </pc:sldLayoutChg>
      </pc:sldMasterChg>
      <pc:sldMasterChg chg="add del addSldLayout delSldLayout">
        <pc:chgData name="Traore, Mourlaye" userId="cfa03823-4e5c-49da-b40b-5b96063a292a" providerId="ADAL" clId="{53EB207D-B1F9-4193-B28D-F4F730B785CD}" dt="2024-04-21T02:28:02.453" v="41" actId="26606"/>
        <pc:sldMasterMkLst>
          <pc:docMk/>
          <pc:sldMasterMk cId="280944670" sldId="2147483699"/>
        </pc:sldMasterMkLst>
        <pc:sldLayoutChg chg="add del">
          <pc:chgData name="Traore, Mourlaye" userId="cfa03823-4e5c-49da-b40b-5b96063a292a" providerId="ADAL" clId="{53EB207D-B1F9-4193-B28D-F4F730B785CD}" dt="2024-04-21T02:28:02.453" v="41" actId="26606"/>
          <pc:sldLayoutMkLst>
            <pc:docMk/>
            <pc:sldMasterMk cId="280944670" sldId="2147483699"/>
            <pc:sldLayoutMk cId="1478911852" sldId="2147483688"/>
          </pc:sldLayoutMkLst>
        </pc:sldLayoutChg>
        <pc:sldLayoutChg chg="add del">
          <pc:chgData name="Traore, Mourlaye" userId="cfa03823-4e5c-49da-b40b-5b96063a292a" providerId="ADAL" clId="{53EB207D-B1F9-4193-B28D-F4F730B785CD}" dt="2024-04-21T02:28:02.453" v="41" actId="26606"/>
          <pc:sldLayoutMkLst>
            <pc:docMk/>
            <pc:sldMasterMk cId="280944670" sldId="2147483699"/>
            <pc:sldLayoutMk cId="1862030191" sldId="2147483689"/>
          </pc:sldLayoutMkLst>
        </pc:sldLayoutChg>
        <pc:sldLayoutChg chg="add del">
          <pc:chgData name="Traore, Mourlaye" userId="cfa03823-4e5c-49da-b40b-5b96063a292a" providerId="ADAL" clId="{53EB207D-B1F9-4193-B28D-F4F730B785CD}" dt="2024-04-21T02:28:02.453" v="41" actId="26606"/>
          <pc:sldLayoutMkLst>
            <pc:docMk/>
            <pc:sldMasterMk cId="280944670" sldId="2147483699"/>
            <pc:sldLayoutMk cId="919657269" sldId="2147483690"/>
          </pc:sldLayoutMkLst>
        </pc:sldLayoutChg>
        <pc:sldLayoutChg chg="add del">
          <pc:chgData name="Traore, Mourlaye" userId="cfa03823-4e5c-49da-b40b-5b96063a292a" providerId="ADAL" clId="{53EB207D-B1F9-4193-B28D-F4F730B785CD}" dt="2024-04-21T02:28:02.453" v="41" actId="26606"/>
          <pc:sldLayoutMkLst>
            <pc:docMk/>
            <pc:sldMasterMk cId="280944670" sldId="2147483699"/>
            <pc:sldLayoutMk cId="4280415873" sldId="2147483691"/>
          </pc:sldLayoutMkLst>
        </pc:sldLayoutChg>
        <pc:sldLayoutChg chg="add del">
          <pc:chgData name="Traore, Mourlaye" userId="cfa03823-4e5c-49da-b40b-5b96063a292a" providerId="ADAL" clId="{53EB207D-B1F9-4193-B28D-F4F730B785CD}" dt="2024-04-21T02:28:02.453" v="41" actId="26606"/>
          <pc:sldLayoutMkLst>
            <pc:docMk/>
            <pc:sldMasterMk cId="280944670" sldId="2147483699"/>
            <pc:sldLayoutMk cId="4196596232" sldId="2147483692"/>
          </pc:sldLayoutMkLst>
        </pc:sldLayoutChg>
        <pc:sldLayoutChg chg="add del">
          <pc:chgData name="Traore, Mourlaye" userId="cfa03823-4e5c-49da-b40b-5b96063a292a" providerId="ADAL" clId="{53EB207D-B1F9-4193-B28D-F4F730B785CD}" dt="2024-04-21T02:28:02.453" v="41" actId="26606"/>
          <pc:sldLayoutMkLst>
            <pc:docMk/>
            <pc:sldMasterMk cId="280944670" sldId="2147483699"/>
            <pc:sldLayoutMk cId="3451313315" sldId="2147483693"/>
          </pc:sldLayoutMkLst>
        </pc:sldLayoutChg>
        <pc:sldLayoutChg chg="add del">
          <pc:chgData name="Traore, Mourlaye" userId="cfa03823-4e5c-49da-b40b-5b96063a292a" providerId="ADAL" clId="{53EB207D-B1F9-4193-B28D-F4F730B785CD}" dt="2024-04-21T02:28:02.453" v="41" actId="26606"/>
          <pc:sldLayoutMkLst>
            <pc:docMk/>
            <pc:sldMasterMk cId="280944670" sldId="2147483699"/>
            <pc:sldLayoutMk cId="1704143885" sldId="2147483694"/>
          </pc:sldLayoutMkLst>
        </pc:sldLayoutChg>
        <pc:sldLayoutChg chg="add del">
          <pc:chgData name="Traore, Mourlaye" userId="cfa03823-4e5c-49da-b40b-5b96063a292a" providerId="ADAL" clId="{53EB207D-B1F9-4193-B28D-F4F730B785CD}" dt="2024-04-21T02:28:02.453" v="41" actId="26606"/>
          <pc:sldLayoutMkLst>
            <pc:docMk/>
            <pc:sldMasterMk cId="280944670" sldId="2147483699"/>
            <pc:sldLayoutMk cId="195717510" sldId="2147483695"/>
          </pc:sldLayoutMkLst>
        </pc:sldLayoutChg>
        <pc:sldLayoutChg chg="add del">
          <pc:chgData name="Traore, Mourlaye" userId="cfa03823-4e5c-49da-b40b-5b96063a292a" providerId="ADAL" clId="{53EB207D-B1F9-4193-B28D-F4F730B785CD}" dt="2024-04-21T02:28:02.453" v="41" actId="26606"/>
          <pc:sldLayoutMkLst>
            <pc:docMk/>
            <pc:sldMasterMk cId="280944670" sldId="2147483699"/>
            <pc:sldLayoutMk cId="1408618336" sldId="2147483696"/>
          </pc:sldLayoutMkLst>
        </pc:sldLayoutChg>
        <pc:sldLayoutChg chg="add del">
          <pc:chgData name="Traore, Mourlaye" userId="cfa03823-4e5c-49da-b40b-5b96063a292a" providerId="ADAL" clId="{53EB207D-B1F9-4193-B28D-F4F730B785CD}" dt="2024-04-21T02:28:02.453" v="41" actId="26606"/>
          <pc:sldLayoutMkLst>
            <pc:docMk/>
            <pc:sldMasterMk cId="280944670" sldId="2147483699"/>
            <pc:sldLayoutMk cId="3779233332" sldId="2147483697"/>
          </pc:sldLayoutMkLst>
        </pc:sldLayoutChg>
        <pc:sldLayoutChg chg="add del">
          <pc:chgData name="Traore, Mourlaye" userId="cfa03823-4e5c-49da-b40b-5b96063a292a" providerId="ADAL" clId="{53EB207D-B1F9-4193-B28D-F4F730B785CD}" dt="2024-04-21T02:28:02.453" v="41" actId="26606"/>
          <pc:sldLayoutMkLst>
            <pc:docMk/>
            <pc:sldMasterMk cId="280944670" sldId="2147483699"/>
            <pc:sldLayoutMk cId="4186671652" sldId="2147483698"/>
          </pc:sldLayoutMkLst>
        </pc:sldLayoutChg>
      </pc:sldMasterChg>
      <pc:sldMasterChg chg="add addSldLayout">
        <pc:chgData name="Traore, Mourlaye" userId="cfa03823-4e5c-49da-b40b-5b96063a292a" providerId="ADAL" clId="{53EB207D-B1F9-4193-B28D-F4F730B785CD}" dt="2024-04-21T02:28:02.486" v="42" actId="26606"/>
        <pc:sldMasterMkLst>
          <pc:docMk/>
          <pc:sldMasterMk cId="712700836" sldId="2147483712"/>
        </pc:sldMasterMkLst>
        <pc:sldLayoutChg chg="add">
          <pc:chgData name="Traore, Mourlaye" userId="cfa03823-4e5c-49da-b40b-5b96063a292a" providerId="ADAL" clId="{53EB207D-B1F9-4193-B28D-F4F730B785CD}" dt="2024-04-21T02:28:02.486" v="42" actId="26606"/>
          <pc:sldLayoutMkLst>
            <pc:docMk/>
            <pc:sldMasterMk cId="712700836" sldId="2147483712"/>
            <pc:sldLayoutMk cId="130578375" sldId="2147483701"/>
          </pc:sldLayoutMkLst>
        </pc:sldLayoutChg>
        <pc:sldLayoutChg chg="add">
          <pc:chgData name="Traore, Mourlaye" userId="cfa03823-4e5c-49da-b40b-5b96063a292a" providerId="ADAL" clId="{53EB207D-B1F9-4193-B28D-F4F730B785CD}" dt="2024-04-21T02:28:02.486" v="42" actId="26606"/>
          <pc:sldLayoutMkLst>
            <pc:docMk/>
            <pc:sldMasterMk cId="712700836" sldId="2147483712"/>
            <pc:sldLayoutMk cId="3200699783" sldId="2147483702"/>
          </pc:sldLayoutMkLst>
        </pc:sldLayoutChg>
        <pc:sldLayoutChg chg="add">
          <pc:chgData name="Traore, Mourlaye" userId="cfa03823-4e5c-49da-b40b-5b96063a292a" providerId="ADAL" clId="{53EB207D-B1F9-4193-B28D-F4F730B785CD}" dt="2024-04-21T02:28:02.486" v="42" actId="26606"/>
          <pc:sldLayoutMkLst>
            <pc:docMk/>
            <pc:sldMasterMk cId="712700836" sldId="2147483712"/>
            <pc:sldLayoutMk cId="550106026" sldId="2147483703"/>
          </pc:sldLayoutMkLst>
        </pc:sldLayoutChg>
        <pc:sldLayoutChg chg="add">
          <pc:chgData name="Traore, Mourlaye" userId="cfa03823-4e5c-49da-b40b-5b96063a292a" providerId="ADAL" clId="{53EB207D-B1F9-4193-B28D-F4F730B785CD}" dt="2024-04-21T02:28:02.486" v="42" actId="26606"/>
          <pc:sldLayoutMkLst>
            <pc:docMk/>
            <pc:sldMasterMk cId="712700836" sldId="2147483712"/>
            <pc:sldLayoutMk cId="849061175" sldId="2147483704"/>
          </pc:sldLayoutMkLst>
        </pc:sldLayoutChg>
        <pc:sldLayoutChg chg="add">
          <pc:chgData name="Traore, Mourlaye" userId="cfa03823-4e5c-49da-b40b-5b96063a292a" providerId="ADAL" clId="{53EB207D-B1F9-4193-B28D-F4F730B785CD}" dt="2024-04-21T02:28:02.486" v="42" actId="26606"/>
          <pc:sldLayoutMkLst>
            <pc:docMk/>
            <pc:sldMasterMk cId="712700836" sldId="2147483712"/>
            <pc:sldLayoutMk cId="2575520300" sldId="2147483705"/>
          </pc:sldLayoutMkLst>
        </pc:sldLayoutChg>
        <pc:sldLayoutChg chg="add">
          <pc:chgData name="Traore, Mourlaye" userId="cfa03823-4e5c-49da-b40b-5b96063a292a" providerId="ADAL" clId="{53EB207D-B1F9-4193-B28D-F4F730B785CD}" dt="2024-04-21T02:28:02.486" v="42" actId="26606"/>
          <pc:sldLayoutMkLst>
            <pc:docMk/>
            <pc:sldMasterMk cId="712700836" sldId="2147483712"/>
            <pc:sldLayoutMk cId="1837508434" sldId="2147483706"/>
          </pc:sldLayoutMkLst>
        </pc:sldLayoutChg>
        <pc:sldLayoutChg chg="add">
          <pc:chgData name="Traore, Mourlaye" userId="cfa03823-4e5c-49da-b40b-5b96063a292a" providerId="ADAL" clId="{53EB207D-B1F9-4193-B28D-F4F730B785CD}" dt="2024-04-21T02:28:02.486" v="42" actId="26606"/>
          <pc:sldLayoutMkLst>
            <pc:docMk/>
            <pc:sldMasterMk cId="712700836" sldId="2147483712"/>
            <pc:sldLayoutMk cId="211974851" sldId="2147483707"/>
          </pc:sldLayoutMkLst>
        </pc:sldLayoutChg>
        <pc:sldLayoutChg chg="add">
          <pc:chgData name="Traore, Mourlaye" userId="cfa03823-4e5c-49da-b40b-5b96063a292a" providerId="ADAL" clId="{53EB207D-B1F9-4193-B28D-F4F730B785CD}" dt="2024-04-21T02:28:02.486" v="42" actId="26606"/>
          <pc:sldLayoutMkLst>
            <pc:docMk/>
            <pc:sldMasterMk cId="712700836" sldId="2147483712"/>
            <pc:sldLayoutMk cId="1380308855" sldId="2147483708"/>
          </pc:sldLayoutMkLst>
        </pc:sldLayoutChg>
        <pc:sldLayoutChg chg="add">
          <pc:chgData name="Traore, Mourlaye" userId="cfa03823-4e5c-49da-b40b-5b96063a292a" providerId="ADAL" clId="{53EB207D-B1F9-4193-B28D-F4F730B785CD}" dt="2024-04-21T02:28:02.486" v="42" actId="26606"/>
          <pc:sldLayoutMkLst>
            <pc:docMk/>
            <pc:sldMasterMk cId="712700836" sldId="2147483712"/>
            <pc:sldLayoutMk cId="3041935338" sldId="2147483709"/>
          </pc:sldLayoutMkLst>
        </pc:sldLayoutChg>
        <pc:sldLayoutChg chg="add">
          <pc:chgData name="Traore, Mourlaye" userId="cfa03823-4e5c-49da-b40b-5b96063a292a" providerId="ADAL" clId="{53EB207D-B1F9-4193-B28D-F4F730B785CD}" dt="2024-04-21T02:28:02.486" v="42" actId="26606"/>
          <pc:sldLayoutMkLst>
            <pc:docMk/>
            <pc:sldMasterMk cId="712700836" sldId="2147483712"/>
            <pc:sldLayoutMk cId="2033468025" sldId="2147483710"/>
          </pc:sldLayoutMkLst>
        </pc:sldLayoutChg>
        <pc:sldLayoutChg chg="add">
          <pc:chgData name="Traore, Mourlaye" userId="cfa03823-4e5c-49da-b40b-5b96063a292a" providerId="ADAL" clId="{53EB207D-B1F9-4193-B28D-F4F730B785CD}" dt="2024-04-21T02:28:02.486" v="42" actId="26606"/>
          <pc:sldLayoutMkLst>
            <pc:docMk/>
            <pc:sldMasterMk cId="712700836" sldId="2147483712"/>
            <pc:sldLayoutMk cId="2392746397" sldId="2147483711"/>
          </pc:sldLayoutMkLst>
        </pc:sldLayoutChg>
      </pc:sldMasterChg>
    </pc:docChg>
  </pc:docChgLst>
  <pc:docChgLst>
    <pc:chgData name="Indla, Lal Bahadur Reddy" userId="S::lxi220003@utdallas.edu::9504f573-cfbd-4cc7-91d9-4385b0a34311" providerId="AD" clId="Web-{D67B7524-37C1-49A1-D10A-42850B6A0106}"/>
    <pc:docChg chg="modSld">
      <pc:chgData name="Indla, Lal Bahadur Reddy" userId="S::lxi220003@utdallas.edu::9504f573-cfbd-4cc7-91d9-4385b0a34311" providerId="AD" clId="Web-{D67B7524-37C1-49A1-D10A-42850B6A0106}" dt="2024-04-22T22:27:13.275" v="5" actId="20577"/>
      <pc:docMkLst>
        <pc:docMk/>
      </pc:docMkLst>
      <pc:sldChg chg="modSp">
        <pc:chgData name="Indla, Lal Bahadur Reddy" userId="S::lxi220003@utdallas.edu::9504f573-cfbd-4cc7-91d9-4385b0a34311" providerId="AD" clId="Web-{D67B7524-37C1-49A1-D10A-42850B6A0106}" dt="2024-04-22T22:27:13.275" v="5" actId="20577"/>
        <pc:sldMkLst>
          <pc:docMk/>
          <pc:sldMk cId="169882770" sldId="263"/>
        </pc:sldMkLst>
        <pc:spChg chg="mod">
          <ac:chgData name="Indla, Lal Bahadur Reddy" userId="S::lxi220003@utdallas.edu::9504f573-cfbd-4cc7-91d9-4385b0a34311" providerId="AD" clId="Web-{D67B7524-37C1-49A1-D10A-42850B6A0106}" dt="2024-04-22T22:27:13.275" v="5" actId="20577"/>
          <ac:spMkLst>
            <pc:docMk/>
            <pc:sldMk cId="169882770" sldId="263"/>
            <ac:spMk id="2" creationId="{51977448-6261-9BE9-BA41-5031B5FA021C}"/>
          </ac:spMkLst>
        </pc:spChg>
      </pc:sldChg>
    </pc:docChg>
  </pc:docChgLst>
  <pc:docChgLst>
    <pc:chgData name="Indla, Lal Bahadur Reddy" userId="S::lxi220003@utdallas.edu::9504f573-cfbd-4cc7-91d9-4385b0a34311" providerId="AD" clId="Web-{8C12C0AD-B50B-5887-AB6D-76F26081CD33}"/>
    <pc:docChg chg="modSld">
      <pc:chgData name="Indla, Lal Bahadur Reddy" userId="S::lxi220003@utdallas.edu::9504f573-cfbd-4cc7-91d9-4385b0a34311" providerId="AD" clId="Web-{8C12C0AD-B50B-5887-AB6D-76F26081CD33}" dt="2024-04-22T23:19:10.715" v="47" actId="20577"/>
      <pc:docMkLst>
        <pc:docMk/>
      </pc:docMkLst>
      <pc:sldChg chg="modSp">
        <pc:chgData name="Indla, Lal Bahadur Reddy" userId="S::lxi220003@utdallas.edu::9504f573-cfbd-4cc7-91d9-4385b0a34311" providerId="AD" clId="Web-{8C12C0AD-B50B-5887-AB6D-76F26081CD33}" dt="2024-04-22T23:19:10.715" v="47" actId="20577"/>
        <pc:sldMkLst>
          <pc:docMk/>
          <pc:sldMk cId="3375999160" sldId="339"/>
        </pc:sldMkLst>
        <pc:spChg chg="mod">
          <ac:chgData name="Indla, Lal Bahadur Reddy" userId="S::lxi220003@utdallas.edu::9504f573-cfbd-4cc7-91d9-4385b0a34311" providerId="AD" clId="Web-{8C12C0AD-B50B-5887-AB6D-76F26081CD33}" dt="2024-04-22T23:19:10.715" v="47" actId="20577"/>
          <ac:spMkLst>
            <pc:docMk/>
            <pc:sldMk cId="3375999160" sldId="339"/>
            <ac:spMk id="2" creationId="{C03B7234-9CE6-0BE7-12C4-515B0E509113}"/>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961AEC-7CA5-436D-A05C-9D0B883F0666}" type="doc">
      <dgm:prSet loTypeId="urn:microsoft.com/office/officeart/2005/8/layout/vList2" loCatId="list" qsTypeId="urn:microsoft.com/office/officeart/2005/8/quickstyle/simple1" qsCatId="simple" csTypeId="urn:microsoft.com/office/officeart/2005/8/colors/accent1_4" csCatId="accent1"/>
      <dgm:spPr/>
      <dgm:t>
        <a:bodyPr/>
        <a:lstStyle/>
        <a:p>
          <a:endParaRPr lang="en-US"/>
        </a:p>
      </dgm:t>
    </dgm:pt>
    <dgm:pt modelId="{0A724706-4669-431E-AE11-AE2CF3C8B4B1}">
      <dgm:prSet phldr="0"/>
      <dgm:spPr/>
      <dgm:t>
        <a:bodyPr/>
        <a:lstStyle/>
        <a:p>
          <a:pPr rtl="0"/>
          <a:r>
            <a:rPr lang="fr-FR"/>
            <a:t>Sample Data Overview</a:t>
          </a:r>
        </a:p>
      </dgm:t>
    </dgm:pt>
    <dgm:pt modelId="{E5FC17FA-5685-44A0-99AB-746560BD02D7}" type="parTrans" cxnId="{3834F536-9C04-4B40-B757-6AF5A7A43458}">
      <dgm:prSet/>
      <dgm:spPr/>
      <dgm:t>
        <a:bodyPr/>
        <a:lstStyle/>
        <a:p>
          <a:endParaRPr lang="en-US"/>
        </a:p>
      </dgm:t>
    </dgm:pt>
    <dgm:pt modelId="{CE27B37F-CCD3-4B63-B04B-3CA21E1920A8}" type="sibTrans" cxnId="{3834F536-9C04-4B40-B757-6AF5A7A43458}">
      <dgm:prSet/>
      <dgm:spPr/>
      <dgm:t>
        <a:bodyPr/>
        <a:lstStyle/>
        <a:p>
          <a:endParaRPr lang="en-US"/>
        </a:p>
      </dgm:t>
    </dgm:pt>
    <dgm:pt modelId="{5AC3AF43-8E95-443A-8DCC-B7F51CA32A3C}" type="pres">
      <dgm:prSet presAssocID="{6D961AEC-7CA5-436D-A05C-9D0B883F0666}" presName="linear" presStyleCnt="0">
        <dgm:presLayoutVars>
          <dgm:animLvl val="lvl"/>
          <dgm:resizeHandles val="exact"/>
        </dgm:presLayoutVars>
      </dgm:prSet>
      <dgm:spPr/>
    </dgm:pt>
    <dgm:pt modelId="{C75DD206-DD50-4650-97E9-311F1B1FD8CA}" type="pres">
      <dgm:prSet presAssocID="{0A724706-4669-431E-AE11-AE2CF3C8B4B1}" presName="parentText" presStyleLbl="node1" presStyleIdx="0" presStyleCnt="1">
        <dgm:presLayoutVars>
          <dgm:chMax val="0"/>
          <dgm:bulletEnabled val="1"/>
        </dgm:presLayoutVars>
      </dgm:prSet>
      <dgm:spPr/>
    </dgm:pt>
  </dgm:ptLst>
  <dgm:cxnLst>
    <dgm:cxn modelId="{3834F536-9C04-4B40-B757-6AF5A7A43458}" srcId="{6D961AEC-7CA5-436D-A05C-9D0B883F0666}" destId="{0A724706-4669-431E-AE11-AE2CF3C8B4B1}" srcOrd="0" destOrd="0" parTransId="{E5FC17FA-5685-44A0-99AB-746560BD02D7}" sibTransId="{CE27B37F-CCD3-4B63-B04B-3CA21E1920A8}"/>
    <dgm:cxn modelId="{2FF7678D-A2DB-4348-B9C3-4F88C3B28775}" type="presOf" srcId="{6D961AEC-7CA5-436D-A05C-9D0B883F0666}" destId="{5AC3AF43-8E95-443A-8DCC-B7F51CA32A3C}" srcOrd="0" destOrd="0" presId="urn:microsoft.com/office/officeart/2005/8/layout/vList2"/>
    <dgm:cxn modelId="{A84A4B9A-AC5A-4C30-AF87-F60C845270FD}" type="presOf" srcId="{0A724706-4669-431E-AE11-AE2CF3C8B4B1}" destId="{C75DD206-DD50-4650-97E9-311F1B1FD8CA}" srcOrd="0" destOrd="0" presId="urn:microsoft.com/office/officeart/2005/8/layout/vList2"/>
    <dgm:cxn modelId="{7F6EB137-A724-4AE1-AFE9-E681058E84EB}" type="presParOf" srcId="{5AC3AF43-8E95-443A-8DCC-B7F51CA32A3C}" destId="{C75DD206-DD50-4650-97E9-311F1B1FD8C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16DAC2-4073-47D3-BF0B-0887BDD8A07B}"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B2B96886-E93A-42A1-881C-D9F80E9C324B}">
      <dgm:prSet/>
      <dgm:spPr/>
      <dgm:t>
        <a:bodyPr/>
        <a:lstStyle/>
        <a:p>
          <a:pPr>
            <a:lnSpc>
              <a:spcPct val="100000"/>
            </a:lnSpc>
          </a:pPr>
          <a:r>
            <a:rPr lang="en-US" b="1" i="0"/>
            <a:t>Project Objective</a:t>
          </a:r>
          <a:r>
            <a:rPr lang="en-US" b="0" i="0"/>
            <a:t>: Identify actionable business insights by formulating key questions to guide our analysis of datasets with enough size &gt; 200MB.</a:t>
          </a:r>
          <a:endParaRPr lang="en-US"/>
        </a:p>
      </dgm:t>
    </dgm:pt>
    <dgm:pt modelId="{0CB43656-73BE-4937-9C5D-8EFA50A8894F}" type="parTrans" cxnId="{346F7031-689E-47CC-A8C0-FF10C410A2D5}">
      <dgm:prSet/>
      <dgm:spPr/>
      <dgm:t>
        <a:bodyPr/>
        <a:lstStyle/>
        <a:p>
          <a:endParaRPr lang="en-US"/>
        </a:p>
      </dgm:t>
    </dgm:pt>
    <dgm:pt modelId="{6A65F191-D9B8-468E-828B-F7B18705B55A}" type="sibTrans" cxnId="{346F7031-689E-47CC-A8C0-FF10C410A2D5}">
      <dgm:prSet/>
      <dgm:spPr/>
      <dgm:t>
        <a:bodyPr/>
        <a:lstStyle/>
        <a:p>
          <a:endParaRPr lang="en-US"/>
        </a:p>
      </dgm:t>
    </dgm:pt>
    <dgm:pt modelId="{A9F667A5-1F0F-4534-8752-E73EF407E7AA}">
      <dgm:prSet/>
      <dgm:spPr/>
      <dgm:t>
        <a:bodyPr/>
        <a:lstStyle/>
        <a:p>
          <a:pPr>
            <a:lnSpc>
              <a:spcPct val="100000"/>
            </a:lnSpc>
          </a:pPr>
          <a:r>
            <a:rPr lang="en-US" b="1" i="0"/>
            <a:t>Analysis Tools</a:t>
          </a:r>
          <a:r>
            <a:rPr lang="en-US" b="0" i="0"/>
            <a:t>: We used Hadoop and Spark for data processing, while leveraging Tableau for dynamic visualization of our findings to illustrate key insights clearly.</a:t>
          </a:r>
          <a:endParaRPr lang="en-US"/>
        </a:p>
      </dgm:t>
    </dgm:pt>
    <dgm:pt modelId="{17AA725E-DEDD-4917-809B-41CBEBADB992}" type="parTrans" cxnId="{2B152C08-0FEF-48A9-8130-629CA3A8D29C}">
      <dgm:prSet/>
      <dgm:spPr/>
      <dgm:t>
        <a:bodyPr/>
        <a:lstStyle/>
        <a:p>
          <a:endParaRPr lang="en-US"/>
        </a:p>
      </dgm:t>
    </dgm:pt>
    <dgm:pt modelId="{5C342C92-2D35-415A-A5AA-D5B79935B039}" type="sibTrans" cxnId="{2B152C08-0FEF-48A9-8130-629CA3A8D29C}">
      <dgm:prSet/>
      <dgm:spPr/>
      <dgm:t>
        <a:bodyPr/>
        <a:lstStyle/>
        <a:p>
          <a:endParaRPr lang="en-US"/>
        </a:p>
      </dgm:t>
    </dgm:pt>
    <dgm:pt modelId="{541C6B41-E519-43E4-8E70-9504AB1F6F50}">
      <dgm:prSet/>
      <dgm:spPr/>
      <dgm:t>
        <a:bodyPr/>
        <a:lstStyle/>
        <a:p>
          <a:pPr>
            <a:lnSpc>
              <a:spcPct val="100000"/>
            </a:lnSpc>
          </a:pPr>
          <a:r>
            <a:rPr lang="en-US" b="1" i="0"/>
            <a:t>Expected Outcomes</a:t>
          </a:r>
          <a:r>
            <a:rPr lang="en-US" b="0" i="0"/>
            <a:t>: Aim to uncover valuable business insights and provide informed recommendations that will drive business growth and enhance operational efficiency through detailed data analysis.</a:t>
          </a:r>
          <a:endParaRPr lang="en-US"/>
        </a:p>
      </dgm:t>
    </dgm:pt>
    <dgm:pt modelId="{97D9EEB5-9C90-4281-A257-AF8A9D744387}" type="parTrans" cxnId="{8E912317-0F45-4295-8BA3-42EEBCD91E47}">
      <dgm:prSet/>
      <dgm:spPr/>
      <dgm:t>
        <a:bodyPr/>
        <a:lstStyle/>
        <a:p>
          <a:endParaRPr lang="en-US"/>
        </a:p>
      </dgm:t>
    </dgm:pt>
    <dgm:pt modelId="{DD8BC560-33F1-44BE-8895-DE910A6D2255}" type="sibTrans" cxnId="{8E912317-0F45-4295-8BA3-42EEBCD91E47}">
      <dgm:prSet/>
      <dgm:spPr/>
      <dgm:t>
        <a:bodyPr/>
        <a:lstStyle/>
        <a:p>
          <a:endParaRPr lang="en-US"/>
        </a:p>
      </dgm:t>
    </dgm:pt>
    <dgm:pt modelId="{FE889DF2-39E7-4AD7-A8D4-6EAD07E90620}" type="pres">
      <dgm:prSet presAssocID="{F016DAC2-4073-47D3-BF0B-0887BDD8A07B}" presName="root" presStyleCnt="0">
        <dgm:presLayoutVars>
          <dgm:dir/>
          <dgm:resizeHandles val="exact"/>
        </dgm:presLayoutVars>
      </dgm:prSet>
      <dgm:spPr/>
    </dgm:pt>
    <dgm:pt modelId="{9D017789-0BE7-4C44-9315-D2F3C7687DFC}" type="pres">
      <dgm:prSet presAssocID="{B2B96886-E93A-42A1-881C-D9F80E9C324B}" presName="compNode" presStyleCnt="0"/>
      <dgm:spPr/>
    </dgm:pt>
    <dgm:pt modelId="{3046FE0E-D49F-4966-A4AB-5BE1007741E4}" type="pres">
      <dgm:prSet presAssocID="{B2B96886-E93A-42A1-881C-D9F80E9C324B}" presName="bgRect" presStyleLbl="bgShp" presStyleIdx="0" presStyleCnt="3"/>
      <dgm:spPr/>
    </dgm:pt>
    <dgm:pt modelId="{CB663388-090D-4210-B365-79C8A513A2A7}" type="pres">
      <dgm:prSet presAssocID="{B2B96886-E93A-42A1-881C-D9F80E9C32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76BBFAFC-4A29-44FA-9907-E8DAC712773C}" type="pres">
      <dgm:prSet presAssocID="{B2B96886-E93A-42A1-881C-D9F80E9C324B}" presName="spaceRect" presStyleCnt="0"/>
      <dgm:spPr/>
    </dgm:pt>
    <dgm:pt modelId="{21665BD8-4992-4B9B-85D1-5422967F2113}" type="pres">
      <dgm:prSet presAssocID="{B2B96886-E93A-42A1-881C-D9F80E9C324B}" presName="parTx" presStyleLbl="revTx" presStyleIdx="0" presStyleCnt="3">
        <dgm:presLayoutVars>
          <dgm:chMax val="0"/>
          <dgm:chPref val="0"/>
        </dgm:presLayoutVars>
      </dgm:prSet>
      <dgm:spPr/>
    </dgm:pt>
    <dgm:pt modelId="{6E8BFA89-FA84-4B98-9CE0-B1D58BAB0AD7}" type="pres">
      <dgm:prSet presAssocID="{6A65F191-D9B8-468E-828B-F7B18705B55A}" presName="sibTrans" presStyleCnt="0"/>
      <dgm:spPr/>
    </dgm:pt>
    <dgm:pt modelId="{E4AF245A-2712-44DA-9071-3B53B9B7E407}" type="pres">
      <dgm:prSet presAssocID="{A9F667A5-1F0F-4534-8752-E73EF407E7AA}" presName="compNode" presStyleCnt="0"/>
      <dgm:spPr/>
    </dgm:pt>
    <dgm:pt modelId="{638F4661-5AD6-4837-B3EC-C126D2B39DDB}" type="pres">
      <dgm:prSet presAssocID="{A9F667A5-1F0F-4534-8752-E73EF407E7AA}" presName="bgRect" presStyleLbl="bgShp" presStyleIdx="1" presStyleCnt="3"/>
      <dgm:spPr/>
    </dgm:pt>
    <dgm:pt modelId="{B5345229-AF52-4C36-BDFB-85F668C42DAA}" type="pres">
      <dgm:prSet presAssocID="{A9F667A5-1F0F-4534-8752-E73EF407E7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7845F5E-8B55-4DF0-B325-E8D3B4220DF0}" type="pres">
      <dgm:prSet presAssocID="{A9F667A5-1F0F-4534-8752-E73EF407E7AA}" presName="spaceRect" presStyleCnt="0"/>
      <dgm:spPr/>
    </dgm:pt>
    <dgm:pt modelId="{B74944B9-1626-40DA-A37C-9AE90F797136}" type="pres">
      <dgm:prSet presAssocID="{A9F667A5-1F0F-4534-8752-E73EF407E7AA}" presName="parTx" presStyleLbl="revTx" presStyleIdx="1" presStyleCnt="3">
        <dgm:presLayoutVars>
          <dgm:chMax val="0"/>
          <dgm:chPref val="0"/>
        </dgm:presLayoutVars>
      </dgm:prSet>
      <dgm:spPr/>
    </dgm:pt>
    <dgm:pt modelId="{37DF8A5C-1148-47C5-8C36-1EF2790F5F67}" type="pres">
      <dgm:prSet presAssocID="{5C342C92-2D35-415A-A5AA-D5B79935B039}" presName="sibTrans" presStyleCnt="0"/>
      <dgm:spPr/>
    </dgm:pt>
    <dgm:pt modelId="{37E4CC1E-D27E-4F0D-ACA5-8A551DB1AF09}" type="pres">
      <dgm:prSet presAssocID="{541C6B41-E519-43E4-8E70-9504AB1F6F50}" presName="compNode" presStyleCnt="0"/>
      <dgm:spPr/>
    </dgm:pt>
    <dgm:pt modelId="{08287916-22FD-4211-A7BA-5297829C4FC9}" type="pres">
      <dgm:prSet presAssocID="{541C6B41-E519-43E4-8E70-9504AB1F6F50}" presName="bgRect" presStyleLbl="bgShp" presStyleIdx="2" presStyleCnt="3"/>
      <dgm:spPr/>
    </dgm:pt>
    <dgm:pt modelId="{964B9BE9-83D0-4FCC-BB89-60201C64A012}" type="pres">
      <dgm:prSet presAssocID="{541C6B41-E519-43E4-8E70-9504AB1F6F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9C28753A-D71F-4F25-95DE-698F1B478B8E}" type="pres">
      <dgm:prSet presAssocID="{541C6B41-E519-43E4-8E70-9504AB1F6F50}" presName="spaceRect" presStyleCnt="0"/>
      <dgm:spPr/>
    </dgm:pt>
    <dgm:pt modelId="{0E11324F-ED64-47B8-B36F-07DEC7AA3F83}" type="pres">
      <dgm:prSet presAssocID="{541C6B41-E519-43E4-8E70-9504AB1F6F50}" presName="parTx" presStyleLbl="revTx" presStyleIdx="2" presStyleCnt="3">
        <dgm:presLayoutVars>
          <dgm:chMax val="0"/>
          <dgm:chPref val="0"/>
        </dgm:presLayoutVars>
      </dgm:prSet>
      <dgm:spPr/>
    </dgm:pt>
  </dgm:ptLst>
  <dgm:cxnLst>
    <dgm:cxn modelId="{2B152C08-0FEF-48A9-8130-629CA3A8D29C}" srcId="{F016DAC2-4073-47D3-BF0B-0887BDD8A07B}" destId="{A9F667A5-1F0F-4534-8752-E73EF407E7AA}" srcOrd="1" destOrd="0" parTransId="{17AA725E-DEDD-4917-809B-41CBEBADB992}" sibTransId="{5C342C92-2D35-415A-A5AA-D5B79935B039}"/>
    <dgm:cxn modelId="{8E912317-0F45-4295-8BA3-42EEBCD91E47}" srcId="{F016DAC2-4073-47D3-BF0B-0887BDD8A07B}" destId="{541C6B41-E519-43E4-8E70-9504AB1F6F50}" srcOrd="2" destOrd="0" parTransId="{97D9EEB5-9C90-4281-A257-AF8A9D744387}" sibTransId="{DD8BC560-33F1-44BE-8895-DE910A6D2255}"/>
    <dgm:cxn modelId="{5F9C3D23-3CE7-47C6-82AC-177C22F0EEE6}" type="presOf" srcId="{F016DAC2-4073-47D3-BF0B-0887BDD8A07B}" destId="{FE889DF2-39E7-4AD7-A8D4-6EAD07E90620}" srcOrd="0" destOrd="0" presId="urn:microsoft.com/office/officeart/2018/2/layout/IconVerticalSolidList"/>
    <dgm:cxn modelId="{346F7031-689E-47CC-A8C0-FF10C410A2D5}" srcId="{F016DAC2-4073-47D3-BF0B-0887BDD8A07B}" destId="{B2B96886-E93A-42A1-881C-D9F80E9C324B}" srcOrd="0" destOrd="0" parTransId="{0CB43656-73BE-4937-9C5D-8EFA50A8894F}" sibTransId="{6A65F191-D9B8-468E-828B-F7B18705B55A}"/>
    <dgm:cxn modelId="{3DC1EA8B-80FD-4DF3-B97E-AF7E5215C06D}" type="presOf" srcId="{A9F667A5-1F0F-4534-8752-E73EF407E7AA}" destId="{B74944B9-1626-40DA-A37C-9AE90F797136}" srcOrd="0" destOrd="0" presId="urn:microsoft.com/office/officeart/2018/2/layout/IconVerticalSolidList"/>
    <dgm:cxn modelId="{42A5AB92-28A5-4A85-940C-6DF9440FDF73}" type="presOf" srcId="{B2B96886-E93A-42A1-881C-D9F80E9C324B}" destId="{21665BD8-4992-4B9B-85D1-5422967F2113}" srcOrd="0" destOrd="0" presId="urn:microsoft.com/office/officeart/2018/2/layout/IconVerticalSolidList"/>
    <dgm:cxn modelId="{09E3C1E1-AAFC-4EFD-9104-7D78778C34A2}" type="presOf" srcId="{541C6B41-E519-43E4-8E70-9504AB1F6F50}" destId="{0E11324F-ED64-47B8-B36F-07DEC7AA3F83}" srcOrd="0" destOrd="0" presId="urn:microsoft.com/office/officeart/2018/2/layout/IconVerticalSolidList"/>
    <dgm:cxn modelId="{AC4B4DF7-6B5B-494B-B0A4-551CB5531736}" type="presParOf" srcId="{FE889DF2-39E7-4AD7-A8D4-6EAD07E90620}" destId="{9D017789-0BE7-4C44-9315-D2F3C7687DFC}" srcOrd="0" destOrd="0" presId="urn:microsoft.com/office/officeart/2018/2/layout/IconVerticalSolidList"/>
    <dgm:cxn modelId="{71FB184C-4EA1-4B93-9863-0D9971F3B30A}" type="presParOf" srcId="{9D017789-0BE7-4C44-9315-D2F3C7687DFC}" destId="{3046FE0E-D49F-4966-A4AB-5BE1007741E4}" srcOrd="0" destOrd="0" presId="urn:microsoft.com/office/officeart/2018/2/layout/IconVerticalSolidList"/>
    <dgm:cxn modelId="{712ABF5D-EE21-4A18-AA09-6CCC1B088790}" type="presParOf" srcId="{9D017789-0BE7-4C44-9315-D2F3C7687DFC}" destId="{CB663388-090D-4210-B365-79C8A513A2A7}" srcOrd="1" destOrd="0" presId="urn:microsoft.com/office/officeart/2018/2/layout/IconVerticalSolidList"/>
    <dgm:cxn modelId="{28404A63-C6E5-4CFA-B1FF-83B7B40B00EB}" type="presParOf" srcId="{9D017789-0BE7-4C44-9315-D2F3C7687DFC}" destId="{76BBFAFC-4A29-44FA-9907-E8DAC712773C}" srcOrd="2" destOrd="0" presId="urn:microsoft.com/office/officeart/2018/2/layout/IconVerticalSolidList"/>
    <dgm:cxn modelId="{0A50644D-458D-4AD0-8AD9-C97DA1BE2929}" type="presParOf" srcId="{9D017789-0BE7-4C44-9315-D2F3C7687DFC}" destId="{21665BD8-4992-4B9B-85D1-5422967F2113}" srcOrd="3" destOrd="0" presId="urn:microsoft.com/office/officeart/2018/2/layout/IconVerticalSolidList"/>
    <dgm:cxn modelId="{04AFDCE4-E17C-49A9-8A3F-73C6EA8788C8}" type="presParOf" srcId="{FE889DF2-39E7-4AD7-A8D4-6EAD07E90620}" destId="{6E8BFA89-FA84-4B98-9CE0-B1D58BAB0AD7}" srcOrd="1" destOrd="0" presId="urn:microsoft.com/office/officeart/2018/2/layout/IconVerticalSolidList"/>
    <dgm:cxn modelId="{2EEDAFF2-3E65-41C4-B69D-CB46BC37D6CF}" type="presParOf" srcId="{FE889DF2-39E7-4AD7-A8D4-6EAD07E90620}" destId="{E4AF245A-2712-44DA-9071-3B53B9B7E407}" srcOrd="2" destOrd="0" presId="urn:microsoft.com/office/officeart/2018/2/layout/IconVerticalSolidList"/>
    <dgm:cxn modelId="{6A2217CD-DFAC-49C0-9F05-DD5D7D458AB5}" type="presParOf" srcId="{E4AF245A-2712-44DA-9071-3B53B9B7E407}" destId="{638F4661-5AD6-4837-B3EC-C126D2B39DDB}" srcOrd="0" destOrd="0" presId="urn:microsoft.com/office/officeart/2018/2/layout/IconVerticalSolidList"/>
    <dgm:cxn modelId="{C08FCA37-DD40-4500-A775-8060C1D489B7}" type="presParOf" srcId="{E4AF245A-2712-44DA-9071-3B53B9B7E407}" destId="{B5345229-AF52-4C36-BDFB-85F668C42DAA}" srcOrd="1" destOrd="0" presId="urn:microsoft.com/office/officeart/2018/2/layout/IconVerticalSolidList"/>
    <dgm:cxn modelId="{76E98D52-9336-45DD-99C0-1C8BECEABB8F}" type="presParOf" srcId="{E4AF245A-2712-44DA-9071-3B53B9B7E407}" destId="{A7845F5E-8B55-4DF0-B325-E8D3B4220DF0}" srcOrd="2" destOrd="0" presId="urn:microsoft.com/office/officeart/2018/2/layout/IconVerticalSolidList"/>
    <dgm:cxn modelId="{C8354BC6-B2FD-433A-B846-667C1F781A75}" type="presParOf" srcId="{E4AF245A-2712-44DA-9071-3B53B9B7E407}" destId="{B74944B9-1626-40DA-A37C-9AE90F797136}" srcOrd="3" destOrd="0" presId="urn:microsoft.com/office/officeart/2018/2/layout/IconVerticalSolidList"/>
    <dgm:cxn modelId="{43CE4371-674C-45E0-97A6-827D1E74F62A}" type="presParOf" srcId="{FE889DF2-39E7-4AD7-A8D4-6EAD07E90620}" destId="{37DF8A5C-1148-47C5-8C36-1EF2790F5F67}" srcOrd="3" destOrd="0" presId="urn:microsoft.com/office/officeart/2018/2/layout/IconVerticalSolidList"/>
    <dgm:cxn modelId="{F63BD40F-ECDA-4B8F-8B99-89B00E578DA1}" type="presParOf" srcId="{FE889DF2-39E7-4AD7-A8D4-6EAD07E90620}" destId="{37E4CC1E-D27E-4F0D-ACA5-8A551DB1AF09}" srcOrd="4" destOrd="0" presId="urn:microsoft.com/office/officeart/2018/2/layout/IconVerticalSolidList"/>
    <dgm:cxn modelId="{CE490DC1-C13A-41AE-99F5-22726292693D}" type="presParOf" srcId="{37E4CC1E-D27E-4F0D-ACA5-8A551DB1AF09}" destId="{08287916-22FD-4211-A7BA-5297829C4FC9}" srcOrd="0" destOrd="0" presId="urn:microsoft.com/office/officeart/2018/2/layout/IconVerticalSolidList"/>
    <dgm:cxn modelId="{6695FA56-6ECF-4500-A034-2EC9A3105FA2}" type="presParOf" srcId="{37E4CC1E-D27E-4F0D-ACA5-8A551DB1AF09}" destId="{964B9BE9-83D0-4FCC-BB89-60201C64A012}" srcOrd="1" destOrd="0" presId="urn:microsoft.com/office/officeart/2018/2/layout/IconVerticalSolidList"/>
    <dgm:cxn modelId="{70D7925A-B74D-45DE-B916-69C2666DFF69}" type="presParOf" srcId="{37E4CC1E-D27E-4F0D-ACA5-8A551DB1AF09}" destId="{9C28753A-D71F-4F25-95DE-698F1B478B8E}" srcOrd="2" destOrd="0" presId="urn:microsoft.com/office/officeart/2018/2/layout/IconVerticalSolidList"/>
    <dgm:cxn modelId="{6062D36F-5FDC-491B-874C-045484C333E0}" type="presParOf" srcId="{37E4CC1E-D27E-4F0D-ACA5-8A551DB1AF09}" destId="{0E11324F-ED64-47B8-B36F-07DEC7AA3F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DD206-DD50-4650-97E9-311F1B1FD8CA}">
      <dsp:nvSpPr>
        <dsp:cNvPr id="0" name=""/>
        <dsp:cNvSpPr/>
      </dsp:nvSpPr>
      <dsp:spPr>
        <a:xfrm>
          <a:off x="0" y="8746"/>
          <a:ext cx="11896701" cy="791505"/>
        </a:xfrm>
        <a:prstGeom prst="round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fr-FR" sz="3300" kern="1200"/>
            <a:t>Sample Data Overview</a:t>
          </a:r>
        </a:p>
      </dsp:txBody>
      <dsp:txXfrm>
        <a:off x="38638" y="47384"/>
        <a:ext cx="11819425"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6FE0E-D49F-4966-A4AB-5BE1007741E4}">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663388-090D-4210-B365-79C8A513A2A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665BD8-4992-4B9B-85D1-5422967F2113}">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b="1" i="0" kern="1200"/>
            <a:t>Project Objective</a:t>
          </a:r>
          <a:r>
            <a:rPr lang="en-US" sz="2000" b="0" i="0" kern="1200"/>
            <a:t>: Identify actionable business insights by formulating key questions to guide our analysis of datasets with enough size &gt; 200MB.</a:t>
          </a:r>
          <a:endParaRPr lang="en-US" sz="2000" kern="1200"/>
        </a:p>
      </dsp:txBody>
      <dsp:txXfrm>
        <a:off x="1435590" y="531"/>
        <a:ext cx="9080009" cy="1242935"/>
      </dsp:txXfrm>
    </dsp:sp>
    <dsp:sp modelId="{638F4661-5AD6-4837-B3EC-C126D2B39DDB}">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45229-AF52-4C36-BDFB-85F668C42DA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4944B9-1626-40DA-A37C-9AE90F79713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b="1" i="0" kern="1200"/>
            <a:t>Analysis Tools</a:t>
          </a:r>
          <a:r>
            <a:rPr lang="en-US" sz="2000" b="0" i="0" kern="1200"/>
            <a:t>: We used Hadoop and Spark for data processing, while leveraging Tableau for dynamic visualization of our findings to illustrate key insights clearly.</a:t>
          </a:r>
          <a:endParaRPr lang="en-US" sz="2000" kern="1200"/>
        </a:p>
      </dsp:txBody>
      <dsp:txXfrm>
        <a:off x="1435590" y="1554201"/>
        <a:ext cx="9080009" cy="1242935"/>
      </dsp:txXfrm>
    </dsp:sp>
    <dsp:sp modelId="{08287916-22FD-4211-A7BA-5297829C4FC9}">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4B9BE9-83D0-4FCC-BB89-60201C64A01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11324F-ED64-47B8-B36F-07DEC7AA3F8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b="1" i="0" kern="1200"/>
            <a:t>Expected Outcomes</a:t>
          </a:r>
          <a:r>
            <a:rPr lang="en-US" sz="2000" b="0" i="0" kern="1200"/>
            <a:t>: Aim to uncover valuable business insights and provide informed recommendations that will drive business growth and enhance operational efficiency through detailed data analysis.</a:t>
          </a:r>
          <a:endParaRPr lang="en-US" sz="20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21:57:02.002"/>
    </inkml:context>
    <inkml:brush xml:id="br0">
      <inkml:brushProperty name="width" value="0.05" units="cm"/>
      <inkml:brushProperty name="height" value="0.05" units="cm"/>
      <inkml:brushProperty name="color" value="#E71224"/>
    </inkml:brush>
  </inkml:definitions>
  <inkml:trace contextRef="#ctx0" brushRef="#br0">1773 358 24575,'-93'29'0,"44"-15"0,-51 22 0,-63 45 0,-256 170 0,410-245 0,-231 157 0,185-122 0,2 3 0,-58 62 0,68-55 0,3 3 0,-67 116 0,39-58 0,29-49 0,-49 109 0,72-135 0,3 0 0,1 1 0,1 0 0,-8 68 0,9-34 0,5-45 0,1 0 0,1 1 0,1 0 0,2-1 0,1 1 0,7 47 0,42 173 0,46 172 0,-44-244 0,42 126 0,64 86 0,248 438 0,-320-664 0,71 119 0,-67-128 0,-7 4 0,64 171 0,-105-235 0,4-2 0,76 113 0,-88-156 0,3-2 0,2-1 0,2-2 0,51 42 0,-6-14 0,120 74 0,-179-129 0,2-2 0,0 0 0,0-2 0,2-1 0,-1-1 0,1-2 0,0-1 0,38 3 0,-7-4 0,1-3 0,-1-3 0,77-10 0,-111 7 0,1-3 0,-1 0 0,-1-1 0,1-2 0,-1-1 0,-1-1 0,0-1 0,0-2 0,-1 0 0,-1-2 0,0 0 0,-2-2 0,0 0 0,21-23 0,313-346 0,-214 226 0,-88 98 0,-2-2 0,-4-2 0,-3-3 0,-2-1 0,-4-2 0,-3-2 0,-4-1 0,28-97 0,-14 8 0,-8-2 0,22-226 0,-40 150 0,-13-255 0,-14 366 0,-5-1 0,-7 2 0,-5 0 0,-74-226 0,73 289 0,-3 0 0,-3 2 0,-58-89 0,-138-169 0,152 222 0,-181-292 0,204 299 0,4-3 0,-45-136 0,50 102 0,-72-188 0,96 279 0,-1 0 0,-2 2 0,-2 0 0,-2 2 0,-47-54 0,7 26 0,-81-62 0,88 79 0,2-2 0,-87-100 0,133 136 0,1 1 0,0 0 0,-1 1 0,-1 0 0,0 1 0,-15-12 0,24 21 0,-1 0 0,1 0 0,-1 0 0,0 0 0,0 0 0,0 1 0,0 0 0,0 0 0,0 0 0,0 0 0,-1 1 0,1 0 0,0-1 0,0 1 0,0 1 0,-1-1 0,1 1 0,0 0 0,0-1 0,0 2 0,0-1 0,0 0 0,0 1 0,-7 4 0,2 0 0,-1 1 0,0 0 0,1 1 0,1 0 0,-1 0 0,1 1 0,1 0 0,0 0 0,-12 20 0,-15 19 0,5-15 0,-2-1 0,-1-2 0,-69 50 0,93-72 0,0-1 0,1 1 0,-1 0 0,-11 18 0,16-21 0,0 0 0,0 0 0,-1-1 0,0 1 0,1-1 0,-2 1 0,1-1 0,0-1 0,-1 1 0,0 0 0,1-1 0,-1 0 0,-1 0 0,1-1 0,0 1 0,-1-1 0,1-1 0,-1 1 0,-7 1 0,2-2-195,0 0 0,0 0 0,-1-1 0,1 0 0,0-1 0,-20-4 0,13-2-6631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21:57:07.55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22:07:25.958"/>
    </inkml:context>
    <inkml:brush xml:id="br0">
      <inkml:brushProperty name="width" value="0.05" units="cm"/>
      <inkml:brushProperty name="height" value="0.05" units="cm"/>
      <inkml:brushProperty name="color" value="#E71224"/>
    </inkml:brush>
  </inkml:definitions>
  <inkml:trace contextRef="#ctx0" brushRef="#br0">2411 150 24575,'-717'-36'0,"587"23"0,-239 6 0,336 12 0,1 2 0,0 1 0,0 1 0,1 2 0,0 1 0,1 1 0,-29 18 0,8-6 0,-54 19 0,48-25 0,0-1 0,0 3 0,-85 44 0,125-56 0,1 2 0,0-1 0,1 2 0,0 0 0,0 1 0,2 1 0,-1 0 0,2 1 0,0 0 0,1 1 0,0 0 0,-11 23 0,-23 68 0,-49 175 0,19 41 0,59-246 0,3 9 0,4 1 0,4 0 0,8 115 0,0-69 0,-5 240 0,10 358 0,0-620 0,5 1 0,4-2 0,54 181 0,-41-201 0,3-1 0,4-2 0,4-2 0,89 136 0,-97-175 0,3-2 0,2-1 0,1-2 0,67 54 0,193 123 0,-214-166 0,3-3 0,1-4 0,100 34 0,-130-58 0,0-4 0,2-1 0,115 13 0,-72-20 0,157-7 0,-195-9 0,0-2 0,97-27 0,-20 4 0,-48 14 0,182-41 0,-235 47 0,-1-1 0,0-3 0,-1-1 0,54-32 0,-69 32 0,0-1 0,-1-2 0,-1 0 0,-1-2 0,-1 0 0,-1-1 0,-1-2 0,-1 0 0,24-45 0,-4-4 0,-3-2 0,32-106 0,-14 9 0,-8-3 0,41-340 0,-61 222 0,-15-298 0,-12 516 0,-3 0 0,-4 1 0,-3 0 0,-3 1 0,-35-103 0,-274-699 0,237 678 0,32 80 0,16 40 0,-2 3 0,-60-82 0,90 143 0,-1 1 0,0 0 0,-1 0 0,0 1 0,-1 1 0,-1 1 0,-16-10 0,-42-33 0,58 41 0,-1 1 0,-1 1 0,-32-15 0,29 15 0,0-1 0,-25-17 0,30 19 0,0 1 0,-1 0 0,1 2 0,-1-1 0,-1 2 0,1 0 0,-34-5 0,-34-10 0,70 15-119,6 3-5,1 0-1,-1 0 0,1-1 1,0-1-1,0 1 1,0-1-1,0 0 0,1-1 1,-8-6-1,2 0-6701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22:00:55.669"/>
    </inkml:context>
    <inkml:brush xml:id="br0">
      <inkml:brushProperty name="width" value="0.05" units="cm"/>
      <inkml:brushProperty name="height" value="0.05" units="cm"/>
      <inkml:brushProperty name="color" value="#E71224"/>
    </inkml:brush>
  </inkml:definitions>
  <inkml:trace contextRef="#ctx0" brushRef="#br0">2275 71 24575,'-137'2'0,"0"5"0,0 7 0,-194 44 0,258-40 0,0 3 0,2 3 0,1 4 0,1 2 0,2 4 0,1 2 0,-116 86 0,132-79 0,2 2 0,-83 100 0,-60 120 0,62-41 0,-22 33 0,126-221 0,1 1 0,-19 42 0,34-58 0,0 0 0,2 1 0,0 0 0,1 0 0,-4 42 0,-4 96 0,7 0 0,16 195 0,10-7 0,7 82 0,50 598 0,-58-740 0,-6 85 0,-9-171 0,37 251 0,-26-360 0,118 593 0,-118-641 0,2-1 0,1 0 0,46 79 0,90 116 0,-51-87 0,127 184 0,107 119 0,-313-426 0,1-1 0,1-1 0,2-1 0,0-2 0,1-1 0,61 38 0,-73-53 0,2-1 0,-1 0 0,1-2 0,0 0 0,0 0 0,0-2 0,1 0 0,-1-2 0,1 0 0,-1 0 0,38-6 0,-29 1 0,1-1 0,-1-1 0,-1-1 0,1-2 0,-1-1 0,-1-1 0,34-19 0,-39 17 0,-1 0 0,-1-2 0,0 0 0,-1-1 0,26-30 0,64-102 0,-82 112 0,91-151 0,124-272 0,-214 406 0,52-127 0,89-312 0,-114 320 0,148-568 0,-169 572 0,-6-1 0,4-258 0,-37 24 0,-78-520 0,38 400 0,-7-44 0,38 461 0,-5 1 0,-4 1 0,-50-128 0,23 118 0,-5 2 0,-93-136 0,15 26 0,-31-110 0,157 308 0,-2 0 0,0 1 0,-2 0 0,0 1 0,-2 1 0,0 0 0,-1 1 0,-31-29 0,19 26 0,-55-34 0,51 37 0,-49-41 0,-190-158-1365,257 208-5461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4/30/2024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7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4/30/2024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061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4/30/2024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08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0043D62-1FB4-4D37-9884-714FE4B920D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2076095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0534" y="-30162"/>
            <a:ext cx="10041467" cy="868362"/>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609600" y="1016002"/>
            <a:ext cx="10972800" cy="511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043D62-1FB4-4D37-9884-714FE4B920D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7119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043D62-1FB4-4D37-9884-714FE4B920D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2470047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84401" y="-4762"/>
            <a:ext cx="10007600" cy="842962"/>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609600" y="1054102"/>
            <a:ext cx="53848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54102"/>
            <a:ext cx="53848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043D62-1FB4-4D37-9884-714FE4B920DE}"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3632163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50533" y="1"/>
            <a:ext cx="10058400" cy="863600"/>
          </a:xfrm>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09602" y="10525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1692276"/>
            <a:ext cx="5386917"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0525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692276"/>
            <a:ext cx="5389033"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043D62-1FB4-4D37-9884-714FE4B920DE}"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357583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50534" y="-30162"/>
            <a:ext cx="10041467" cy="868362"/>
          </a:xfrm>
        </p:spPr>
        <p:txBody>
          <a:bodyPr/>
          <a:lstStyle>
            <a:lvl1pPr>
              <a:defRPr>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A0043D62-1FB4-4D37-9884-714FE4B920DE}"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757108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43D62-1FB4-4D37-9884-714FE4B920DE}"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214F46-0F13-4332-AAC8-1CE565736467}" type="slidenum">
              <a:rPr lang="en-US" smtClean="0"/>
              <a:t>‹#›</a:t>
            </a:fld>
            <a:endParaRPr lang="en-US"/>
          </a:p>
        </p:txBody>
      </p:sp>
      <p:sp>
        <p:nvSpPr>
          <p:cNvPr id="5" name="Title 1"/>
          <p:cNvSpPr>
            <a:spLocks noGrp="1"/>
          </p:cNvSpPr>
          <p:nvPr>
            <p:ph type="title"/>
          </p:nvPr>
        </p:nvSpPr>
        <p:spPr>
          <a:xfrm>
            <a:off x="2167467" y="0"/>
            <a:ext cx="10024533" cy="8382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17818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028700"/>
            <a:ext cx="4011084" cy="8128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1028702"/>
            <a:ext cx="6815668" cy="5097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841502"/>
            <a:ext cx="4011084" cy="42846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43D62-1FB4-4D37-9884-714FE4B920DE}"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270571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4/30/2024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308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054101"/>
            <a:ext cx="7315200" cy="36734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43D62-1FB4-4D37-9884-714FE4B920DE}"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2169201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67467" y="0"/>
            <a:ext cx="10024533" cy="838200"/>
          </a:xfrm>
        </p:spPr>
        <p:txBody>
          <a:bodyPr/>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a:xfrm>
            <a:off x="609600" y="1041402"/>
            <a:ext cx="10972800" cy="5084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043D62-1FB4-4D37-9884-714FE4B920D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22344519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6002"/>
            <a:ext cx="2743200" cy="5110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016002"/>
            <a:ext cx="8026400" cy="511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043D62-1FB4-4D37-9884-714FE4B920D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2752479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054102"/>
            <a:ext cx="53848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54102"/>
            <a:ext cx="53848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043D62-1FB4-4D37-9884-714FE4B920DE}"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
        <p:nvSpPr>
          <p:cNvPr id="8" name="Title 1"/>
          <p:cNvSpPr>
            <a:spLocks noGrp="1"/>
          </p:cNvSpPr>
          <p:nvPr>
            <p:ph type="title"/>
          </p:nvPr>
        </p:nvSpPr>
        <p:spPr>
          <a:xfrm>
            <a:off x="2195275" y="0"/>
            <a:ext cx="9728277" cy="838200"/>
          </a:xfrm>
        </p:spPr>
        <p:txBody>
          <a:bodyPr>
            <a:normAutofit/>
          </a:bodyPr>
          <a:lstStyle>
            <a:lvl1pPr algn="r">
              <a:defRPr sz="3000">
                <a:solidFill>
                  <a:schemeClr val="bg1"/>
                </a:solidFill>
              </a:defRPr>
            </a:lvl1pPr>
          </a:lstStyle>
          <a:p>
            <a:r>
              <a:rPr lang="en-US"/>
              <a:t>Click to edit Master title style</a:t>
            </a:r>
          </a:p>
        </p:txBody>
      </p:sp>
    </p:spTree>
    <p:extLst>
      <p:ext uri="{BB962C8B-B14F-4D97-AF65-F5344CB8AC3E}">
        <p14:creationId xmlns:p14="http://schemas.microsoft.com/office/powerpoint/2010/main" val="880444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2" y="10525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1692276"/>
            <a:ext cx="5386917"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0525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692276"/>
            <a:ext cx="5389033"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043D62-1FB4-4D37-9884-714FE4B920DE}"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14F46-0F13-4332-AAC8-1CE565736467}" type="slidenum">
              <a:rPr lang="en-US" smtClean="0"/>
              <a:t>‹#›</a:t>
            </a:fld>
            <a:endParaRPr lang="en-US"/>
          </a:p>
        </p:txBody>
      </p:sp>
      <p:sp>
        <p:nvSpPr>
          <p:cNvPr id="10" name="Title 1"/>
          <p:cNvSpPr>
            <a:spLocks noGrp="1"/>
          </p:cNvSpPr>
          <p:nvPr>
            <p:ph type="title"/>
          </p:nvPr>
        </p:nvSpPr>
        <p:spPr>
          <a:xfrm>
            <a:off x="2195275" y="0"/>
            <a:ext cx="9728277" cy="838200"/>
          </a:xfrm>
        </p:spPr>
        <p:txBody>
          <a:bodyPr>
            <a:normAutofit/>
          </a:bodyPr>
          <a:lstStyle>
            <a:lvl1pPr algn="r">
              <a:defRPr sz="3000">
                <a:solidFill>
                  <a:schemeClr val="bg1"/>
                </a:solidFill>
              </a:defRPr>
            </a:lvl1pPr>
          </a:lstStyle>
          <a:p>
            <a:r>
              <a:rPr lang="en-US"/>
              <a:t>Click to edit Master title style</a:t>
            </a:r>
          </a:p>
        </p:txBody>
      </p:sp>
    </p:spTree>
    <p:extLst>
      <p:ext uri="{BB962C8B-B14F-4D97-AF65-F5344CB8AC3E}">
        <p14:creationId xmlns:p14="http://schemas.microsoft.com/office/powerpoint/2010/main" val="36802249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043D62-1FB4-4D37-9884-714FE4B920DE}"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14F46-0F13-4332-AAC8-1CE565736467}" type="slidenum">
              <a:rPr lang="en-US" smtClean="0"/>
              <a:t>‹#›</a:t>
            </a:fld>
            <a:endParaRPr lang="en-US"/>
          </a:p>
        </p:txBody>
      </p:sp>
      <p:sp>
        <p:nvSpPr>
          <p:cNvPr id="6" name="Title 1"/>
          <p:cNvSpPr>
            <a:spLocks noGrp="1"/>
          </p:cNvSpPr>
          <p:nvPr>
            <p:ph type="title"/>
          </p:nvPr>
        </p:nvSpPr>
        <p:spPr>
          <a:xfrm>
            <a:off x="2195275" y="0"/>
            <a:ext cx="9728277" cy="838200"/>
          </a:xfrm>
        </p:spPr>
        <p:txBody>
          <a:bodyPr>
            <a:normAutofit/>
          </a:bodyPr>
          <a:lstStyle>
            <a:lvl1pPr algn="r">
              <a:defRPr sz="3000">
                <a:solidFill>
                  <a:schemeClr val="bg1"/>
                </a:solidFill>
              </a:defRPr>
            </a:lvl1pPr>
          </a:lstStyle>
          <a:p>
            <a:r>
              <a:rPr lang="en-US"/>
              <a:t>Click to edit Master title style</a:t>
            </a:r>
          </a:p>
        </p:txBody>
      </p:sp>
    </p:spTree>
    <p:extLst>
      <p:ext uri="{BB962C8B-B14F-4D97-AF65-F5344CB8AC3E}">
        <p14:creationId xmlns:p14="http://schemas.microsoft.com/office/powerpoint/2010/main" val="1966696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09600" y="1041402"/>
            <a:ext cx="10972800" cy="5084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043D62-1FB4-4D37-9884-714FE4B920D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
        <p:nvSpPr>
          <p:cNvPr id="7" name="Title 1"/>
          <p:cNvSpPr>
            <a:spLocks noGrp="1"/>
          </p:cNvSpPr>
          <p:nvPr>
            <p:ph type="title"/>
          </p:nvPr>
        </p:nvSpPr>
        <p:spPr>
          <a:xfrm>
            <a:off x="2195275" y="0"/>
            <a:ext cx="9728277" cy="838200"/>
          </a:xfrm>
        </p:spPr>
        <p:txBody>
          <a:bodyPr>
            <a:normAutofit/>
          </a:bodyPr>
          <a:lstStyle>
            <a:lvl1pPr algn="r">
              <a:defRPr sz="3000">
                <a:solidFill>
                  <a:schemeClr val="bg1"/>
                </a:solidFill>
              </a:defRPr>
            </a:lvl1pPr>
          </a:lstStyle>
          <a:p>
            <a:r>
              <a:rPr lang="en-US"/>
              <a:t>Click to edit Master title style</a:t>
            </a:r>
          </a:p>
        </p:txBody>
      </p:sp>
    </p:spTree>
    <p:extLst>
      <p:ext uri="{BB962C8B-B14F-4D97-AF65-F5344CB8AC3E}">
        <p14:creationId xmlns:p14="http://schemas.microsoft.com/office/powerpoint/2010/main" val="38614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4/30/2024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93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4/30/2024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46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4/30/2024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46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4/30/2024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52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4/30/2024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7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4/30/2024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69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4/30/2024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10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jpe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4/30/2024</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71270083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64AE1-3474-49B1-B98A-819B448C94B7}" type="datetimeFigureOut">
              <a:rPr lang="en-US" smtClean="0">
                <a:solidFill>
                  <a:srgbClr val="00B050"/>
                </a:solidFill>
              </a:rPr>
              <a:pPr/>
              <a:t>4/30/2024</a:t>
            </a:fld>
            <a:endParaRPr lang="en-US">
              <a:solidFill>
                <a:srgbClr val="00B050"/>
              </a:solidFill>
            </a:endParaRPr>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00B050"/>
              </a:solidFill>
            </a:endParaRP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59568-DF87-441E-8439-C8A9EEF4BFB3}" type="slidenum">
              <a:rPr lang="en-US" smtClean="0">
                <a:solidFill>
                  <a:srgbClr val="00B050"/>
                </a:solidFill>
              </a:rPr>
              <a:pPr/>
              <a:t>‹#›</a:t>
            </a:fld>
            <a:endParaRPr lang="en-US">
              <a:solidFill>
                <a:srgbClr val="00B050"/>
              </a:solidFill>
            </a:endParaRPr>
          </a:p>
        </p:txBody>
      </p:sp>
      <p:pic>
        <p:nvPicPr>
          <p:cNvPr id="9" name="Picture 8" descr="Block3.jp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8493601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1.png"/><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4.png"/><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19.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33" name="Picture 32">
            <a:extLst>
              <a:ext uri="{FF2B5EF4-FFF2-40B4-BE49-F238E27FC236}">
                <a16:creationId xmlns:a16="http://schemas.microsoft.com/office/drawing/2014/main" id="{EED318E5-F571-2DFD-0E9D-98ABD27667FC}"/>
              </a:ext>
            </a:extLst>
          </p:cNvPr>
          <p:cNvPicPr>
            <a:picLocks noChangeAspect="1"/>
          </p:cNvPicPr>
          <p:nvPr/>
        </p:nvPicPr>
        <p:blipFill rotWithShape="1">
          <a:blip r:embed="rId2">
            <a:duotone>
              <a:schemeClr val="accent1">
                <a:shade val="45000"/>
                <a:satMod val="135000"/>
              </a:schemeClr>
              <a:prstClr val="white"/>
            </a:duotone>
            <a:alphaModFix amt="35000"/>
          </a:blip>
          <a:srcRect t="15413"/>
          <a:stretch/>
        </p:blipFill>
        <p:spPr>
          <a:xfrm>
            <a:off x="8898" y="-28441"/>
            <a:ext cx="12191980" cy="6858000"/>
          </a:xfrm>
          <a:prstGeom prst="rect">
            <a:avLst/>
          </a:prstGeom>
        </p:spPr>
      </p:pic>
      <p:sp>
        <p:nvSpPr>
          <p:cNvPr id="2" name="Title 1">
            <a:extLst>
              <a:ext uri="{FF2B5EF4-FFF2-40B4-BE49-F238E27FC236}">
                <a16:creationId xmlns:a16="http://schemas.microsoft.com/office/drawing/2014/main" id="{E07E7518-0F30-6265-E4FC-0912A0D74807}"/>
              </a:ext>
            </a:extLst>
          </p:cNvPr>
          <p:cNvSpPr>
            <a:spLocks noGrp="1"/>
          </p:cNvSpPr>
          <p:nvPr>
            <p:ph type="ctrTitle"/>
          </p:nvPr>
        </p:nvSpPr>
        <p:spPr>
          <a:xfrm>
            <a:off x="1857080" y="989814"/>
            <a:ext cx="9030878" cy="933342"/>
          </a:xfrm>
          <a:ln w="19050">
            <a:noFill/>
          </a:ln>
        </p:spPr>
        <p:txBody>
          <a:bodyPr anchor="b">
            <a:normAutofit/>
          </a:bodyPr>
          <a:lstStyle/>
          <a:p>
            <a:pPr marL="0" marR="0" algn="ctr">
              <a:lnSpc>
                <a:spcPct val="107000"/>
              </a:lnSpc>
              <a:spcBef>
                <a:spcPts val="0"/>
              </a:spcBef>
              <a:spcAft>
                <a:spcPts val="800"/>
              </a:spcAft>
            </a:pPr>
            <a:r>
              <a:rPr lang="en-US" sz="5400" kern="100">
                <a:latin typeface="Times New Roman" panose="02020603050405020304" pitchFamily="18" charset="0"/>
                <a:ea typeface="Aptos" panose="020B0004020202020204" pitchFamily="34" charset="0"/>
              </a:rPr>
              <a:t>BIG DATA - BUAN - 6346</a:t>
            </a:r>
          </a:p>
        </p:txBody>
      </p:sp>
      <p:cxnSp>
        <p:nvCxnSpPr>
          <p:cNvPr id="34" name="Straight Connector 3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6" name="Subtitle 2">
            <a:extLst>
              <a:ext uri="{FF2B5EF4-FFF2-40B4-BE49-F238E27FC236}">
                <a16:creationId xmlns:a16="http://schemas.microsoft.com/office/drawing/2014/main" id="{9298C7E3-CE53-78FD-1807-B72CCBFF57CA}"/>
              </a:ext>
            </a:extLst>
          </p:cNvPr>
          <p:cNvSpPr txBox="1">
            <a:spLocks/>
          </p:cNvSpPr>
          <p:nvPr/>
        </p:nvSpPr>
        <p:spPr>
          <a:xfrm>
            <a:off x="3841422" y="4371268"/>
            <a:ext cx="5439266" cy="1708206"/>
          </a:xfrm>
          <a:prstGeom prst="rect">
            <a:avLst/>
          </a:prstGeom>
          <a:solidFill>
            <a:schemeClr val="accent6">
              <a:lumMod val="40000"/>
              <a:lumOff val="60000"/>
            </a:schemeClr>
          </a:solidFill>
          <a:ln>
            <a:solidFill>
              <a:schemeClr val="accent6">
                <a:lumMod val="75000"/>
              </a:schemeClr>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gn="ctr">
              <a:lnSpc>
                <a:spcPct val="107000"/>
              </a:lnSpc>
              <a:spcBef>
                <a:spcPts val="0"/>
              </a:spcBef>
              <a:spcAft>
                <a:spcPts val="800"/>
              </a:spcAft>
            </a:pPr>
            <a:r>
              <a:rPr lang="en-US" sz="2000" b="1" u="sng" kern="100">
                <a:solidFill>
                  <a:srgbClr val="0F9ED5"/>
                </a:solidFill>
                <a:effectLst/>
                <a:latin typeface="Times New Roman"/>
                <a:ea typeface="Aptos" panose="020B0004020202020204" pitchFamily="34" charset="0"/>
                <a:cs typeface="Times New Roman"/>
              </a:rPr>
              <a:t>Group Members:</a:t>
            </a:r>
            <a:endParaRPr lang="en-US" sz="2000" kern="100">
              <a:effectLst/>
              <a:latin typeface="Times New Roman"/>
              <a:ea typeface="Aptos" panose="020B0004020202020204" pitchFamily="34" charset="0"/>
              <a:cs typeface="Times New Roman"/>
            </a:endParaRPr>
          </a:p>
          <a:p>
            <a:pPr marL="0" marR="0" algn="ctr">
              <a:lnSpc>
                <a:spcPct val="107000"/>
              </a:lnSpc>
              <a:spcBef>
                <a:spcPts val="0"/>
              </a:spcBef>
              <a:spcAft>
                <a:spcPts val="800"/>
              </a:spcAft>
            </a:pPr>
            <a:r>
              <a:rPr lang="en-US" sz="2000" kern="100">
                <a:effectLst/>
                <a:latin typeface="Times New Roman"/>
                <a:ea typeface="Aptos" panose="020B0004020202020204" pitchFamily="34" charset="0"/>
                <a:cs typeface="Times New Roman"/>
              </a:rPr>
              <a:t>Mourlaye Traore (</a:t>
            </a:r>
            <a:r>
              <a:rPr lang="en-US" sz="2000" i="1" kern="100">
                <a:solidFill>
                  <a:srgbClr val="E97132"/>
                </a:solidFill>
                <a:effectLst/>
                <a:latin typeface="Times New Roman"/>
                <a:ea typeface="Aptos" panose="020B0004020202020204" pitchFamily="34" charset="0"/>
                <a:cs typeface="Times New Roman"/>
              </a:rPr>
              <a:t>mxt230013</a:t>
            </a:r>
            <a:r>
              <a:rPr lang="en-US" sz="2000" kern="100">
                <a:effectLst/>
                <a:latin typeface="Times New Roman"/>
                <a:ea typeface="Aptos" panose="020B0004020202020204" pitchFamily="34" charset="0"/>
                <a:cs typeface="Times New Roman"/>
              </a:rPr>
              <a:t>)</a:t>
            </a:r>
          </a:p>
          <a:p>
            <a:pPr algn="ctr">
              <a:lnSpc>
                <a:spcPct val="107000"/>
              </a:lnSpc>
              <a:spcBef>
                <a:spcPts val="0"/>
              </a:spcBef>
              <a:spcAft>
                <a:spcPts val="800"/>
              </a:spcAft>
            </a:pPr>
            <a:r>
              <a:rPr lang="en-US" sz="2000" kern="100">
                <a:effectLst/>
                <a:latin typeface="Times New Roman"/>
                <a:ea typeface="Aptos" panose="020B0004020202020204" pitchFamily="34" charset="0"/>
                <a:cs typeface="Times New Roman"/>
              </a:rPr>
              <a:t>Lal </a:t>
            </a:r>
            <a:r>
              <a:rPr lang="en-US" sz="2000" kern="100">
                <a:latin typeface="Times New Roman"/>
                <a:ea typeface="Aptos" panose="020B0004020202020204" pitchFamily="34" charset="0"/>
                <a:cs typeface="Times New Roman"/>
              </a:rPr>
              <a:t>Reddy </a:t>
            </a:r>
            <a:r>
              <a:rPr lang="en-US" sz="2000" kern="100" err="1">
                <a:latin typeface="Times New Roman"/>
                <a:ea typeface="Aptos" panose="020B0004020202020204" pitchFamily="34" charset="0"/>
                <a:cs typeface="Times New Roman"/>
              </a:rPr>
              <a:t>Indla</a:t>
            </a:r>
            <a:r>
              <a:rPr lang="en-US" sz="2000" kern="100">
                <a:latin typeface="Times New Roman"/>
                <a:ea typeface="Aptos" panose="020B0004020202020204" pitchFamily="34" charset="0"/>
                <a:cs typeface="Times New Roman"/>
              </a:rPr>
              <a:t> (</a:t>
            </a:r>
            <a:r>
              <a:rPr lang="en-US" sz="2000" kern="100">
                <a:solidFill>
                  <a:schemeClr val="bg2">
                    <a:lumMod val="50000"/>
                  </a:schemeClr>
                </a:solidFill>
                <a:latin typeface="Times New Roman"/>
                <a:ea typeface="Aptos" panose="020B0004020202020204" pitchFamily="34" charset="0"/>
                <a:cs typeface="Times New Roman"/>
              </a:rPr>
              <a:t>lxi220003</a:t>
            </a:r>
            <a:r>
              <a:rPr lang="en-US" sz="2000" kern="100">
                <a:latin typeface="Times New Roman"/>
                <a:ea typeface="Aptos" panose="020B0004020202020204" pitchFamily="34" charset="0"/>
                <a:cs typeface="Times New Roman"/>
              </a:rPr>
              <a:t>)</a:t>
            </a:r>
            <a:endParaRPr lang="en-US" sz="2000" kern="100">
              <a:effectLst/>
              <a:latin typeface="Times New Roman"/>
              <a:ea typeface="Aptos" panose="020B0004020202020204" pitchFamily="34" charset="0"/>
              <a:cs typeface="Times New Roman"/>
            </a:endParaRPr>
          </a:p>
          <a:p>
            <a:pPr algn="ctr">
              <a:lnSpc>
                <a:spcPct val="107000"/>
              </a:lnSpc>
              <a:spcBef>
                <a:spcPts val="0"/>
              </a:spcBef>
              <a:spcAft>
                <a:spcPts val="800"/>
              </a:spcAft>
            </a:pPr>
            <a:r>
              <a:rPr lang="en-US" sz="2000" kern="100">
                <a:effectLst/>
                <a:latin typeface="Times New Roman"/>
                <a:ea typeface="Aptos" panose="020B0004020202020204" pitchFamily="34" charset="0"/>
                <a:cs typeface="Times New Roman"/>
              </a:rPr>
              <a:t>Kiran Kumar Reddy</a:t>
            </a:r>
            <a:r>
              <a:rPr lang="en-US" sz="2000" kern="100">
                <a:latin typeface="Times New Roman"/>
                <a:ea typeface="Aptos" panose="020B0004020202020204" pitchFamily="34" charset="0"/>
                <a:cs typeface="Times New Roman"/>
              </a:rPr>
              <a:t> </a:t>
            </a:r>
            <a:r>
              <a:rPr lang="en-US" sz="2000" kern="100">
                <a:effectLst/>
                <a:latin typeface="Times New Roman"/>
                <a:ea typeface="Aptos" panose="020B0004020202020204" pitchFamily="34" charset="0"/>
                <a:cs typeface="Times New Roman"/>
              </a:rPr>
              <a:t> </a:t>
            </a:r>
            <a:r>
              <a:rPr lang="en-US" sz="2000" kern="100" err="1">
                <a:effectLst/>
                <a:latin typeface="Times New Roman"/>
                <a:ea typeface="Aptos" panose="020B0004020202020204" pitchFamily="34" charset="0"/>
                <a:cs typeface="Times New Roman"/>
              </a:rPr>
              <a:t>Kanchani</a:t>
            </a:r>
            <a:r>
              <a:rPr lang="en-US" sz="2000" kern="100">
                <a:latin typeface="Times New Roman"/>
                <a:ea typeface="Aptos" panose="020B0004020202020204" pitchFamily="34" charset="0"/>
                <a:cs typeface="Times New Roman"/>
              </a:rPr>
              <a:t>(</a:t>
            </a:r>
            <a:r>
              <a:rPr lang="en-US" sz="2000" i="1" kern="100">
                <a:solidFill>
                  <a:schemeClr val="bg2">
                    <a:lumMod val="50000"/>
                  </a:schemeClr>
                </a:solidFill>
                <a:latin typeface="Times New Roman"/>
                <a:ea typeface="Aptos" panose="020B0004020202020204" pitchFamily="34" charset="0"/>
                <a:cs typeface="Times New Roman"/>
              </a:rPr>
              <a:t>kxk220082</a:t>
            </a:r>
            <a:r>
              <a:rPr lang="en-US" sz="2000" kern="100">
                <a:latin typeface="Times New Roman"/>
                <a:ea typeface="Aptos" panose="020B0004020202020204" pitchFamily="34" charset="0"/>
                <a:cs typeface="Times New Roman"/>
              </a:rPr>
              <a:t>)</a:t>
            </a:r>
            <a:endParaRPr lang="en-US" sz="2000" kern="100">
              <a:effectLst/>
              <a:latin typeface="Times New Roman" panose="02020603050405020304" pitchFamily="18" charset="0"/>
              <a:ea typeface="Aptos" panose="020B0004020202020204" pitchFamily="34" charset="0"/>
            </a:endParaRPr>
          </a:p>
        </p:txBody>
      </p:sp>
      <p:pic>
        <p:nvPicPr>
          <p:cNvPr id="7" name="Picture 6">
            <a:extLst>
              <a:ext uri="{FF2B5EF4-FFF2-40B4-BE49-F238E27FC236}">
                <a16:creationId xmlns:a16="http://schemas.microsoft.com/office/drawing/2014/main" id="{88CDCAAF-1F9D-E4C6-F087-910A3E6FACD7}"/>
              </a:ext>
            </a:extLst>
          </p:cNvPr>
          <p:cNvPicPr>
            <a:picLocks noChangeAspect="1"/>
          </p:cNvPicPr>
          <p:nvPr/>
        </p:nvPicPr>
        <p:blipFill>
          <a:blip r:embed="rId3"/>
          <a:stretch>
            <a:fillRect/>
          </a:stretch>
        </p:blipFill>
        <p:spPr>
          <a:xfrm>
            <a:off x="3742441" y="2106499"/>
            <a:ext cx="5637229" cy="1549609"/>
          </a:xfrm>
          <a:prstGeom prst="rect">
            <a:avLst/>
          </a:prstGeom>
        </p:spPr>
      </p:pic>
      <p:sp>
        <p:nvSpPr>
          <p:cNvPr id="37" name="TextBox 36">
            <a:extLst>
              <a:ext uri="{FF2B5EF4-FFF2-40B4-BE49-F238E27FC236}">
                <a16:creationId xmlns:a16="http://schemas.microsoft.com/office/drawing/2014/main" id="{30A7CDA6-5A66-8BAD-AAC0-4A61F9609748}"/>
              </a:ext>
            </a:extLst>
          </p:cNvPr>
          <p:cNvSpPr txBox="1"/>
          <p:nvPr/>
        </p:nvSpPr>
        <p:spPr>
          <a:xfrm>
            <a:off x="3736942" y="3718740"/>
            <a:ext cx="5439266" cy="399405"/>
          </a:xfrm>
          <a:prstGeom prst="rect">
            <a:avLst/>
          </a:prstGeom>
          <a:noFill/>
        </p:spPr>
        <p:txBody>
          <a:bodyPr wrap="square">
            <a:spAutoFit/>
          </a:bodyPr>
          <a:lstStyle/>
          <a:p>
            <a:pPr marL="0" marR="0" algn="ctr">
              <a:lnSpc>
                <a:spcPct val="107000"/>
              </a:lnSpc>
              <a:spcBef>
                <a:spcPts val="0"/>
              </a:spcBef>
              <a:spcAft>
                <a:spcPts val="800"/>
              </a:spcAft>
            </a:pPr>
            <a:r>
              <a:rPr lang="en-US" sz="2000" b="1" kern="100">
                <a:solidFill>
                  <a:schemeClr val="accent2">
                    <a:lumMod val="75000"/>
                  </a:schemeClr>
                </a:solidFill>
                <a:effectLst/>
                <a:latin typeface="Times New Roman" panose="02020603050405020304" pitchFamily="18" charset="0"/>
                <a:ea typeface="Aptos" panose="020B0004020202020204" pitchFamily="34" charset="0"/>
              </a:rPr>
              <a:t>Semester Project</a:t>
            </a:r>
            <a:endParaRPr lang="en-US" b="1" kern="100">
              <a:solidFill>
                <a:schemeClr val="accent2">
                  <a:lumMod val="75000"/>
                </a:schemeClr>
              </a:solidFill>
              <a:effectLst/>
              <a:latin typeface="Times New Roman" panose="02020603050405020304" pitchFamily="18" charset="0"/>
              <a:ea typeface="Aptos" panose="020B0004020202020204" pitchFamily="34" charset="0"/>
            </a:endParaRPr>
          </a:p>
        </p:txBody>
      </p:sp>
    </p:spTree>
    <p:extLst>
      <p:ext uri="{BB962C8B-B14F-4D97-AF65-F5344CB8AC3E}">
        <p14:creationId xmlns:p14="http://schemas.microsoft.com/office/powerpoint/2010/main" val="793189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85D2A29-1106-46D2-2A1C-F87071A58588}"/>
              </a:ext>
            </a:extLst>
          </p:cNvPr>
          <p:cNvSpPr>
            <a:spLocks noGrp="1"/>
          </p:cNvSpPr>
          <p:nvPr>
            <p:ph type="title"/>
          </p:nvPr>
        </p:nvSpPr>
        <p:spPr>
          <a:xfrm>
            <a:off x="652464" y="1190626"/>
            <a:ext cx="2505073" cy="904874"/>
          </a:xfrm>
          <a:solidFill>
            <a:schemeClr val="accent6">
              <a:lumMod val="40000"/>
              <a:lumOff val="60000"/>
            </a:schemeClr>
          </a:solidFill>
        </p:spPr>
        <p:txBody>
          <a:bodyPr>
            <a:noAutofit/>
          </a:bodyPr>
          <a:lstStyle/>
          <a:p>
            <a:r>
              <a:rPr lang="en-US" sz="1800">
                <a:latin typeface="Times New Roman" panose="02020603050405020304" pitchFamily="18" charset="0"/>
                <a:cs typeface="Times New Roman" panose="02020603050405020304" pitchFamily="18" charset="0"/>
              </a:rPr>
              <a:t>Top 20 Liquor Categories ranked by revenues</a:t>
            </a:r>
          </a:p>
        </p:txBody>
      </p:sp>
      <p:sp>
        <p:nvSpPr>
          <p:cNvPr id="12" name="Text Placeholder 3">
            <a:extLst>
              <a:ext uri="{FF2B5EF4-FFF2-40B4-BE49-F238E27FC236}">
                <a16:creationId xmlns:a16="http://schemas.microsoft.com/office/drawing/2014/main" id="{C121D115-39D8-71D4-8372-E8AD2A2320BD}"/>
              </a:ext>
            </a:extLst>
          </p:cNvPr>
          <p:cNvSpPr>
            <a:spLocks noGrp="1"/>
          </p:cNvSpPr>
          <p:nvPr>
            <p:ph type="body" sz="half" idx="2"/>
          </p:nvPr>
        </p:nvSpPr>
        <p:spPr>
          <a:xfrm>
            <a:off x="609603" y="2647950"/>
            <a:ext cx="2505072" cy="2476501"/>
          </a:xfrm>
        </p:spPr>
        <p:txBody>
          <a:bodyPr>
            <a:normAutofit/>
          </a:bodyPr>
          <a:lstStyle/>
          <a:p>
            <a:pPr marL="285750" indent="-28575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Rank shows that </a:t>
            </a:r>
            <a:r>
              <a:rPr lang="en-US" sz="1600" b="1">
                <a:solidFill>
                  <a:schemeClr val="accent6"/>
                </a:solidFill>
                <a:latin typeface="Times New Roman" panose="02020603050405020304" pitchFamily="18" charset="0"/>
                <a:cs typeface="Times New Roman" panose="02020603050405020304" pitchFamily="18" charset="0"/>
              </a:rPr>
              <a:t>American Vodkas</a:t>
            </a:r>
            <a:r>
              <a:rPr lang="en-US" sz="1600">
                <a:latin typeface="Times New Roman" panose="02020603050405020304" pitchFamily="18" charset="0"/>
                <a:cs typeface="Times New Roman" panose="02020603050405020304" pitchFamily="18" charset="0"/>
              </a:rPr>
              <a:t>, lead with the most revenue 65M</a:t>
            </a:r>
          </a:p>
          <a:p>
            <a:pPr marL="285750" indent="-28575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Followed by </a:t>
            </a:r>
            <a:r>
              <a:rPr lang="en-US" sz="1600" b="1">
                <a:solidFill>
                  <a:schemeClr val="accent6"/>
                </a:solidFill>
                <a:latin typeface="Times New Roman" panose="02020603050405020304" pitchFamily="18" charset="0"/>
                <a:cs typeface="Times New Roman" panose="02020603050405020304" pitchFamily="18" charset="0"/>
              </a:rPr>
              <a:t>Canadian Whiskies</a:t>
            </a:r>
            <a:r>
              <a:rPr lang="en-US" sz="1600">
                <a:latin typeface="Times New Roman" panose="02020603050405020304" pitchFamily="18" charset="0"/>
                <a:cs typeface="Times New Roman" panose="02020603050405020304" pitchFamily="18" charset="0"/>
              </a:rPr>
              <a:t> and </a:t>
            </a:r>
            <a:r>
              <a:rPr lang="en-US" sz="1600" b="1">
                <a:solidFill>
                  <a:schemeClr val="accent6"/>
                </a:solidFill>
                <a:latin typeface="Times New Roman" panose="02020603050405020304" pitchFamily="18" charset="0"/>
                <a:cs typeface="Times New Roman" panose="02020603050405020304" pitchFamily="18" charset="0"/>
              </a:rPr>
              <a:t>Straight Bourbon Whiskies</a:t>
            </a:r>
          </a:p>
        </p:txBody>
      </p:sp>
      <p:pic>
        <p:nvPicPr>
          <p:cNvPr id="4" name="Picture 3">
            <a:extLst>
              <a:ext uri="{FF2B5EF4-FFF2-40B4-BE49-F238E27FC236}">
                <a16:creationId xmlns:a16="http://schemas.microsoft.com/office/drawing/2014/main" id="{55D920CA-6309-1179-9EBB-7388D286320D}"/>
              </a:ext>
            </a:extLst>
          </p:cNvPr>
          <p:cNvPicPr>
            <a:picLocks noChangeAspect="1"/>
          </p:cNvPicPr>
          <p:nvPr/>
        </p:nvPicPr>
        <p:blipFill>
          <a:blip r:embed="rId2"/>
          <a:stretch>
            <a:fillRect/>
          </a:stretch>
        </p:blipFill>
        <p:spPr>
          <a:xfrm>
            <a:off x="3200400" y="1028700"/>
            <a:ext cx="8755733" cy="5097465"/>
          </a:xfrm>
          <a:prstGeom prst="rect">
            <a:avLst/>
          </a:prstGeom>
        </p:spPr>
      </p:pic>
    </p:spTree>
    <p:extLst>
      <p:ext uri="{BB962C8B-B14F-4D97-AF65-F5344CB8AC3E}">
        <p14:creationId xmlns:p14="http://schemas.microsoft.com/office/powerpoint/2010/main" val="367824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85D2A29-1106-46D2-2A1C-F87071A58588}"/>
              </a:ext>
            </a:extLst>
          </p:cNvPr>
          <p:cNvSpPr>
            <a:spLocks noGrp="1"/>
          </p:cNvSpPr>
          <p:nvPr>
            <p:ph type="title"/>
          </p:nvPr>
        </p:nvSpPr>
        <p:spPr>
          <a:xfrm>
            <a:off x="652464" y="1114425"/>
            <a:ext cx="2505073" cy="904874"/>
          </a:xfrm>
          <a:solidFill>
            <a:schemeClr val="accent6">
              <a:lumMod val="40000"/>
              <a:lumOff val="60000"/>
            </a:schemeClr>
          </a:solidFill>
        </p:spPr>
        <p:txBody>
          <a:bodyPr>
            <a:noAutofit/>
          </a:bodyPr>
          <a:lstStyle/>
          <a:p>
            <a:r>
              <a:rPr lang="en-US" sz="1800">
                <a:latin typeface="Times New Roman" panose="02020603050405020304" pitchFamily="18" charset="0"/>
                <a:cs typeface="Times New Roman" panose="02020603050405020304" pitchFamily="18" charset="0"/>
              </a:rPr>
              <a:t>Top 20 Liquor Categories ranked by revenues</a:t>
            </a:r>
          </a:p>
        </p:txBody>
      </p:sp>
      <p:sp>
        <p:nvSpPr>
          <p:cNvPr id="12" name="Text Placeholder 3">
            <a:extLst>
              <a:ext uri="{FF2B5EF4-FFF2-40B4-BE49-F238E27FC236}">
                <a16:creationId xmlns:a16="http://schemas.microsoft.com/office/drawing/2014/main" id="{C121D115-39D8-71D4-8372-E8AD2A2320BD}"/>
              </a:ext>
            </a:extLst>
          </p:cNvPr>
          <p:cNvSpPr>
            <a:spLocks noGrp="1"/>
          </p:cNvSpPr>
          <p:nvPr>
            <p:ph type="body" sz="half" idx="2"/>
          </p:nvPr>
        </p:nvSpPr>
        <p:spPr>
          <a:xfrm>
            <a:off x="471536" y="2095500"/>
            <a:ext cx="3071764" cy="4181475"/>
          </a:xfrm>
        </p:spPr>
        <p:txBody>
          <a:bodyPr>
            <a:noAutofit/>
          </a:bodyPr>
          <a:lstStyle/>
          <a:p>
            <a:pPr marL="285750" indent="-28575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Even though with the highest revenue of $65M, </a:t>
            </a:r>
            <a:r>
              <a:rPr lang="en-US" sz="1600">
                <a:solidFill>
                  <a:schemeClr val="accent6"/>
                </a:solidFill>
                <a:latin typeface="Times New Roman" panose="02020603050405020304" pitchFamily="18" charset="0"/>
                <a:cs typeface="Times New Roman" panose="02020603050405020304" pitchFamily="18" charset="0"/>
              </a:rPr>
              <a:t>American Vodkas </a:t>
            </a:r>
            <a:r>
              <a:rPr lang="en-US" sz="1600">
                <a:latin typeface="Times New Roman" panose="02020603050405020304" pitchFamily="18" charset="0"/>
                <a:cs typeface="Times New Roman" panose="02020603050405020304" pitchFamily="18" charset="0"/>
              </a:rPr>
              <a:t>yet exhibit a lower profitability ratio at </a:t>
            </a:r>
            <a:r>
              <a:rPr lang="en-US" sz="1600" b="1">
                <a:solidFill>
                  <a:schemeClr val="accent6"/>
                </a:solidFill>
                <a:latin typeface="Times New Roman" panose="02020603050405020304" pitchFamily="18" charset="0"/>
                <a:cs typeface="Times New Roman" panose="02020603050405020304" pitchFamily="18" charset="0"/>
              </a:rPr>
              <a:t>$41, ranked 7</a:t>
            </a:r>
            <a:r>
              <a:rPr lang="en-US" sz="1600" b="1" baseline="30000">
                <a:solidFill>
                  <a:schemeClr val="accent6"/>
                </a:solidFill>
                <a:latin typeface="Times New Roman" panose="02020603050405020304" pitchFamily="18" charset="0"/>
                <a:cs typeface="Times New Roman" panose="02020603050405020304" pitchFamily="18" charset="0"/>
              </a:rPr>
              <a:t>th</a:t>
            </a:r>
            <a:r>
              <a:rPr lang="en-US" sz="1600" b="1">
                <a:solidFill>
                  <a:schemeClr val="accent6"/>
                </a:solidFill>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 </a:t>
            </a:r>
            <a:r>
              <a:rPr lang="en-US" sz="1600" b="1">
                <a:solidFill>
                  <a:schemeClr val="accent6"/>
                </a:solidFill>
                <a:latin typeface="Times New Roman" panose="02020603050405020304" pitchFamily="18" charset="0"/>
                <a:cs typeface="Times New Roman" panose="02020603050405020304" pitchFamily="18" charset="0"/>
              </a:rPr>
              <a:t>Imported Brandies</a:t>
            </a:r>
            <a:r>
              <a:rPr lang="en-US" sz="1600">
                <a:latin typeface="Times New Roman" panose="02020603050405020304" pitchFamily="18" charset="0"/>
                <a:cs typeface="Times New Roman" panose="02020603050405020304" pitchFamily="18" charset="0"/>
              </a:rPr>
              <a:t>, despite lower total revenues of </a:t>
            </a:r>
            <a:r>
              <a:rPr lang="en-US" sz="1600">
                <a:solidFill>
                  <a:schemeClr val="accent6"/>
                </a:solidFill>
                <a:latin typeface="Times New Roman" panose="02020603050405020304" pitchFamily="18" charset="0"/>
                <a:cs typeface="Times New Roman" panose="02020603050405020304" pitchFamily="18" charset="0"/>
              </a:rPr>
              <a:t>$16M</a:t>
            </a:r>
            <a:r>
              <a:rPr lang="en-US" sz="1600">
                <a:latin typeface="Times New Roman" panose="02020603050405020304" pitchFamily="18" charset="0"/>
                <a:cs typeface="Times New Roman" panose="02020603050405020304" pitchFamily="18" charset="0"/>
              </a:rPr>
              <a:t>, achieve the highest dollar-to-volume profitability at </a:t>
            </a:r>
            <a:r>
              <a:rPr lang="en-US" sz="1600" b="1">
                <a:solidFill>
                  <a:schemeClr val="accent6"/>
                </a:solidFill>
                <a:latin typeface="Times New Roman" panose="02020603050405020304" pitchFamily="18" charset="0"/>
                <a:cs typeface="Times New Roman" panose="02020603050405020304" pitchFamily="18" charset="0"/>
              </a:rPr>
              <a:t>$184 </a:t>
            </a:r>
            <a:r>
              <a:rPr lang="en-US" sz="1600">
                <a:latin typeface="Times New Roman" panose="02020603050405020304" pitchFamily="18" charset="0"/>
                <a:cs typeface="Times New Roman" panose="02020603050405020304" pitchFamily="18" charset="0"/>
              </a:rPr>
              <a:t>per gallon</a:t>
            </a:r>
          </a:p>
          <a:p>
            <a:pPr marL="285750" indent="-28575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100% Agave Tequila demonstrates a balanced approach with a dollar-to-volume ratio of $</a:t>
            </a:r>
            <a:r>
              <a:rPr lang="en-US" sz="1600">
                <a:solidFill>
                  <a:schemeClr val="accent6"/>
                </a:solidFill>
                <a:latin typeface="Times New Roman" panose="02020603050405020304" pitchFamily="18" charset="0"/>
                <a:cs typeface="Times New Roman" panose="02020603050405020304" pitchFamily="18" charset="0"/>
              </a:rPr>
              <a:t>147.38</a:t>
            </a:r>
            <a:r>
              <a:rPr lang="en-US" sz="1600">
                <a:latin typeface="Times New Roman" panose="02020603050405020304" pitchFamily="18" charset="0"/>
                <a:cs typeface="Times New Roman" panose="02020603050405020304" pitchFamily="18" charset="0"/>
              </a:rPr>
              <a:t>, indicating a strong market position. </a:t>
            </a:r>
          </a:p>
        </p:txBody>
      </p:sp>
      <p:grpSp>
        <p:nvGrpSpPr>
          <p:cNvPr id="5" name="Group 4">
            <a:extLst>
              <a:ext uri="{FF2B5EF4-FFF2-40B4-BE49-F238E27FC236}">
                <a16:creationId xmlns:a16="http://schemas.microsoft.com/office/drawing/2014/main" id="{7487F736-426C-4CF1-41D0-34630A6E025F}"/>
              </a:ext>
            </a:extLst>
          </p:cNvPr>
          <p:cNvGrpSpPr/>
          <p:nvPr/>
        </p:nvGrpSpPr>
        <p:grpSpPr>
          <a:xfrm>
            <a:off x="3805084" y="1149643"/>
            <a:ext cx="7915380" cy="5336882"/>
            <a:chOff x="3805084" y="1149643"/>
            <a:chExt cx="7915380" cy="5336882"/>
          </a:xfrm>
        </p:grpSpPr>
        <p:pic>
          <p:nvPicPr>
            <p:cNvPr id="7" name="Picture 6">
              <a:extLst>
                <a:ext uri="{FF2B5EF4-FFF2-40B4-BE49-F238E27FC236}">
                  <a16:creationId xmlns:a16="http://schemas.microsoft.com/office/drawing/2014/main" id="{1B9609EE-575E-FFAC-1410-2160D02AA0B4}"/>
                </a:ext>
              </a:extLst>
            </p:cNvPr>
            <p:cNvPicPr>
              <a:picLocks noChangeAspect="1"/>
            </p:cNvPicPr>
            <p:nvPr/>
          </p:nvPicPr>
          <p:blipFill>
            <a:blip r:embed="rId2"/>
            <a:stretch>
              <a:fillRect/>
            </a:stretch>
          </p:blipFill>
          <p:spPr>
            <a:xfrm>
              <a:off x="3805084" y="1149643"/>
              <a:ext cx="7915380" cy="533688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AAF385F-3F94-3CA6-D0D8-F593B9D8A87A}"/>
                    </a:ext>
                  </a:extLst>
                </p14:cNvPr>
                <p14:cNvContentPartPr/>
                <p14:nvPr/>
              </p14:nvContentPartPr>
              <p14:xfrm>
                <a:off x="10039455" y="1536420"/>
                <a:ext cx="1172880" cy="2896560"/>
              </p14:xfrm>
            </p:contentPart>
          </mc:Choice>
          <mc:Fallback>
            <p:pic>
              <p:nvPicPr>
                <p:cNvPr id="3" name="Ink 2">
                  <a:extLst>
                    <a:ext uri="{FF2B5EF4-FFF2-40B4-BE49-F238E27FC236}">
                      <a16:creationId xmlns:a16="http://schemas.microsoft.com/office/drawing/2014/main" id="{CAAF385F-3F94-3CA6-D0D8-F593B9D8A87A}"/>
                    </a:ext>
                  </a:extLst>
                </p:cNvPr>
                <p:cNvPicPr/>
                <p:nvPr/>
              </p:nvPicPr>
              <p:blipFill>
                <a:blip r:embed="rId4"/>
                <a:stretch>
                  <a:fillRect/>
                </a:stretch>
              </p:blipFill>
              <p:spPr>
                <a:xfrm>
                  <a:off x="10030452" y="1527420"/>
                  <a:ext cx="1190525" cy="2914200"/>
                </a:xfrm>
                <a:prstGeom prst="rect">
                  <a:avLst/>
                </a:prstGeom>
              </p:spPr>
            </p:pic>
          </mc:Fallback>
        </mc:AlternateContent>
      </p:grpSp>
    </p:spTree>
    <p:extLst>
      <p:ext uri="{BB962C8B-B14F-4D97-AF65-F5344CB8AC3E}">
        <p14:creationId xmlns:p14="http://schemas.microsoft.com/office/powerpoint/2010/main" val="10833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1B1F-3FA7-2BCF-81F8-9191D2931DF2}"/>
              </a:ext>
            </a:extLst>
          </p:cNvPr>
          <p:cNvSpPr>
            <a:spLocks noGrp="1"/>
          </p:cNvSpPr>
          <p:nvPr>
            <p:ph type="title"/>
          </p:nvPr>
        </p:nvSpPr>
        <p:spPr>
          <a:xfrm>
            <a:off x="2150534" y="-30162"/>
            <a:ext cx="8671437" cy="868362"/>
          </a:xfrm>
        </p:spPr>
        <p:txBody>
          <a:bodyPr>
            <a:normAutofit/>
          </a:bodyPr>
          <a:lstStyle/>
          <a:p>
            <a:r>
              <a:rPr lang="fr-FR" sz="4000" b="1">
                <a:latin typeface="Times New Roman" panose="02020603050405020304" pitchFamily="18" charset="0"/>
                <a:cs typeface="Times New Roman" panose="02020603050405020304" pitchFamily="18" charset="0"/>
              </a:rPr>
              <a:t>Conclusion and </a:t>
            </a:r>
            <a:r>
              <a:rPr lang="fr-FR" sz="4000" b="1" err="1">
                <a:latin typeface="Times New Roman" panose="02020603050405020304" pitchFamily="18" charset="0"/>
                <a:cs typeface="Times New Roman" panose="02020603050405020304" pitchFamily="18" charset="0"/>
              </a:rPr>
              <a:t>Recommendations</a:t>
            </a:r>
            <a:endParaRPr lang="fr-FR" sz="40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6FEB78-6EC3-C1A7-BD63-EC363FE29ECF}"/>
              </a:ext>
            </a:extLst>
          </p:cNvPr>
          <p:cNvSpPr>
            <a:spLocks noGrp="1"/>
          </p:cNvSpPr>
          <p:nvPr>
            <p:ph idx="1"/>
          </p:nvPr>
        </p:nvSpPr>
        <p:spPr/>
        <p:txBody>
          <a:bodyPr>
            <a:normAutofit/>
          </a:bodyPr>
          <a:lstStyle/>
          <a:p>
            <a:pPr>
              <a:buFont typeface="Wingdings" panose="05000000000000000000" pitchFamily="2" charset="2"/>
              <a:buChar char="q"/>
            </a:pPr>
            <a:r>
              <a:rPr lang="en-US" sz="2000" b="1" i="0">
                <a:solidFill>
                  <a:srgbClr val="00B0F0"/>
                </a:solidFill>
                <a:effectLst/>
                <a:highlight>
                  <a:srgbClr val="FFFFFF"/>
                </a:highlight>
                <a:latin typeface="Times New Roman" panose="02020603050405020304" pitchFamily="18" charset="0"/>
                <a:cs typeface="Times New Roman" panose="02020603050405020304" pitchFamily="18" charset="0"/>
              </a:rPr>
              <a:t>Optimize Merchandising Strategies: </a:t>
            </a:r>
            <a:r>
              <a:rPr lang="en-US" sz="2000" b="0" i="0">
                <a:solidFill>
                  <a:srgbClr val="0D0D0D"/>
                </a:solidFill>
                <a:effectLst/>
                <a:highlight>
                  <a:srgbClr val="FFFFFF"/>
                </a:highlight>
                <a:latin typeface="Times New Roman" panose="02020603050405020304" pitchFamily="18" charset="0"/>
                <a:cs typeface="Times New Roman" panose="02020603050405020304" pitchFamily="18" charset="0"/>
              </a:rPr>
              <a:t>Capitalize on the success of high-performing stores like </a:t>
            </a:r>
            <a:r>
              <a:rPr lang="en-US" sz="2000" b="0" i="0">
                <a:solidFill>
                  <a:schemeClr val="accent6"/>
                </a:solidFill>
                <a:effectLst/>
                <a:highlight>
                  <a:srgbClr val="FFFFFF"/>
                </a:highlight>
                <a:latin typeface="Times New Roman" panose="02020603050405020304" pitchFamily="18" charset="0"/>
                <a:cs typeface="Times New Roman" panose="02020603050405020304" pitchFamily="18" charset="0"/>
              </a:rPr>
              <a:t>Hy-Vee #3 / BDI Des Moines </a:t>
            </a:r>
            <a:r>
              <a:rPr lang="en-US" sz="2000" b="0" i="0">
                <a:solidFill>
                  <a:srgbClr val="0D0D0D"/>
                </a:solidFill>
                <a:effectLst/>
                <a:highlight>
                  <a:srgbClr val="FFFFFF"/>
                </a:highlight>
                <a:latin typeface="Times New Roman" panose="02020603050405020304" pitchFamily="18" charset="0"/>
                <a:cs typeface="Times New Roman" panose="02020603050405020304" pitchFamily="18" charset="0"/>
              </a:rPr>
              <a:t>by analyzing and adopting their effective practices in product selection. Additionally, explore merchandising strategies that enhance the </a:t>
            </a:r>
            <a:r>
              <a:rPr lang="en-US" sz="2000" b="0" i="0">
                <a:solidFill>
                  <a:schemeClr val="accent6"/>
                </a:solidFill>
                <a:effectLst/>
                <a:highlight>
                  <a:srgbClr val="FFFFFF"/>
                </a:highlight>
                <a:latin typeface="Times New Roman" panose="02020603050405020304" pitchFamily="18" charset="0"/>
                <a:cs typeface="Times New Roman" panose="02020603050405020304" pitchFamily="18" charset="0"/>
              </a:rPr>
              <a:t>dollar-to-volume ratio</a:t>
            </a:r>
            <a:r>
              <a:rPr lang="en-US" sz="2000" b="0" i="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a:solidFill>
                  <a:srgbClr val="0D0D0D"/>
                </a:solidFill>
                <a:highlight>
                  <a:srgbClr val="FFFFFF"/>
                </a:highlight>
                <a:latin typeface="Times New Roman" panose="02020603050405020304" pitchFamily="18" charset="0"/>
                <a:cs typeface="Times New Roman" panose="02020603050405020304" pitchFamily="18" charset="0"/>
              </a:rPr>
              <a:t>to </a:t>
            </a:r>
            <a:r>
              <a:rPr lang="en-US" sz="2000" b="0" i="0">
                <a:solidFill>
                  <a:srgbClr val="0D0D0D"/>
                </a:solidFill>
                <a:effectLst/>
                <a:highlight>
                  <a:srgbClr val="FFFFFF"/>
                </a:highlight>
                <a:latin typeface="Times New Roman" panose="02020603050405020304" pitchFamily="18" charset="0"/>
                <a:cs typeface="Times New Roman" panose="02020603050405020304" pitchFamily="18" charset="0"/>
              </a:rPr>
              <a:t>increase their profitability without compromising on sales volume.</a:t>
            </a:r>
          </a:p>
          <a:p>
            <a:pPr>
              <a:buFont typeface="Wingdings" panose="05000000000000000000" pitchFamily="2" charset="2"/>
              <a:buChar char="q"/>
            </a:pPr>
            <a:endParaRPr lang="en-US" sz="2000" b="0" i="0">
              <a:solidFill>
                <a:srgbClr val="0D0D0D"/>
              </a:solidFill>
              <a:effectLst/>
              <a:highlight>
                <a:srgbClr val="FFFFFF"/>
              </a:highligh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i="0">
                <a:solidFill>
                  <a:srgbClr val="00B0F0"/>
                </a:solidFill>
                <a:effectLst/>
                <a:highlight>
                  <a:srgbClr val="FFFFFF"/>
                </a:highlight>
                <a:latin typeface="Times New Roman" panose="02020603050405020304" pitchFamily="18" charset="0"/>
                <a:cs typeface="Times New Roman" panose="02020603050405020304" pitchFamily="18" charset="0"/>
              </a:rPr>
              <a:t>Enhance Inventory Allocation</a:t>
            </a:r>
            <a:r>
              <a:rPr lang="en-US" sz="2000" b="0" i="0">
                <a:solidFill>
                  <a:srgbClr val="00B0F0"/>
                </a:solidFill>
                <a:effectLst/>
                <a:highlight>
                  <a:srgbClr val="FFFFFF"/>
                </a:highlight>
                <a:latin typeface="Times New Roman" panose="02020603050405020304" pitchFamily="18" charset="0"/>
                <a:cs typeface="Times New Roman" panose="02020603050405020304" pitchFamily="18" charset="0"/>
              </a:rPr>
              <a:t>: </a:t>
            </a:r>
            <a:r>
              <a:rPr lang="en-US" sz="2000" b="0" i="0">
                <a:solidFill>
                  <a:srgbClr val="0D0D0D"/>
                </a:solidFill>
                <a:effectLst/>
                <a:highlight>
                  <a:srgbClr val="FFFFFF"/>
                </a:highlight>
                <a:latin typeface="Times New Roman" panose="02020603050405020304" pitchFamily="18" charset="0"/>
                <a:cs typeface="Times New Roman" panose="02020603050405020304" pitchFamily="18" charset="0"/>
              </a:rPr>
              <a:t>Given the varying dollar-to-volume ratios, stores could optimize inventory levels based on sales performance and profitability. For instance, </a:t>
            </a:r>
            <a:r>
              <a:rPr lang="en-US" sz="2000" b="0" i="0">
                <a:solidFill>
                  <a:schemeClr val="accent6"/>
                </a:solidFill>
                <a:effectLst/>
                <a:highlight>
                  <a:srgbClr val="FFFFFF"/>
                </a:highlight>
                <a:latin typeface="Times New Roman" panose="02020603050405020304" pitchFamily="18" charset="0"/>
                <a:cs typeface="Times New Roman" panose="02020603050405020304" pitchFamily="18" charset="0"/>
              </a:rPr>
              <a:t>Hy-Vee Food Store / Urbandale </a:t>
            </a:r>
            <a:r>
              <a:rPr lang="en-US" sz="2000" b="0" i="0">
                <a:solidFill>
                  <a:srgbClr val="0D0D0D"/>
                </a:solidFill>
                <a:effectLst/>
                <a:highlight>
                  <a:srgbClr val="FFFFFF"/>
                </a:highlight>
                <a:latin typeface="Times New Roman" panose="02020603050405020304" pitchFamily="18" charset="0"/>
                <a:cs typeface="Times New Roman" panose="02020603050405020304" pitchFamily="18" charset="0"/>
              </a:rPr>
              <a:t>and </a:t>
            </a:r>
            <a:r>
              <a:rPr lang="en-US" sz="2000" b="0" i="0">
                <a:solidFill>
                  <a:schemeClr val="accent6"/>
                </a:solidFill>
                <a:effectLst/>
                <a:highlight>
                  <a:srgbClr val="FFFFFF"/>
                </a:highlight>
                <a:latin typeface="Times New Roman" panose="02020603050405020304" pitchFamily="18" charset="0"/>
                <a:cs typeface="Times New Roman" panose="02020603050405020304" pitchFamily="18" charset="0"/>
              </a:rPr>
              <a:t>Central City Liquor, Inc</a:t>
            </a:r>
            <a:r>
              <a:rPr lang="en-US" sz="2000" b="0" i="0">
                <a:solidFill>
                  <a:srgbClr val="0D0D0D"/>
                </a:solidFill>
                <a:effectLst/>
                <a:highlight>
                  <a:srgbClr val="FFFFFF"/>
                </a:highlight>
                <a:latin typeface="Times New Roman" panose="02020603050405020304" pitchFamily="18" charset="0"/>
                <a:cs typeface="Times New Roman" panose="02020603050405020304" pitchFamily="18" charset="0"/>
              </a:rPr>
              <a:t>., which show relatively high dollar-to-volume ratios, suggest that customers there may prefer premium products. The business could increase the stock of higher-end liquors in these stores.</a:t>
            </a:r>
          </a:p>
          <a:p>
            <a:pPr>
              <a:buFont typeface="Wingdings" panose="05000000000000000000" pitchFamily="2" charset="2"/>
              <a:buChar char="q"/>
            </a:pPr>
            <a:endParaRPr lang="fr-FR" sz="2000" b="0" i="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buFont typeface="Wingdings" panose="05000000000000000000" pitchFamily="2" charset="2"/>
              <a:buChar char="q"/>
            </a:pPr>
            <a:r>
              <a:rPr lang="en-US" sz="1800" b="1" kern="100">
                <a:solidFill>
                  <a:srgbClr val="00B0F0"/>
                </a:solidFill>
                <a:effectLst/>
                <a:latin typeface="Times New Roman" panose="02020603050405020304" pitchFamily="18" charset="0"/>
                <a:ea typeface="Aptos" panose="020B0004020202020204" pitchFamily="34" charset="0"/>
              </a:rPr>
              <a:t>Expand Premium Selections</a:t>
            </a:r>
            <a:r>
              <a:rPr lang="en-US" sz="1800" kern="100">
                <a:solidFill>
                  <a:srgbClr val="00B0F0"/>
                </a:solidFill>
                <a:effectLst/>
                <a:latin typeface="Times New Roman" panose="02020603050405020304" pitchFamily="18" charset="0"/>
                <a:ea typeface="Aptos" panose="020B0004020202020204" pitchFamily="34" charset="0"/>
              </a:rPr>
              <a:t>: </a:t>
            </a:r>
            <a:r>
              <a:rPr lang="en-US" sz="1800">
                <a:effectLst/>
                <a:latin typeface="Times New Roman" panose="02020603050405020304" pitchFamily="18" charset="0"/>
                <a:ea typeface="Aptos" panose="020B0004020202020204" pitchFamily="34" charset="0"/>
              </a:rPr>
              <a:t>With </a:t>
            </a:r>
            <a:r>
              <a:rPr lang="en-US" sz="1800" b="1">
                <a:solidFill>
                  <a:schemeClr val="accent6"/>
                </a:solidFill>
                <a:effectLst/>
                <a:latin typeface="Times New Roman" panose="02020603050405020304" pitchFamily="18" charset="0"/>
                <a:ea typeface="Aptos" panose="020B0004020202020204" pitchFamily="34" charset="0"/>
              </a:rPr>
              <a:t>Imported Brandies</a:t>
            </a:r>
            <a:r>
              <a:rPr lang="en-US" sz="1800">
                <a:solidFill>
                  <a:schemeClr val="accent6"/>
                </a:solidFill>
                <a:effectLst/>
                <a:latin typeface="Times New Roman" panose="02020603050405020304" pitchFamily="18" charset="0"/>
                <a:ea typeface="Aptos" panose="020B0004020202020204" pitchFamily="34" charset="0"/>
              </a:rPr>
              <a:t> </a:t>
            </a:r>
            <a:r>
              <a:rPr lang="en-US" sz="1800">
                <a:effectLst/>
                <a:latin typeface="Times New Roman" panose="02020603050405020304" pitchFamily="18" charset="0"/>
                <a:ea typeface="Aptos" panose="020B0004020202020204" pitchFamily="34" charset="0"/>
              </a:rPr>
              <a:t>having the highest dollar-to-volume ratio, there's an indication that consumers are willing to pay more for premium products. The business should consider expanding its selection of premium brands and specialty products in other high-margin categories, such as </a:t>
            </a:r>
            <a:r>
              <a:rPr lang="en-US" sz="1800" b="1">
                <a:effectLst/>
                <a:latin typeface="Times New Roman" panose="02020603050405020304" pitchFamily="18" charset="0"/>
                <a:ea typeface="Aptos" panose="020B0004020202020204" pitchFamily="34" charset="0"/>
              </a:rPr>
              <a:t>Whiskey Liqueur</a:t>
            </a:r>
            <a:r>
              <a:rPr lang="en-US" sz="1800">
                <a:effectLst/>
                <a:latin typeface="Times New Roman" panose="02020603050405020304" pitchFamily="18" charset="0"/>
                <a:ea typeface="Aptos" panose="020B0004020202020204" pitchFamily="34" charset="0"/>
              </a:rPr>
              <a:t> and </a:t>
            </a:r>
            <a:r>
              <a:rPr lang="en-US" sz="1800" b="1">
                <a:effectLst/>
                <a:latin typeface="Times New Roman" panose="02020603050405020304" pitchFamily="18" charset="0"/>
                <a:ea typeface="Aptos" panose="020B0004020202020204" pitchFamily="34" charset="0"/>
              </a:rPr>
              <a:t>100% Agave Tequila</a:t>
            </a:r>
            <a:r>
              <a:rPr lang="en-US" sz="1800">
                <a:effectLst/>
                <a:latin typeface="Times New Roman" panose="02020603050405020304" pitchFamily="18" charset="0"/>
                <a:ea typeface="Aptos" panose="020B0004020202020204" pitchFamily="34" charset="0"/>
              </a:rPr>
              <a:t>, to capitalize on this trend</a:t>
            </a:r>
            <a:endParaRPr lang="en-US" sz="2000" b="0" i="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75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4AF8C-8BBD-AAA2-3523-B0141BCB0B2C}"/>
              </a:ext>
            </a:extLst>
          </p:cNvPr>
          <p:cNvSpPr>
            <a:spLocks noGrp="1"/>
          </p:cNvSpPr>
          <p:nvPr>
            <p:ph type="title"/>
          </p:nvPr>
        </p:nvSpPr>
        <p:spPr>
          <a:xfrm>
            <a:off x="435066" y="1426519"/>
            <a:ext cx="6190412" cy="1182927"/>
          </a:xfrm>
        </p:spPr>
        <p:txBody>
          <a:bodyPr anchor="b">
            <a:normAutofit/>
          </a:bodyPr>
          <a:lstStyle/>
          <a:p>
            <a:r>
              <a:rPr lang="en-US" sz="3800"/>
              <a:t>Question 2</a:t>
            </a:r>
            <a:br>
              <a:rPr lang="en-US" sz="3800"/>
            </a:br>
            <a:endParaRPr lang="en-US" sz="3800"/>
          </a:p>
        </p:txBody>
      </p:sp>
      <p:cxnSp>
        <p:nvCxnSpPr>
          <p:cNvPr id="26"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5E8C07-F484-516E-89C5-F363D0CA08F3}"/>
              </a:ext>
            </a:extLst>
          </p:cNvPr>
          <p:cNvSpPr>
            <a:spLocks noGrp="1"/>
          </p:cNvSpPr>
          <p:nvPr>
            <p:ph idx="1"/>
          </p:nvPr>
        </p:nvSpPr>
        <p:spPr>
          <a:xfrm>
            <a:off x="213840" y="2608104"/>
            <a:ext cx="7017960" cy="3344459"/>
          </a:xfrm>
        </p:spPr>
        <p:txBody>
          <a:bodyPr vert="horz" lIns="91440" tIns="45720" rIns="91440" bIns="45720" rtlCol="0" anchor="t">
            <a:normAutofit/>
          </a:bodyPr>
          <a:lstStyle/>
          <a:p>
            <a:r>
              <a:rPr lang="fr-FR" sz="2000" b="1">
                <a:solidFill>
                  <a:srgbClr val="0D0D0D"/>
                </a:solidFill>
                <a:latin typeface="Times New Roman" panose="02020603050405020304" pitchFamily="18" charset="0"/>
                <a:ea typeface="+mn-lt"/>
                <a:cs typeface="Times New Roman" panose="02020603050405020304" pitchFamily="18" charset="0"/>
              </a:rPr>
              <a:t>"How does pricing affect the volume and profitability of liquor sales, and how do adjustments in pricing influence the sales quantities across different categories?"</a:t>
            </a:r>
            <a:endParaRPr lang="en-US" sz="2000" b="1">
              <a:solidFill>
                <a:srgbClr val="000000"/>
              </a:solidFill>
              <a:latin typeface="Times New Roman" panose="02020603050405020304" pitchFamily="18" charset="0"/>
              <a:ea typeface="+mn-lt"/>
              <a:cs typeface="Times New Roman" panose="02020603050405020304" pitchFamily="18" charset="0"/>
            </a:endParaRPr>
          </a:p>
          <a:p>
            <a:pPr marL="0" indent="0">
              <a:buNone/>
            </a:pPr>
            <a:endParaRPr lang="en-US" b="1">
              <a:latin typeface="Times New Roman" panose="02020603050405020304" pitchFamily="18" charset="0"/>
              <a:cs typeface="Times New Roman" panose="02020603050405020304" pitchFamily="18" charset="0"/>
            </a:endParaRPr>
          </a:p>
        </p:txBody>
      </p:sp>
      <p:pic>
        <p:nvPicPr>
          <p:cNvPr id="5" name="Picture 4" descr="Many question marks on black background">
            <a:extLst>
              <a:ext uri="{FF2B5EF4-FFF2-40B4-BE49-F238E27FC236}">
                <a16:creationId xmlns:a16="http://schemas.microsoft.com/office/drawing/2014/main" id="{5D4FAAF8-DA05-3C55-9F3B-2BA5A179466D}"/>
              </a:ext>
            </a:extLst>
          </p:cNvPr>
          <p:cNvPicPr>
            <a:picLocks noChangeAspect="1"/>
          </p:cNvPicPr>
          <p:nvPr/>
        </p:nvPicPr>
        <p:blipFill rotWithShape="1">
          <a:blip r:embed="rId2"/>
          <a:srcRect l="39001" r="-2" b="-2"/>
          <a:stretch/>
        </p:blipFill>
        <p:spPr>
          <a:xfrm>
            <a:off x="7238933" y="846164"/>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28"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0"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701948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36A1-F318-4059-804F-1F4A4C1A78E7}"/>
              </a:ext>
            </a:extLst>
          </p:cNvPr>
          <p:cNvSpPr>
            <a:spLocks noGrp="1"/>
          </p:cNvSpPr>
          <p:nvPr>
            <p:ph type="title"/>
          </p:nvPr>
        </p:nvSpPr>
        <p:spPr/>
        <p:txBody>
          <a:bodyPr/>
          <a:lstStyle/>
          <a:p>
            <a:endParaRPr lang="fr-FR"/>
          </a:p>
        </p:txBody>
      </p:sp>
      <p:sp>
        <p:nvSpPr>
          <p:cNvPr id="4" name="Content Placeholder 3">
            <a:extLst>
              <a:ext uri="{FF2B5EF4-FFF2-40B4-BE49-F238E27FC236}">
                <a16:creationId xmlns:a16="http://schemas.microsoft.com/office/drawing/2014/main" id="{F83CDE6A-0EE2-B4D0-B1BB-1E4F0572809C}"/>
              </a:ext>
            </a:extLst>
          </p:cNvPr>
          <p:cNvSpPr txBox="1">
            <a:spLocks/>
          </p:cNvSpPr>
          <p:nvPr/>
        </p:nvSpPr>
        <p:spPr>
          <a:xfrm>
            <a:off x="0" y="1841500"/>
            <a:ext cx="4011613" cy="42846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fr-FR"/>
          </a:p>
          <a:p>
            <a:endParaRPr lang="fr-FR"/>
          </a:p>
        </p:txBody>
      </p:sp>
      <p:graphicFrame>
        <p:nvGraphicFramePr>
          <p:cNvPr id="6" name="Text Placeholder 2">
            <a:extLst>
              <a:ext uri="{FF2B5EF4-FFF2-40B4-BE49-F238E27FC236}">
                <a16:creationId xmlns:a16="http://schemas.microsoft.com/office/drawing/2014/main" id="{CD424EF7-05A3-08CC-ED3D-7B5DDAB99F49}"/>
              </a:ext>
            </a:extLst>
          </p:cNvPr>
          <p:cNvGraphicFramePr/>
          <p:nvPr>
            <p:extLst>
              <p:ext uri="{D42A27DB-BD31-4B8C-83A1-F6EECF244321}">
                <p14:modId xmlns:p14="http://schemas.microsoft.com/office/powerpoint/2010/main" val="3946179024"/>
              </p:ext>
            </p:extLst>
          </p:nvPr>
        </p:nvGraphicFramePr>
        <p:xfrm>
          <a:off x="146603" y="1295485"/>
          <a:ext cx="11896701" cy="808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screenshot of a computer&#10;&#10;Description automatically generated">
            <a:extLst>
              <a:ext uri="{FF2B5EF4-FFF2-40B4-BE49-F238E27FC236}">
                <a16:creationId xmlns:a16="http://schemas.microsoft.com/office/drawing/2014/main" id="{A78A254F-F50D-F5BC-3AB5-CFE62075AB31}"/>
              </a:ext>
            </a:extLst>
          </p:cNvPr>
          <p:cNvPicPr>
            <a:picLocks noChangeAspect="1"/>
          </p:cNvPicPr>
          <p:nvPr/>
        </p:nvPicPr>
        <p:blipFill>
          <a:blip r:embed="rId7"/>
          <a:stretch>
            <a:fillRect/>
          </a:stretch>
        </p:blipFill>
        <p:spPr>
          <a:xfrm>
            <a:off x="153068" y="2105137"/>
            <a:ext cx="11889418" cy="4326570"/>
          </a:xfrm>
          <a:prstGeom prst="rect">
            <a:avLst/>
          </a:prstGeom>
        </p:spPr>
      </p:pic>
    </p:spTree>
    <p:extLst>
      <p:ext uri="{BB962C8B-B14F-4D97-AF65-F5344CB8AC3E}">
        <p14:creationId xmlns:p14="http://schemas.microsoft.com/office/powerpoint/2010/main" val="175564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36A1-F318-4059-804F-1F4A4C1A78E7}"/>
              </a:ext>
            </a:extLst>
          </p:cNvPr>
          <p:cNvSpPr>
            <a:spLocks noGrp="1"/>
          </p:cNvSpPr>
          <p:nvPr>
            <p:ph type="ctrTitle"/>
          </p:nvPr>
        </p:nvSpPr>
        <p:spPr>
          <a:xfrm>
            <a:off x="914400" y="978567"/>
            <a:ext cx="10363200" cy="1470025"/>
          </a:xfrm>
        </p:spPr>
        <p:txBody>
          <a:bodyPr/>
          <a:lstStyle/>
          <a:p>
            <a:r>
              <a:rPr lang="en-US" sz="2800" b="1">
                <a:solidFill>
                  <a:srgbClr val="0D0D0D"/>
                </a:solidFill>
                <a:highlight>
                  <a:srgbClr val="FFFFFF"/>
                </a:highlight>
                <a:latin typeface="Times New Roman"/>
                <a:ea typeface="+mj-lt"/>
                <a:cs typeface="Times New Roman"/>
              </a:rPr>
              <a:t>Correlation Analysis</a:t>
            </a:r>
            <a:endParaRPr lang="en-US"/>
          </a:p>
        </p:txBody>
      </p:sp>
      <p:sp>
        <p:nvSpPr>
          <p:cNvPr id="3" name="Subtitle 2">
            <a:extLst>
              <a:ext uri="{FF2B5EF4-FFF2-40B4-BE49-F238E27FC236}">
                <a16:creationId xmlns:a16="http://schemas.microsoft.com/office/drawing/2014/main" id="{C35F47CE-0899-C47F-DFE3-67EE3000E2CB}"/>
              </a:ext>
            </a:extLst>
          </p:cNvPr>
          <p:cNvSpPr>
            <a:spLocks noGrp="1"/>
          </p:cNvSpPr>
          <p:nvPr>
            <p:ph type="subTitle" idx="1"/>
          </p:nvPr>
        </p:nvSpPr>
        <p:spPr>
          <a:xfrm>
            <a:off x="1828800" y="2143642"/>
            <a:ext cx="8534400" cy="1752600"/>
          </a:xfrm>
        </p:spPr>
        <p:txBody>
          <a:bodyPr vert="horz" lIns="91440" tIns="45720" rIns="91440" bIns="45720" rtlCol="0" anchor="t">
            <a:normAutofit/>
          </a:bodyPr>
          <a:lstStyle/>
          <a:p>
            <a:r>
              <a:rPr lang="en-US" sz="2000">
                <a:solidFill>
                  <a:srgbClr val="0D0D0D"/>
                </a:solidFill>
                <a:highlight>
                  <a:srgbClr val="FFFFFF"/>
                </a:highlight>
                <a:ea typeface="+mn-lt"/>
                <a:cs typeface="+mn-lt"/>
              </a:rPr>
              <a:t>we are examining the strength and direction of the relationship between the prices of products and their sales volume and profitability. </a:t>
            </a:r>
            <a:endParaRPr lang="en-US" sz="2000">
              <a:ea typeface="Calibri"/>
              <a:cs typeface="Calibri"/>
            </a:endParaRPr>
          </a:p>
          <a:p>
            <a:endParaRPr lang="en-US" sz="2000">
              <a:ea typeface="Calibri"/>
              <a:cs typeface="Calibri"/>
            </a:endParaRPr>
          </a:p>
        </p:txBody>
      </p:sp>
      <p:pic>
        <p:nvPicPr>
          <p:cNvPr id="5" name="Picture 4" descr="A screenshot of a computer program&#10;&#10;Description automatically generated">
            <a:extLst>
              <a:ext uri="{FF2B5EF4-FFF2-40B4-BE49-F238E27FC236}">
                <a16:creationId xmlns:a16="http://schemas.microsoft.com/office/drawing/2014/main" id="{3D23DDFD-5CAE-5184-FC0B-A1746A468159}"/>
              </a:ext>
            </a:extLst>
          </p:cNvPr>
          <p:cNvPicPr>
            <a:picLocks noChangeAspect="1"/>
          </p:cNvPicPr>
          <p:nvPr/>
        </p:nvPicPr>
        <p:blipFill>
          <a:blip r:embed="rId2"/>
          <a:stretch>
            <a:fillRect/>
          </a:stretch>
        </p:blipFill>
        <p:spPr>
          <a:xfrm>
            <a:off x="2429613" y="3018041"/>
            <a:ext cx="7143750" cy="2152650"/>
          </a:xfrm>
          <a:prstGeom prst="rect">
            <a:avLst/>
          </a:prstGeom>
        </p:spPr>
      </p:pic>
    </p:spTree>
    <p:extLst>
      <p:ext uri="{BB962C8B-B14F-4D97-AF65-F5344CB8AC3E}">
        <p14:creationId xmlns:p14="http://schemas.microsoft.com/office/powerpoint/2010/main" val="221343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6CD9-F0B3-D93F-6567-132AF50DBECE}"/>
              </a:ext>
            </a:extLst>
          </p:cNvPr>
          <p:cNvSpPr>
            <a:spLocks noGrp="1"/>
          </p:cNvSpPr>
          <p:nvPr>
            <p:ph type="title"/>
          </p:nvPr>
        </p:nvSpPr>
        <p:spPr/>
        <p:txBody>
          <a:bodyPr vert="horz" lIns="91440" tIns="45720" rIns="91440" bIns="45720" rtlCol="0" anchor="t">
            <a:normAutofit/>
          </a:bodyPr>
          <a:lstStyle/>
          <a:p>
            <a:endParaRPr lang="en-US" sz="5000" b="1" i="0" kern="1200" cap="all" baseline="0">
              <a:solidFill>
                <a:schemeClr val="bg1"/>
              </a:solidFill>
              <a:latin typeface="+mj-lt"/>
              <a:ea typeface="+mj-ea"/>
              <a:cs typeface="+mj-cs"/>
            </a:endParaRPr>
          </a:p>
        </p:txBody>
      </p:sp>
      <p:sp>
        <p:nvSpPr>
          <p:cNvPr id="7" name="Text Placeholder 6">
            <a:extLst>
              <a:ext uri="{FF2B5EF4-FFF2-40B4-BE49-F238E27FC236}">
                <a16:creationId xmlns:a16="http://schemas.microsoft.com/office/drawing/2014/main" id="{C84CB427-E79B-6322-5B08-DB50AE656BC3}"/>
              </a:ext>
            </a:extLst>
          </p:cNvPr>
          <p:cNvSpPr>
            <a:spLocks noGrp="1"/>
          </p:cNvSpPr>
          <p:nvPr>
            <p:ph type="body" idx="1"/>
          </p:nvPr>
        </p:nvSpPr>
        <p:spPr/>
        <p:txBody>
          <a:bodyPr/>
          <a:lstStyle/>
          <a:p>
            <a:r>
              <a:rPr lang="en-US">
                <a:cs typeface="Calibri"/>
              </a:rPr>
              <a:t>State Bottle Retail vs Bottle sold</a:t>
            </a:r>
            <a:endParaRPr lang="en-US"/>
          </a:p>
        </p:txBody>
      </p:sp>
      <p:pic>
        <p:nvPicPr>
          <p:cNvPr id="4" name="Content Placeholder 3" descr="A graph with blue dots&#10;&#10;Description automatically generated">
            <a:extLst>
              <a:ext uri="{FF2B5EF4-FFF2-40B4-BE49-F238E27FC236}">
                <a16:creationId xmlns:a16="http://schemas.microsoft.com/office/drawing/2014/main" id="{46FDDEEA-3C6D-536B-487D-4B6797A2BD71}"/>
              </a:ext>
            </a:extLst>
          </p:cNvPr>
          <p:cNvPicPr>
            <a:picLocks noGrp="1" noChangeAspect="1"/>
          </p:cNvPicPr>
          <p:nvPr>
            <p:ph sz="half" idx="2"/>
          </p:nvPr>
        </p:nvPicPr>
        <p:blipFill rotWithShape="1">
          <a:blip r:embed="rId2"/>
          <a:stretch/>
        </p:blipFill>
        <p:spPr>
          <a:xfrm>
            <a:off x="-1374" y="1704090"/>
            <a:ext cx="6194846" cy="5160445"/>
          </a:xfrm>
          <a:prstGeom prst="rect">
            <a:avLst/>
          </a:prstGeom>
        </p:spPr>
      </p:pic>
      <p:sp>
        <p:nvSpPr>
          <p:cNvPr id="8" name="Text Placeholder 7">
            <a:extLst>
              <a:ext uri="{FF2B5EF4-FFF2-40B4-BE49-F238E27FC236}">
                <a16:creationId xmlns:a16="http://schemas.microsoft.com/office/drawing/2014/main" id="{CDA8C455-D325-0D72-6728-0D7B243A5766}"/>
              </a:ext>
            </a:extLst>
          </p:cNvPr>
          <p:cNvSpPr>
            <a:spLocks noGrp="1"/>
          </p:cNvSpPr>
          <p:nvPr>
            <p:ph type="body" sz="quarter" idx="3"/>
          </p:nvPr>
        </p:nvSpPr>
        <p:spPr/>
        <p:txBody>
          <a:bodyPr/>
          <a:lstStyle/>
          <a:p>
            <a:r>
              <a:rPr lang="en-US">
                <a:cs typeface="Calibri"/>
              </a:rPr>
              <a:t>Sale Dollars vs Bottle Sold</a:t>
            </a:r>
            <a:endParaRPr lang="en-US" err="1"/>
          </a:p>
        </p:txBody>
      </p:sp>
      <p:sp>
        <p:nvSpPr>
          <p:cNvPr id="6" name="Content Placeholder 5">
            <a:extLst>
              <a:ext uri="{FF2B5EF4-FFF2-40B4-BE49-F238E27FC236}">
                <a16:creationId xmlns:a16="http://schemas.microsoft.com/office/drawing/2014/main" id="{5AC0F982-A0DB-BC3E-A020-ABA2DC558A92}"/>
              </a:ext>
            </a:extLst>
          </p:cNvPr>
          <p:cNvSpPr>
            <a:spLocks noGrp="1"/>
          </p:cNvSpPr>
          <p:nvPr>
            <p:ph sz="quarter" idx="4"/>
          </p:nvPr>
        </p:nvSpPr>
        <p:spPr/>
        <p:txBody>
          <a:bodyPr vert="horz" lIns="91440" tIns="45720" rIns="91440" bIns="45720" rtlCol="0" anchor="t">
            <a:normAutofit/>
          </a:bodyPr>
          <a:lstStyle/>
          <a:p>
            <a:pPr marL="0" indent="0">
              <a:buNone/>
            </a:pPr>
            <a:endParaRPr lang="en-US">
              <a:cs typeface="Calibri"/>
            </a:endParaRPr>
          </a:p>
        </p:txBody>
      </p:sp>
      <p:pic>
        <p:nvPicPr>
          <p:cNvPr id="5" name="Content Placeholder 5" descr="A graph with blue dots and a line&#10;&#10;Description automatically generated">
            <a:extLst>
              <a:ext uri="{FF2B5EF4-FFF2-40B4-BE49-F238E27FC236}">
                <a16:creationId xmlns:a16="http://schemas.microsoft.com/office/drawing/2014/main" id="{28D410D4-D692-091A-7153-F36DDE18CEE6}"/>
              </a:ext>
            </a:extLst>
          </p:cNvPr>
          <p:cNvPicPr>
            <a:picLocks noChangeAspect="1"/>
          </p:cNvPicPr>
          <p:nvPr/>
        </p:nvPicPr>
        <p:blipFill>
          <a:blip r:embed="rId3"/>
          <a:stretch>
            <a:fillRect/>
          </a:stretch>
        </p:blipFill>
        <p:spPr>
          <a:xfrm>
            <a:off x="6195967" y="1719944"/>
            <a:ext cx="6014658" cy="5135684"/>
          </a:xfrm>
          <a:prstGeom prst="rect">
            <a:avLst/>
          </a:prstGeom>
        </p:spPr>
      </p:pic>
    </p:spTree>
    <p:extLst>
      <p:ext uri="{BB962C8B-B14F-4D97-AF65-F5344CB8AC3E}">
        <p14:creationId xmlns:p14="http://schemas.microsoft.com/office/powerpoint/2010/main" val="4259007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F8956D-E4B0-662C-2A2B-073F41B82479}"/>
              </a:ext>
            </a:extLst>
          </p:cNvPr>
          <p:cNvSpPr>
            <a:spLocks noGrp="1"/>
          </p:cNvSpPr>
          <p:nvPr>
            <p:ph type="title"/>
          </p:nvPr>
        </p:nvSpPr>
        <p:spPr>
          <a:xfrm>
            <a:off x="2150534" y="-30162"/>
            <a:ext cx="10041467" cy="868362"/>
          </a:xfrm>
        </p:spPr>
        <p:txBody>
          <a:bodyPr/>
          <a:lstStyle/>
          <a:p>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104DBE2B-DF7B-A28A-34ED-D2CBE2009A2C}"/>
              </a:ext>
            </a:extLst>
          </p:cNvPr>
          <p:cNvPicPr>
            <a:picLocks noGrp="1" noChangeAspect="1"/>
          </p:cNvPicPr>
          <p:nvPr>
            <p:ph idx="1"/>
          </p:nvPr>
        </p:nvPicPr>
        <p:blipFill>
          <a:blip r:embed="rId2"/>
          <a:stretch>
            <a:fillRect/>
          </a:stretch>
        </p:blipFill>
        <p:spPr>
          <a:xfrm>
            <a:off x="814138" y="1012990"/>
            <a:ext cx="10563723" cy="2848071"/>
          </a:xfrm>
          <a:noFill/>
        </p:spPr>
      </p:pic>
      <p:pic>
        <p:nvPicPr>
          <p:cNvPr id="3" name="Content Placeholder 3" descr="A screenshot of a computer&#10;&#10;Description automatically generated">
            <a:extLst>
              <a:ext uri="{FF2B5EF4-FFF2-40B4-BE49-F238E27FC236}">
                <a16:creationId xmlns:a16="http://schemas.microsoft.com/office/drawing/2014/main" id="{2D8CC84A-4C41-3339-7A98-B13AAE076B82}"/>
              </a:ext>
            </a:extLst>
          </p:cNvPr>
          <p:cNvPicPr>
            <a:picLocks noChangeAspect="1"/>
          </p:cNvPicPr>
          <p:nvPr/>
        </p:nvPicPr>
        <p:blipFill>
          <a:blip r:embed="rId3"/>
          <a:stretch>
            <a:fillRect/>
          </a:stretch>
        </p:blipFill>
        <p:spPr>
          <a:xfrm>
            <a:off x="814138" y="3953999"/>
            <a:ext cx="10563723" cy="2656886"/>
          </a:xfrm>
          <a:prstGeom prst="rect">
            <a:avLst/>
          </a:prstGeom>
        </p:spPr>
      </p:pic>
    </p:spTree>
    <p:extLst>
      <p:ext uri="{BB962C8B-B14F-4D97-AF65-F5344CB8AC3E}">
        <p14:creationId xmlns:p14="http://schemas.microsoft.com/office/powerpoint/2010/main" val="3689044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35941C70-AC54-2E4B-8FF9-6AC00F82B846}"/>
              </a:ext>
            </a:extLst>
          </p:cNvPr>
          <p:cNvPicPr>
            <a:picLocks noChangeAspect="1"/>
          </p:cNvPicPr>
          <p:nvPr/>
        </p:nvPicPr>
        <p:blipFill>
          <a:blip r:embed="rId2"/>
          <a:stretch>
            <a:fillRect/>
          </a:stretch>
        </p:blipFill>
        <p:spPr>
          <a:xfrm>
            <a:off x="235975" y="322814"/>
            <a:ext cx="11477456" cy="6283653"/>
          </a:xfrm>
          <a:prstGeom prst="rect">
            <a:avLst/>
          </a:prstGeom>
        </p:spPr>
      </p:pic>
    </p:spTree>
    <p:extLst>
      <p:ext uri="{BB962C8B-B14F-4D97-AF65-F5344CB8AC3E}">
        <p14:creationId xmlns:p14="http://schemas.microsoft.com/office/powerpoint/2010/main" val="2375522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122B-13B0-9767-75A8-FEE88BE51D0F}"/>
              </a:ext>
            </a:extLst>
          </p:cNvPr>
          <p:cNvSpPr>
            <a:spLocks noGrp="1"/>
          </p:cNvSpPr>
          <p:nvPr>
            <p:ph type="title"/>
          </p:nvPr>
        </p:nvSpPr>
        <p:spPr>
          <a:xfrm>
            <a:off x="708247" y="2107683"/>
            <a:ext cx="10515600" cy="2613283"/>
          </a:xfrm>
        </p:spPr>
        <p:txBody>
          <a:bodyPr vert="horz" lIns="91440" tIns="45720" rIns="91440" bIns="45720" rtlCol="0" anchor="ctr">
            <a:noAutofit/>
          </a:bodyPr>
          <a:lstStyle/>
          <a:p>
            <a:pPr marL="285750" indent="-285750">
              <a:buFont typeface="Arial"/>
              <a:buChar char="•"/>
            </a:pPr>
            <a:r>
              <a:rPr lang="en-US" sz="2000" b="1">
                <a:latin typeface="Times New Roman" panose="02020603050405020304" pitchFamily="18" charset="0"/>
                <a:ea typeface="+mj-lt"/>
                <a:cs typeface="Times New Roman" panose="02020603050405020304" pitchFamily="18" charset="0"/>
              </a:rPr>
              <a:t>High Elasticity:</a:t>
            </a:r>
            <a:r>
              <a:rPr lang="en-US" sz="2000">
                <a:solidFill>
                  <a:srgbClr val="0D0D0D"/>
                </a:solidFill>
                <a:latin typeface="Times New Roman" panose="02020603050405020304" pitchFamily="18" charset="0"/>
                <a:ea typeface="+mj-lt"/>
                <a:cs typeface="Times New Roman" panose="02020603050405020304" pitchFamily="18" charset="0"/>
              </a:rPr>
              <a:t> Categories with bars above the horizontal axis have positive elasticity, meaning sales increase when the price drops and decrease when the price rises. Taller bars indicate greater sensitivity. For these categories, even a small change in price could lead to a large change in the quantity sold.</a:t>
            </a:r>
            <a:endParaRPr lang="en-US" sz="2000">
              <a:latin typeface="Times New Roman" panose="02020603050405020304" pitchFamily="18" charset="0"/>
              <a:cs typeface="Times New Roman" panose="02020603050405020304" pitchFamily="18" charset="0"/>
            </a:endParaRPr>
          </a:p>
          <a:p>
            <a:pPr marL="285750" indent="-285750">
              <a:spcBef>
                <a:spcPts val="1000"/>
              </a:spcBef>
              <a:buFont typeface="Arial"/>
              <a:buChar char="•"/>
            </a:pPr>
            <a:r>
              <a:rPr lang="en-US" sz="2000" b="1">
                <a:solidFill>
                  <a:srgbClr val="000000"/>
                </a:solidFill>
                <a:latin typeface="Times New Roman" panose="02020603050405020304" pitchFamily="18" charset="0"/>
                <a:cs typeface="Times New Roman" panose="02020603050405020304" pitchFamily="18" charset="0"/>
              </a:rPr>
              <a:t>Low or Negative Elasticity:</a:t>
            </a:r>
            <a:r>
              <a:rPr lang="en-US" sz="2000">
                <a:solidFill>
                  <a:srgbClr val="0D0D0D"/>
                </a:solidFill>
                <a:latin typeface="Times New Roman" panose="02020603050405020304" pitchFamily="18" charset="0"/>
                <a:cs typeface="Times New Roman" panose="02020603050405020304" pitchFamily="18" charset="0"/>
              </a:rPr>
              <a:t> Categories with bars below the axis have low or negative elasticity. Here, changes in price have a less significant impact on the quantity sold, or sales might even go up when the price increases.</a:t>
            </a:r>
            <a:br>
              <a:rPr lang="en-US" sz="2000">
                <a:solidFill>
                  <a:srgbClr val="0D0D0D"/>
                </a:solidFill>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b="1">
                <a:solidFill>
                  <a:srgbClr val="0D0D0D"/>
                </a:solidFill>
                <a:latin typeface="Times New Roman" panose="02020603050405020304" pitchFamily="18" charset="0"/>
                <a:cs typeface="Times New Roman" panose="02020603050405020304" pitchFamily="18" charset="0"/>
              </a:rPr>
              <a:t>Some of the </a:t>
            </a:r>
            <a:r>
              <a:rPr lang="en-US" sz="2000" b="1">
                <a:solidFill>
                  <a:srgbClr val="000000"/>
                </a:solidFill>
                <a:latin typeface="Times New Roman" panose="02020603050405020304" pitchFamily="18" charset="0"/>
                <a:ea typeface="+mj-lt"/>
                <a:cs typeface="Times New Roman" panose="02020603050405020304" pitchFamily="18" charset="0"/>
              </a:rPr>
              <a:t>High Elasticity Categories</a:t>
            </a:r>
            <a:br>
              <a:rPr lang="en-US" sz="2000" b="1">
                <a:latin typeface="Times New Roman" panose="02020603050405020304" pitchFamily="18" charset="0"/>
                <a:ea typeface="+mj-lt"/>
                <a:cs typeface="Times New Roman" panose="02020603050405020304" pitchFamily="18" charset="0"/>
              </a:rPr>
            </a:br>
            <a:br>
              <a:rPr lang="en-US" sz="2000" b="1">
                <a:latin typeface="Times New Roman" panose="02020603050405020304" pitchFamily="18" charset="0"/>
                <a:ea typeface="+mj-lt"/>
                <a:cs typeface="Times New Roman" panose="02020603050405020304" pitchFamily="18" charset="0"/>
              </a:rPr>
            </a:br>
            <a:r>
              <a:rPr lang="en-US" sz="2000">
                <a:solidFill>
                  <a:srgbClr val="000000"/>
                </a:solidFill>
                <a:latin typeface="Times New Roman" panose="02020603050405020304" pitchFamily="18" charset="0"/>
                <a:ea typeface="+mj-lt"/>
                <a:cs typeface="Times New Roman" panose="02020603050405020304" pitchFamily="18" charset="0"/>
              </a:rPr>
              <a:t>1.American</a:t>
            </a:r>
            <a:r>
              <a:rPr lang="en-US" sz="2000">
                <a:solidFill>
                  <a:srgbClr val="000000"/>
                </a:solidFill>
                <a:latin typeface="Times New Roman" panose="02020603050405020304" pitchFamily="18" charset="0"/>
                <a:cs typeface="Times New Roman" panose="02020603050405020304" pitchFamily="18" charset="0"/>
              </a:rPr>
              <a:t> Cordials &amp; Liqueurs</a:t>
            </a:r>
          </a:p>
          <a:p>
            <a:pPr>
              <a:spcBef>
                <a:spcPts val="1000"/>
              </a:spcBef>
            </a:pPr>
            <a:r>
              <a:rPr lang="en-US" sz="2000">
                <a:solidFill>
                  <a:srgbClr val="000000"/>
                </a:solidFill>
                <a:latin typeface="Times New Roman" panose="02020603050405020304" pitchFamily="18" charset="0"/>
                <a:cs typeface="Times New Roman" panose="02020603050405020304" pitchFamily="18" charset="0"/>
              </a:rPr>
              <a:t>    2.American Distilled Spirits Specialty</a:t>
            </a:r>
            <a:endParaRPr lang="en-US" sz="2000">
              <a:latin typeface="Times New Roman" panose="02020603050405020304" pitchFamily="18" charset="0"/>
              <a:cs typeface="Times New Roman" panose="02020603050405020304" pitchFamily="18" charset="0"/>
            </a:endParaRPr>
          </a:p>
          <a:p>
            <a:pPr>
              <a:spcBef>
                <a:spcPts val="1000"/>
              </a:spcBef>
            </a:pPr>
            <a:r>
              <a:rPr lang="en-US" sz="2000">
                <a:solidFill>
                  <a:srgbClr val="000000"/>
                </a:solidFill>
                <a:latin typeface="Times New Roman" panose="02020603050405020304" pitchFamily="18" charset="0"/>
                <a:cs typeface="Times New Roman" panose="02020603050405020304" pitchFamily="18" charset="0"/>
              </a:rPr>
              <a:t> 3.Cocktails / RTD</a:t>
            </a:r>
          </a:p>
          <a:p>
            <a:pPr>
              <a:spcBef>
                <a:spcPts val="1000"/>
              </a:spcBef>
            </a:pPr>
            <a:r>
              <a:rPr lang="en-US" sz="2000">
                <a:solidFill>
                  <a:srgbClr val="000000"/>
                </a:solidFill>
                <a:latin typeface="Times New Roman" panose="02020603050405020304" pitchFamily="18" charset="0"/>
                <a:cs typeface="Times New Roman" panose="02020603050405020304" pitchFamily="18" charset="0"/>
              </a:rPr>
              <a:t> 4.Coffee Liqueurs</a:t>
            </a:r>
          </a:p>
          <a:p>
            <a:pPr>
              <a:spcBef>
                <a:spcPts val="1000"/>
              </a:spcBef>
            </a:pPr>
            <a:r>
              <a:rPr lang="en-US" sz="2000">
                <a:solidFill>
                  <a:srgbClr val="000000"/>
                </a:solidFill>
                <a:latin typeface="Times New Roman" panose="02020603050405020304" pitchFamily="18" charset="0"/>
                <a:cs typeface="Times New Roman" panose="02020603050405020304" pitchFamily="18" charset="0"/>
              </a:rPr>
              <a:t> 5.Distilled Spirits Specialty</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39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36A1-F318-4059-804F-1F4A4C1A78E7}"/>
              </a:ext>
            </a:extLst>
          </p:cNvPr>
          <p:cNvSpPr>
            <a:spLocks noGrp="1"/>
          </p:cNvSpPr>
          <p:nvPr>
            <p:ph type="title"/>
          </p:nvPr>
        </p:nvSpPr>
        <p:spPr/>
        <p:txBody>
          <a:bodyPr>
            <a:normAutofit/>
          </a:bodyPr>
          <a:lstStyle/>
          <a:p>
            <a:pPr algn="ctr"/>
            <a:r>
              <a:rPr lang="fr-FR" sz="3600" b="1">
                <a:solidFill>
                  <a:schemeClr val="bg1"/>
                </a:solidFill>
              </a:rPr>
              <a:t>Introduction</a:t>
            </a:r>
            <a:endParaRPr lang="fr-FR" sz="3600" b="1"/>
          </a:p>
        </p:txBody>
      </p:sp>
      <p:sp>
        <p:nvSpPr>
          <p:cNvPr id="8" name="TextBox 7">
            <a:extLst>
              <a:ext uri="{FF2B5EF4-FFF2-40B4-BE49-F238E27FC236}">
                <a16:creationId xmlns:a16="http://schemas.microsoft.com/office/drawing/2014/main" id="{AE6B990B-93B0-45B7-DD74-33E93A53D958}"/>
              </a:ext>
            </a:extLst>
          </p:cNvPr>
          <p:cNvSpPr txBox="1"/>
          <p:nvPr/>
        </p:nvSpPr>
        <p:spPr>
          <a:xfrm>
            <a:off x="2195276" y="1370590"/>
            <a:ext cx="8994340" cy="830997"/>
          </a:xfrm>
          <a:prstGeom prst="rect">
            <a:avLst/>
          </a:prstGeom>
          <a:solidFill>
            <a:schemeClr val="accent6">
              <a:lumMod val="20000"/>
              <a:lumOff val="80000"/>
            </a:scheme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ysClr val="windowText" lastClr="000000"/>
                </a:solidFill>
                <a:effectLst/>
                <a:uLnTx/>
                <a:uFillTx/>
                <a:latin typeface="Times" panose="02020603050405020304" pitchFamily="18" charset="0"/>
                <a:cs typeface="Times" panose="02020603050405020304" pitchFamily="18" charset="0"/>
              </a:rPr>
              <a:t>Project Objective</a:t>
            </a:r>
            <a:r>
              <a:rPr kumimoji="0" lang="en-US" sz="2400" b="0" i="0" u="none" strike="noStrike" kern="0" cap="none" spc="0" normalizeH="0" baseline="0" noProof="0">
                <a:ln>
                  <a:noFill/>
                </a:ln>
                <a:solidFill>
                  <a:sysClr val="windowText" lastClr="000000"/>
                </a:solidFill>
                <a:effectLst/>
                <a:uLnTx/>
                <a:uFillTx/>
                <a:latin typeface="Times" panose="02020603050405020304" pitchFamily="18" charset="0"/>
                <a:cs typeface="Times" panose="02020603050405020304" pitchFamily="18" charset="0"/>
              </a:rPr>
              <a:t>: Identify actionable business insights by formulating key questions to guide our analysis of datasets.</a:t>
            </a:r>
          </a:p>
        </p:txBody>
      </p:sp>
      <p:sp>
        <p:nvSpPr>
          <p:cNvPr id="10" name="TextBox 9">
            <a:extLst>
              <a:ext uri="{FF2B5EF4-FFF2-40B4-BE49-F238E27FC236}">
                <a16:creationId xmlns:a16="http://schemas.microsoft.com/office/drawing/2014/main" id="{193FBBDA-A352-7434-A41E-6E789C263345}"/>
              </a:ext>
            </a:extLst>
          </p:cNvPr>
          <p:cNvSpPr txBox="1"/>
          <p:nvPr/>
        </p:nvSpPr>
        <p:spPr>
          <a:xfrm>
            <a:off x="2195276" y="2748645"/>
            <a:ext cx="8994340" cy="1200329"/>
          </a:xfrm>
          <a:prstGeom prst="rect">
            <a:avLst/>
          </a:prstGeom>
          <a:solidFill>
            <a:schemeClr val="accent6">
              <a:lumMod val="20000"/>
              <a:lumOff val="80000"/>
            </a:scheme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ysClr val="windowText" lastClr="000000"/>
                </a:solidFill>
                <a:effectLst/>
                <a:uLnTx/>
                <a:uFillTx/>
                <a:latin typeface="Times" panose="02020603050405020304" pitchFamily="18" charset="0"/>
                <a:cs typeface="Times" panose="02020603050405020304" pitchFamily="18" charset="0"/>
              </a:rPr>
              <a:t>Analysis Tools</a:t>
            </a:r>
            <a:r>
              <a:rPr kumimoji="0" lang="en-US" sz="2400" b="0" i="0" u="none" strike="noStrike" kern="0" cap="none" spc="0" normalizeH="0" baseline="0" noProof="0">
                <a:ln>
                  <a:noFill/>
                </a:ln>
                <a:solidFill>
                  <a:sysClr val="windowText" lastClr="000000"/>
                </a:solidFill>
                <a:effectLst/>
                <a:uLnTx/>
                <a:uFillTx/>
                <a:latin typeface="Times" panose="02020603050405020304" pitchFamily="18" charset="0"/>
                <a:cs typeface="Times" panose="02020603050405020304" pitchFamily="18" charset="0"/>
              </a:rPr>
              <a:t>: We used Hadoop and Spark for data processing</a:t>
            </a:r>
            <a:r>
              <a:rPr lang="en-US" sz="2400" kern="0">
                <a:solidFill>
                  <a:sysClr val="windowText" lastClr="000000"/>
                </a:solidFill>
                <a:latin typeface="Times" panose="02020603050405020304" pitchFamily="18" charset="0"/>
                <a:cs typeface="Times" panose="02020603050405020304" pitchFamily="18" charset="0"/>
              </a:rPr>
              <a:t> and used</a:t>
            </a:r>
            <a:r>
              <a:rPr kumimoji="0" lang="en-US" sz="2400" b="0" i="0" u="none" strike="noStrike" kern="0" cap="none" spc="0" normalizeH="0" baseline="0" noProof="0">
                <a:ln>
                  <a:noFill/>
                </a:ln>
                <a:solidFill>
                  <a:sysClr val="windowText" lastClr="000000"/>
                </a:solidFill>
                <a:effectLst/>
                <a:uLnTx/>
                <a:uFillTx/>
                <a:latin typeface="Times" panose="02020603050405020304" pitchFamily="18" charset="0"/>
                <a:cs typeface="Times" panose="02020603050405020304" pitchFamily="18" charset="0"/>
              </a:rPr>
              <a:t> </a:t>
            </a:r>
            <a:r>
              <a:rPr kumimoji="0" lang="en-US" sz="2400" b="1" i="0" u="none" strike="noStrike" kern="0" cap="none" spc="0" normalizeH="0" baseline="0" noProof="0">
                <a:ln>
                  <a:noFill/>
                </a:ln>
                <a:solidFill>
                  <a:schemeClr val="accent6"/>
                </a:solidFill>
                <a:effectLst/>
                <a:uLnTx/>
                <a:uFillTx/>
                <a:latin typeface="Times" panose="02020603050405020304" pitchFamily="18" charset="0"/>
                <a:cs typeface="Times" panose="02020603050405020304" pitchFamily="18" charset="0"/>
              </a:rPr>
              <a:t>Tableau</a:t>
            </a:r>
            <a:r>
              <a:rPr kumimoji="0" lang="en-US" sz="2400" b="0" i="0" u="none" strike="noStrike" kern="0" cap="none" spc="0" normalizeH="0" baseline="0" noProof="0">
                <a:ln>
                  <a:noFill/>
                </a:ln>
                <a:solidFill>
                  <a:sysClr val="windowText" lastClr="000000"/>
                </a:solidFill>
                <a:effectLst/>
                <a:uLnTx/>
                <a:uFillTx/>
                <a:latin typeface="Times" panose="02020603050405020304" pitchFamily="18" charset="0"/>
                <a:cs typeface="Times" panose="02020603050405020304" pitchFamily="18" charset="0"/>
              </a:rPr>
              <a:t> for dynamic visualization of our findings to illustrate key insights clearly.</a:t>
            </a:r>
          </a:p>
        </p:txBody>
      </p:sp>
      <p:sp>
        <p:nvSpPr>
          <p:cNvPr id="12" name="TextBox 11">
            <a:extLst>
              <a:ext uri="{FF2B5EF4-FFF2-40B4-BE49-F238E27FC236}">
                <a16:creationId xmlns:a16="http://schemas.microsoft.com/office/drawing/2014/main" id="{08A398F3-0D20-754D-FCF3-2CB92162C3CD}"/>
              </a:ext>
            </a:extLst>
          </p:cNvPr>
          <p:cNvSpPr txBox="1"/>
          <p:nvPr/>
        </p:nvSpPr>
        <p:spPr>
          <a:xfrm>
            <a:off x="2195276" y="4318305"/>
            <a:ext cx="8994340" cy="1200329"/>
          </a:xfrm>
          <a:prstGeom prst="rect">
            <a:avLst/>
          </a:prstGeom>
          <a:solidFill>
            <a:schemeClr val="accent6">
              <a:lumMod val="20000"/>
              <a:lumOff val="80000"/>
            </a:scheme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ysClr val="windowText" lastClr="000000"/>
                </a:solidFill>
                <a:effectLst/>
                <a:uLnTx/>
                <a:uFillTx/>
                <a:latin typeface="Times" panose="02020603050405020304" pitchFamily="18" charset="0"/>
                <a:cs typeface="Times" panose="02020603050405020304" pitchFamily="18" charset="0"/>
              </a:rPr>
              <a:t>Expected Outcomes</a:t>
            </a:r>
            <a:r>
              <a:rPr kumimoji="0" lang="en-US" sz="2400" b="0" i="0" u="none" strike="noStrike" kern="0" cap="none" spc="0" normalizeH="0" baseline="0" noProof="0">
                <a:ln>
                  <a:noFill/>
                </a:ln>
                <a:solidFill>
                  <a:sysClr val="windowText" lastClr="000000"/>
                </a:solidFill>
                <a:effectLst/>
                <a:uLnTx/>
                <a:uFillTx/>
                <a:latin typeface="Times" panose="02020603050405020304" pitchFamily="18" charset="0"/>
                <a:cs typeface="Times" panose="02020603050405020304" pitchFamily="18" charset="0"/>
              </a:rPr>
              <a:t>: Aim to uncover valuable business insights and provide informed recommendations that will drive business growth and enhance operational efficiency through detailed data analysis.</a:t>
            </a:r>
          </a:p>
        </p:txBody>
      </p:sp>
      <p:sp>
        <p:nvSpPr>
          <p:cNvPr id="13" name="Rectangle 12" descr="Bar chart">
            <a:extLst>
              <a:ext uri="{FF2B5EF4-FFF2-40B4-BE49-F238E27FC236}">
                <a16:creationId xmlns:a16="http://schemas.microsoft.com/office/drawing/2014/main" id="{AB3B8740-0577-2116-0780-E2831EAE4B19}"/>
              </a:ext>
            </a:extLst>
          </p:cNvPr>
          <p:cNvSpPr/>
          <p:nvPr/>
        </p:nvSpPr>
        <p:spPr>
          <a:xfrm>
            <a:off x="549076" y="1370116"/>
            <a:ext cx="1646199" cy="106525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fr-FR"/>
          </a:p>
        </p:txBody>
      </p:sp>
      <p:sp>
        <p:nvSpPr>
          <p:cNvPr id="14" name="Rectangle 13" descr="Gears">
            <a:extLst>
              <a:ext uri="{FF2B5EF4-FFF2-40B4-BE49-F238E27FC236}">
                <a16:creationId xmlns:a16="http://schemas.microsoft.com/office/drawing/2014/main" id="{F99EE7BD-4423-C41A-72D1-92C6C8E3FB00}"/>
              </a:ext>
            </a:extLst>
          </p:cNvPr>
          <p:cNvSpPr/>
          <p:nvPr/>
        </p:nvSpPr>
        <p:spPr>
          <a:xfrm>
            <a:off x="549076" y="2881659"/>
            <a:ext cx="1383419" cy="85658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fr-FR"/>
          </a:p>
        </p:txBody>
      </p:sp>
      <p:sp>
        <p:nvSpPr>
          <p:cNvPr id="15" name="Rectangle 14" descr="Upward trend">
            <a:extLst>
              <a:ext uri="{FF2B5EF4-FFF2-40B4-BE49-F238E27FC236}">
                <a16:creationId xmlns:a16="http://schemas.microsoft.com/office/drawing/2014/main" id="{F6EBCC30-62A3-2D48-435F-7EAF39B78079}"/>
              </a:ext>
            </a:extLst>
          </p:cNvPr>
          <p:cNvSpPr/>
          <p:nvPr/>
        </p:nvSpPr>
        <p:spPr>
          <a:xfrm>
            <a:off x="549076" y="4570506"/>
            <a:ext cx="1215443" cy="1065257"/>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fr-FR"/>
          </a:p>
        </p:txBody>
      </p:sp>
    </p:spTree>
    <p:extLst>
      <p:ext uri="{BB962C8B-B14F-4D97-AF65-F5344CB8AC3E}">
        <p14:creationId xmlns:p14="http://schemas.microsoft.com/office/powerpoint/2010/main" val="89701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4AF8C-8BBD-AAA2-3523-B0141BCB0B2C}"/>
              </a:ext>
            </a:extLst>
          </p:cNvPr>
          <p:cNvSpPr>
            <a:spLocks noGrp="1"/>
          </p:cNvSpPr>
          <p:nvPr>
            <p:ph type="title"/>
          </p:nvPr>
        </p:nvSpPr>
        <p:spPr>
          <a:xfrm>
            <a:off x="803776" y="1336390"/>
            <a:ext cx="6190412" cy="1182927"/>
          </a:xfrm>
        </p:spPr>
        <p:txBody>
          <a:bodyPr anchor="b">
            <a:normAutofit/>
          </a:bodyPr>
          <a:lstStyle/>
          <a:p>
            <a:r>
              <a:rPr lang="en-US" sz="3800"/>
              <a:t>Question 3</a:t>
            </a:r>
            <a:br>
              <a:rPr lang="en-US" sz="3800"/>
            </a:br>
            <a:endParaRPr lang="en-US" sz="3800"/>
          </a:p>
        </p:txBody>
      </p:sp>
      <p:cxnSp>
        <p:nvCxnSpPr>
          <p:cNvPr id="26"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5E8C07-F484-516E-89C5-F363D0CA08F3}"/>
              </a:ext>
            </a:extLst>
          </p:cNvPr>
          <p:cNvSpPr>
            <a:spLocks noGrp="1"/>
          </p:cNvSpPr>
          <p:nvPr>
            <p:ph idx="1"/>
          </p:nvPr>
        </p:nvSpPr>
        <p:spPr>
          <a:xfrm>
            <a:off x="803776" y="2829330"/>
            <a:ext cx="6190412" cy="3344459"/>
          </a:xfrm>
        </p:spPr>
        <p:txBody>
          <a:bodyPr vert="horz" lIns="91440" tIns="45720" rIns="91440" bIns="45720" rtlCol="0" anchor="t">
            <a:normAutofit/>
          </a:bodyPr>
          <a:lstStyle/>
          <a:p>
            <a:r>
              <a:rPr lang="en-US" sz="1800">
                <a:latin typeface="Times"/>
                <a:cs typeface="Times"/>
              </a:rPr>
              <a:t>Which vendors contribute most to the store’s profitability, and how can this information improve vendor negotiations and inventory decisions?</a:t>
            </a:r>
            <a:endParaRPr lang="en-US" sz="1800"/>
          </a:p>
        </p:txBody>
      </p:sp>
      <p:pic>
        <p:nvPicPr>
          <p:cNvPr id="5" name="Picture 4" descr="Many question marks on black background">
            <a:extLst>
              <a:ext uri="{FF2B5EF4-FFF2-40B4-BE49-F238E27FC236}">
                <a16:creationId xmlns:a16="http://schemas.microsoft.com/office/drawing/2014/main" id="{5D4FAAF8-DA05-3C55-9F3B-2BA5A179466D}"/>
              </a:ext>
            </a:extLst>
          </p:cNvPr>
          <p:cNvPicPr>
            <a:picLocks noChangeAspect="1"/>
          </p:cNvPicPr>
          <p:nvPr/>
        </p:nvPicPr>
        <p:blipFill rotWithShape="1">
          <a:blip r:embed="rId2"/>
          <a:srcRect l="39001" r="-2" b="-2"/>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28"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0"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474304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5FBDAA-F1B9-88AD-6DD7-E4943729E988}"/>
              </a:ext>
            </a:extLst>
          </p:cNvPr>
          <p:cNvSpPr>
            <a:spLocks noGrp="1"/>
          </p:cNvSpPr>
          <p:nvPr>
            <p:ph type="title"/>
          </p:nvPr>
        </p:nvSpPr>
        <p:spPr/>
        <p:txBody>
          <a:bodyPr>
            <a:normAutofit/>
          </a:bodyPr>
          <a:lstStyle/>
          <a:p>
            <a:r>
              <a:rPr lang="en-US"/>
              <a:t>Query Result</a:t>
            </a:r>
          </a:p>
        </p:txBody>
      </p:sp>
      <p:pic>
        <p:nvPicPr>
          <p:cNvPr id="4" name="Content Placeholder 3" descr="A screenshot of a computer screen&#10;&#10;Description automatically generated">
            <a:extLst>
              <a:ext uri="{FF2B5EF4-FFF2-40B4-BE49-F238E27FC236}">
                <a16:creationId xmlns:a16="http://schemas.microsoft.com/office/drawing/2014/main" id="{AC598AC6-CCE0-50E3-5EFC-82749A012330}"/>
              </a:ext>
            </a:extLst>
          </p:cNvPr>
          <p:cNvPicPr>
            <a:picLocks noGrp="1" noChangeAspect="1"/>
          </p:cNvPicPr>
          <p:nvPr>
            <p:ph idx="4294967295"/>
          </p:nvPr>
        </p:nvPicPr>
        <p:blipFill>
          <a:blip r:embed="rId2"/>
          <a:stretch>
            <a:fillRect/>
          </a:stretch>
        </p:blipFill>
        <p:spPr>
          <a:xfrm>
            <a:off x="731520" y="1942465"/>
            <a:ext cx="10515600" cy="3538538"/>
          </a:xfrm>
        </p:spPr>
      </p:pic>
    </p:spTree>
    <p:extLst>
      <p:ext uri="{BB962C8B-B14F-4D97-AF65-F5344CB8AC3E}">
        <p14:creationId xmlns:p14="http://schemas.microsoft.com/office/powerpoint/2010/main" val="479954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7234-9CE6-0BE7-12C4-515B0E509113}"/>
              </a:ext>
            </a:extLst>
          </p:cNvPr>
          <p:cNvSpPr>
            <a:spLocks noGrp="1"/>
          </p:cNvSpPr>
          <p:nvPr>
            <p:ph type="title"/>
          </p:nvPr>
        </p:nvSpPr>
        <p:spPr/>
        <p:txBody>
          <a:bodyPr>
            <a:normAutofit/>
          </a:bodyPr>
          <a:lstStyle/>
          <a:p>
            <a:r>
              <a:rPr lang="fr-FR" err="1">
                <a:ea typeface="Calibri"/>
                <a:cs typeface="Calibri"/>
              </a:rPr>
              <a:t>Vendor</a:t>
            </a:r>
            <a:r>
              <a:rPr lang="fr-FR">
                <a:ea typeface="Calibri"/>
                <a:cs typeface="Calibri"/>
              </a:rPr>
              <a:t>/</a:t>
            </a:r>
            <a:r>
              <a:rPr lang="fr-FR" err="1">
                <a:ea typeface="Calibri"/>
                <a:cs typeface="Calibri"/>
              </a:rPr>
              <a:t>Category</a:t>
            </a:r>
            <a:r>
              <a:rPr lang="fr-FR">
                <a:ea typeface="Calibri"/>
                <a:cs typeface="Calibri"/>
              </a:rPr>
              <a:t> vs Sales/Profits</a:t>
            </a:r>
          </a:p>
        </p:txBody>
      </p:sp>
      <p:pic>
        <p:nvPicPr>
          <p:cNvPr id="1026" name="Picture 2">
            <a:extLst>
              <a:ext uri="{FF2B5EF4-FFF2-40B4-BE49-F238E27FC236}">
                <a16:creationId xmlns:a16="http://schemas.microsoft.com/office/drawing/2014/main" id="{B8496BA0-9CF0-0663-0978-28E8AB03B9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3226" y="1098067"/>
            <a:ext cx="10353368" cy="540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999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7448-6261-9BE9-BA41-5031B5FA021C}"/>
              </a:ext>
            </a:extLst>
          </p:cNvPr>
          <p:cNvSpPr>
            <a:spLocks noGrp="1"/>
          </p:cNvSpPr>
          <p:nvPr>
            <p:ph type="title"/>
          </p:nvPr>
        </p:nvSpPr>
        <p:spPr/>
        <p:txBody>
          <a:bodyPr/>
          <a:lstStyle/>
          <a:p>
            <a:r>
              <a:rPr lang="fr-FR"/>
              <a:t>Contributions to Profit</a:t>
            </a:r>
          </a:p>
        </p:txBody>
      </p:sp>
      <p:sp>
        <p:nvSpPr>
          <p:cNvPr id="3" name="Content Placeholder 2">
            <a:extLst>
              <a:ext uri="{FF2B5EF4-FFF2-40B4-BE49-F238E27FC236}">
                <a16:creationId xmlns:a16="http://schemas.microsoft.com/office/drawing/2014/main" id="{015E375C-4EC4-6811-253A-DCFF8C48A5DC}"/>
              </a:ext>
            </a:extLst>
          </p:cNvPr>
          <p:cNvSpPr>
            <a:spLocks noGrp="1"/>
          </p:cNvSpPr>
          <p:nvPr>
            <p:ph idx="1"/>
          </p:nvPr>
        </p:nvSpPr>
        <p:spPr/>
        <p:txBody>
          <a:bodyPr vert="horz" lIns="91440" tIns="45720" rIns="91440" bIns="45720" rtlCol="0" anchor="t">
            <a:normAutofit/>
          </a:bodyPr>
          <a:lstStyle/>
          <a:p>
            <a:pPr>
              <a:buNone/>
            </a:pPr>
            <a:r>
              <a:rPr lang="fr-FR" sz="2000">
                <a:latin typeface="Times New Roman" panose="02020603050405020304" pitchFamily="18" charset="0"/>
                <a:ea typeface="+mn-lt"/>
                <a:cs typeface="Times New Roman" panose="02020603050405020304" pitchFamily="18" charset="0"/>
              </a:rPr>
              <a:t>1.</a:t>
            </a:r>
            <a:r>
              <a:rPr lang="fr-FR" sz="2000">
                <a:latin typeface="Times New Roman" panose="02020603050405020304" pitchFamily="18" charset="0"/>
                <a:cs typeface="Times New Roman" panose="02020603050405020304" pitchFamily="18" charset="0"/>
              </a:rPr>
              <a:t>     </a:t>
            </a:r>
            <a:r>
              <a:rPr lang="fr-FR" sz="2000">
                <a:latin typeface="Times New Roman" panose="02020603050405020304" pitchFamily="18" charset="0"/>
                <a:ea typeface="+mn-lt"/>
                <a:cs typeface="Times New Roman" panose="02020603050405020304" pitchFamily="18" charset="0"/>
              </a:rPr>
              <a:t>As </a:t>
            </a:r>
            <a:r>
              <a:rPr lang="fr-FR" sz="2000" b="1" u="sng">
                <a:latin typeface="Times New Roman" panose="02020603050405020304" pitchFamily="18" charset="0"/>
                <a:ea typeface="+mn-lt"/>
                <a:cs typeface="Times New Roman" panose="02020603050405020304" pitchFamily="18" charset="0"/>
              </a:rPr>
              <a:t>DIAGEO AMERICAS,</a:t>
            </a:r>
            <a:r>
              <a:rPr lang="fr-FR" sz="2000">
                <a:latin typeface="Times New Roman" panose="02020603050405020304" pitchFamily="18" charset="0"/>
                <a:ea typeface="+mn-lt"/>
                <a:cs typeface="Times New Roman" panose="02020603050405020304" pitchFamily="18" charset="0"/>
              </a:rPr>
              <a:t> stands out </a:t>
            </a:r>
            <a:r>
              <a:rPr lang="fr-FR" sz="2000" err="1">
                <a:latin typeface="Times New Roman" panose="02020603050405020304" pitchFamily="18" charset="0"/>
                <a:ea typeface="+mn-lt"/>
                <a:cs typeface="Times New Roman" panose="02020603050405020304" pitchFamily="18" charset="0"/>
              </a:rPr>
              <a:t>prominently</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particularly</a:t>
            </a:r>
            <a:r>
              <a:rPr lang="fr-FR" sz="2000">
                <a:latin typeface="Times New Roman" panose="02020603050405020304" pitchFamily="18" charset="0"/>
                <a:ea typeface="+mn-lt"/>
                <a:cs typeface="Times New Roman" panose="02020603050405020304" pitchFamily="18" charset="0"/>
              </a:rPr>
              <a:t> in the categories of Canadian Whiskies and </a:t>
            </a:r>
            <a:r>
              <a:rPr lang="fr-FR" sz="2000" err="1">
                <a:latin typeface="Times New Roman" panose="02020603050405020304" pitchFamily="18" charset="0"/>
                <a:ea typeface="+mn-lt"/>
                <a:cs typeface="Times New Roman" panose="02020603050405020304" pitchFamily="18" charset="0"/>
              </a:rPr>
              <a:t>Spiced</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Rum</a:t>
            </a:r>
            <a:r>
              <a:rPr lang="fr-FR" sz="2000">
                <a:latin typeface="Times New Roman" panose="02020603050405020304" pitchFamily="18" charset="0"/>
                <a:ea typeface="+mn-lt"/>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a:buNone/>
            </a:pPr>
            <a:r>
              <a:rPr lang="fr-FR" sz="2000">
                <a:latin typeface="Times New Roman" panose="02020603050405020304" pitchFamily="18" charset="0"/>
                <a:cs typeface="Times New Roman" panose="02020603050405020304" pitchFamily="18" charset="0"/>
                <a:sym typeface="Symbol"/>
              </a:rPr>
              <a:t>·</a:t>
            </a:r>
            <a:r>
              <a:rPr lang="fr-FR" sz="2000">
                <a:latin typeface="Times New Roman" panose="02020603050405020304" pitchFamily="18" charset="0"/>
                <a:cs typeface="Times New Roman" panose="02020603050405020304" pitchFamily="18" charset="0"/>
              </a:rPr>
              <a:t>      </a:t>
            </a:r>
            <a:r>
              <a:rPr lang="fr-FR" sz="2000">
                <a:latin typeface="Times New Roman" panose="02020603050405020304" pitchFamily="18" charset="0"/>
                <a:ea typeface="+mn-lt"/>
                <a:cs typeface="Times New Roman" panose="02020603050405020304" pitchFamily="18" charset="0"/>
              </a:rPr>
              <a:t>Marketing efforts, </a:t>
            </a:r>
            <a:r>
              <a:rPr lang="fr-FR" sz="2000" err="1">
                <a:latin typeface="Times New Roman" panose="02020603050405020304" pitchFamily="18" charset="0"/>
                <a:ea typeface="+mn-lt"/>
                <a:cs typeface="Times New Roman" panose="02020603050405020304" pitchFamily="18" charset="0"/>
              </a:rPr>
              <a:t>such</a:t>
            </a:r>
            <a:r>
              <a:rPr lang="fr-FR" sz="2000">
                <a:latin typeface="Times New Roman" panose="02020603050405020304" pitchFamily="18" charset="0"/>
                <a:ea typeface="+mn-lt"/>
                <a:cs typeface="Times New Roman" panose="02020603050405020304" pitchFamily="18" charset="0"/>
              </a:rPr>
              <a:t> as joint </a:t>
            </a:r>
            <a:r>
              <a:rPr lang="fr-FR" sz="2000" err="1">
                <a:latin typeface="Times New Roman" panose="02020603050405020304" pitchFamily="18" charset="0"/>
                <a:ea typeface="+mn-lt"/>
                <a:cs typeface="Times New Roman" panose="02020603050405020304" pitchFamily="18" charset="0"/>
              </a:rPr>
              <a:t>promotional</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campaigns</a:t>
            </a:r>
            <a:r>
              <a:rPr lang="fr-FR" sz="2000">
                <a:latin typeface="Times New Roman" panose="02020603050405020304" pitchFamily="18" charset="0"/>
                <a:ea typeface="+mn-lt"/>
                <a:cs typeface="Times New Roman" panose="02020603050405020304" pitchFamily="18" charset="0"/>
              </a:rPr>
              <a:t> or </a:t>
            </a:r>
            <a:r>
              <a:rPr lang="fr-FR" sz="2000" err="1">
                <a:latin typeface="Times New Roman" panose="02020603050405020304" pitchFamily="18" charset="0"/>
                <a:ea typeface="+mn-lt"/>
                <a:cs typeface="Times New Roman" panose="02020603050405020304" pitchFamily="18" charset="0"/>
              </a:rPr>
              <a:t>sponsored</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events</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with</a:t>
            </a:r>
            <a:r>
              <a:rPr lang="fr-FR" sz="2000">
                <a:latin typeface="Times New Roman" panose="02020603050405020304" pitchFamily="18" charset="0"/>
                <a:ea typeface="+mn-lt"/>
                <a:cs typeface="Times New Roman" panose="02020603050405020304" pitchFamily="18" charset="0"/>
              </a:rPr>
              <a:t> DIAGEO AMERICAS </a:t>
            </a:r>
            <a:r>
              <a:rPr lang="fr-FR" sz="2000" err="1">
                <a:latin typeface="Times New Roman" panose="02020603050405020304" pitchFamily="18" charset="0"/>
                <a:ea typeface="+mn-lt"/>
                <a:cs typeface="Times New Roman" panose="02020603050405020304" pitchFamily="18" charset="0"/>
              </a:rPr>
              <a:t>could</a:t>
            </a:r>
            <a:r>
              <a:rPr lang="fr-FR" sz="2000">
                <a:latin typeface="Times New Roman" panose="02020603050405020304" pitchFamily="18" charset="0"/>
                <a:ea typeface="+mn-lt"/>
                <a:cs typeface="Times New Roman" panose="02020603050405020304" pitchFamily="18" charset="0"/>
              </a:rPr>
              <a:t> drive sales and </a:t>
            </a:r>
            <a:r>
              <a:rPr lang="fr-FR" sz="2000" err="1">
                <a:latin typeface="Times New Roman" panose="02020603050405020304" pitchFamily="18" charset="0"/>
                <a:ea typeface="+mn-lt"/>
                <a:cs typeface="Times New Roman" panose="02020603050405020304" pitchFamily="18" charset="0"/>
              </a:rPr>
              <a:t>enhance</a:t>
            </a:r>
            <a:r>
              <a:rPr lang="fr-FR" sz="2000">
                <a:latin typeface="Times New Roman" panose="02020603050405020304" pitchFamily="18" charset="0"/>
                <a:ea typeface="+mn-lt"/>
                <a:cs typeface="Times New Roman" panose="02020603050405020304" pitchFamily="18" charset="0"/>
              </a:rPr>
              <a:t> brand </a:t>
            </a:r>
            <a:r>
              <a:rPr lang="fr-FR" sz="2000" err="1">
                <a:latin typeface="Times New Roman" panose="02020603050405020304" pitchFamily="18" charset="0"/>
                <a:ea typeface="+mn-lt"/>
                <a:cs typeface="Times New Roman" panose="02020603050405020304" pitchFamily="18" charset="0"/>
              </a:rPr>
              <a:t>visibility</a:t>
            </a:r>
            <a:r>
              <a:rPr lang="fr-FR" sz="2000">
                <a:latin typeface="Times New Roman" panose="02020603050405020304" pitchFamily="18" charset="0"/>
                <a:ea typeface="+mn-lt"/>
                <a:cs typeface="Times New Roman" panose="02020603050405020304" pitchFamily="18" charset="0"/>
              </a:rPr>
              <a:t> for </a:t>
            </a:r>
            <a:r>
              <a:rPr lang="fr-FR" sz="2000" err="1">
                <a:latin typeface="Times New Roman" panose="02020603050405020304" pitchFamily="18" charset="0"/>
                <a:ea typeface="+mn-lt"/>
                <a:cs typeface="Times New Roman" panose="02020603050405020304" pitchFamily="18" charset="0"/>
              </a:rPr>
              <a:t>both</a:t>
            </a:r>
            <a:r>
              <a:rPr lang="fr-FR" sz="2000">
                <a:latin typeface="Times New Roman" panose="02020603050405020304" pitchFamily="18" charset="0"/>
                <a:ea typeface="+mn-lt"/>
                <a:cs typeface="Times New Roman" panose="02020603050405020304" pitchFamily="18" charset="0"/>
              </a:rPr>
              <a:t> parties.</a:t>
            </a:r>
            <a:endParaRPr lang="fr-FR" sz="2000">
              <a:latin typeface="Times New Roman" panose="02020603050405020304" pitchFamily="18" charset="0"/>
              <a:cs typeface="Times New Roman" panose="02020603050405020304" pitchFamily="18" charset="0"/>
            </a:endParaRPr>
          </a:p>
          <a:p>
            <a:pPr>
              <a:buNone/>
            </a:pPr>
            <a:r>
              <a:rPr lang="fr-FR" sz="2000">
                <a:latin typeface="Times New Roman" panose="02020603050405020304" pitchFamily="18" charset="0"/>
                <a:cs typeface="Times New Roman" panose="02020603050405020304" pitchFamily="18" charset="0"/>
                <a:sym typeface="Symbol"/>
              </a:rPr>
              <a:t>·</a:t>
            </a:r>
            <a:r>
              <a:rPr lang="fr-FR" sz="2000">
                <a:latin typeface="Times New Roman" panose="02020603050405020304" pitchFamily="18" charset="0"/>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Exclusivity</a:t>
            </a:r>
            <a:r>
              <a:rPr lang="fr-FR" sz="2000">
                <a:latin typeface="Times New Roman" panose="02020603050405020304" pitchFamily="18" charset="0"/>
                <a:ea typeface="+mn-lt"/>
                <a:cs typeface="Times New Roman" panose="02020603050405020304" pitchFamily="18" charset="0"/>
              </a:rPr>
              <a:t> in </a:t>
            </a:r>
            <a:r>
              <a:rPr lang="fr-FR" sz="2000" err="1">
                <a:latin typeface="Times New Roman" panose="02020603050405020304" pitchFamily="18" charset="0"/>
                <a:ea typeface="+mn-lt"/>
                <a:cs typeface="Times New Roman" panose="02020603050405020304" pitchFamily="18" charset="0"/>
              </a:rPr>
              <a:t>stocking</a:t>
            </a:r>
            <a:r>
              <a:rPr lang="fr-FR" sz="2000">
                <a:latin typeface="Times New Roman" panose="02020603050405020304" pitchFamily="18" charset="0"/>
                <a:ea typeface="+mn-lt"/>
                <a:cs typeface="Times New Roman" panose="02020603050405020304" pitchFamily="18" charset="0"/>
              </a:rPr>
              <a:t>, or first </a:t>
            </a:r>
            <a:r>
              <a:rPr lang="fr-FR" sz="2000" err="1">
                <a:latin typeface="Times New Roman" panose="02020603050405020304" pitchFamily="18" charset="0"/>
                <a:ea typeface="+mn-lt"/>
                <a:cs typeface="Times New Roman" panose="02020603050405020304" pitchFamily="18" charset="0"/>
              </a:rPr>
              <a:t>access</a:t>
            </a:r>
            <a:r>
              <a:rPr lang="fr-FR" sz="2000">
                <a:latin typeface="Times New Roman" panose="02020603050405020304" pitchFamily="18" charset="0"/>
                <a:ea typeface="+mn-lt"/>
                <a:cs typeface="Times New Roman" panose="02020603050405020304" pitchFamily="18" charset="0"/>
              </a:rPr>
              <a:t> to new </a:t>
            </a:r>
            <a:r>
              <a:rPr lang="fr-FR" sz="2000" err="1">
                <a:latin typeface="Times New Roman" panose="02020603050405020304" pitchFamily="18" charset="0"/>
                <a:ea typeface="+mn-lt"/>
                <a:cs typeface="Times New Roman" panose="02020603050405020304" pitchFamily="18" charset="0"/>
              </a:rPr>
              <a:t>product</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lines</a:t>
            </a:r>
            <a:r>
              <a:rPr lang="fr-FR" sz="2000">
                <a:latin typeface="Times New Roman" panose="02020603050405020304" pitchFamily="18" charset="0"/>
                <a:ea typeface="+mn-lt"/>
                <a:cs typeface="Times New Roman" panose="02020603050405020304" pitchFamily="18" charset="0"/>
              </a:rPr>
              <a:t>, and </a:t>
            </a:r>
            <a:r>
              <a:rPr lang="fr-FR" sz="2000" err="1">
                <a:latin typeface="Times New Roman" panose="02020603050405020304" pitchFamily="18" charset="0"/>
                <a:ea typeface="+mn-lt"/>
                <a:cs typeface="Times New Roman" panose="02020603050405020304" pitchFamily="18" charset="0"/>
              </a:rPr>
              <a:t>prioritize</a:t>
            </a:r>
            <a:r>
              <a:rPr lang="fr-FR" sz="2000">
                <a:latin typeface="Times New Roman" panose="02020603050405020304" pitchFamily="18" charset="0"/>
                <a:ea typeface="+mn-lt"/>
                <a:cs typeface="Times New Roman" panose="02020603050405020304" pitchFamily="18" charset="0"/>
              </a:rPr>
              <a:t> shelf </a:t>
            </a:r>
            <a:r>
              <a:rPr lang="fr-FR" sz="2000" err="1">
                <a:latin typeface="Times New Roman" panose="02020603050405020304" pitchFamily="18" charset="0"/>
                <a:ea typeface="+mn-lt"/>
                <a:cs typeface="Times New Roman" panose="02020603050405020304" pitchFamily="18" charset="0"/>
              </a:rPr>
              <a:t>space</a:t>
            </a:r>
            <a:r>
              <a:rPr lang="fr-FR" sz="2000">
                <a:latin typeface="Times New Roman" panose="02020603050405020304" pitchFamily="18" charset="0"/>
                <a:ea typeface="+mn-lt"/>
                <a:cs typeface="Times New Roman" panose="02020603050405020304" pitchFamily="18" charset="0"/>
              </a:rPr>
              <a:t> and </a:t>
            </a:r>
            <a:r>
              <a:rPr lang="fr-FR" sz="2000" err="1">
                <a:latin typeface="Times New Roman" panose="02020603050405020304" pitchFamily="18" charset="0"/>
                <a:ea typeface="+mn-lt"/>
                <a:cs typeface="Times New Roman" panose="02020603050405020304" pitchFamily="18" charset="0"/>
              </a:rPr>
              <a:t>positioning</a:t>
            </a:r>
            <a:r>
              <a:rPr lang="fr-FR" sz="2000">
                <a:latin typeface="Times New Roman" panose="02020603050405020304" pitchFamily="18" charset="0"/>
                <a:ea typeface="+mn-lt"/>
                <a:cs typeface="Times New Roman" panose="02020603050405020304" pitchFamily="18" charset="0"/>
              </a:rPr>
              <a:t> for Canadian Whiskies and </a:t>
            </a:r>
            <a:r>
              <a:rPr lang="fr-FR" sz="2000" err="1">
                <a:latin typeface="Times New Roman" panose="02020603050405020304" pitchFamily="18" charset="0"/>
                <a:ea typeface="+mn-lt"/>
                <a:cs typeface="Times New Roman" panose="02020603050405020304" pitchFamily="18" charset="0"/>
              </a:rPr>
              <a:t>Spiced</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Rum</a:t>
            </a:r>
            <a:r>
              <a:rPr lang="fr-FR" sz="2000">
                <a:latin typeface="Times New Roman" panose="02020603050405020304" pitchFamily="18" charset="0"/>
                <a:ea typeface="+mn-lt"/>
                <a:cs typeface="Times New Roman" panose="02020603050405020304" pitchFamily="18" charset="0"/>
              </a:rPr>
              <a:t>, and the new line </a:t>
            </a:r>
            <a:r>
              <a:rPr lang="fr-FR" sz="2000" err="1">
                <a:latin typeface="Times New Roman" panose="02020603050405020304" pitchFamily="18" charset="0"/>
                <a:ea typeface="+mn-lt"/>
                <a:cs typeface="Times New Roman" panose="02020603050405020304" pitchFamily="18" charset="0"/>
              </a:rPr>
              <a:t>products</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could</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give</a:t>
            </a:r>
            <a:r>
              <a:rPr lang="fr-FR" sz="2000">
                <a:latin typeface="Times New Roman" panose="02020603050405020304" pitchFamily="18" charset="0"/>
                <a:ea typeface="+mn-lt"/>
                <a:cs typeface="Times New Roman" panose="02020603050405020304" pitchFamily="18" charset="0"/>
              </a:rPr>
              <a:t> the </a:t>
            </a:r>
            <a:r>
              <a:rPr lang="fr-FR" sz="2000" err="1">
                <a:latin typeface="Times New Roman" panose="02020603050405020304" pitchFamily="18" charset="0"/>
                <a:ea typeface="+mn-lt"/>
                <a:cs typeface="Times New Roman" panose="02020603050405020304" pitchFamily="18" charset="0"/>
              </a:rPr>
              <a:t>company</a:t>
            </a:r>
            <a:r>
              <a:rPr lang="fr-FR" sz="2000">
                <a:latin typeface="Times New Roman" panose="02020603050405020304" pitchFamily="18" charset="0"/>
                <a:ea typeface="+mn-lt"/>
                <a:cs typeface="Times New Roman" panose="02020603050405020304" pitchFamily="18" charset="0"/>
              </a:rPr>
              <a:t> a </a:t>
            </a:r>
            <a:r>
              <a:rPr lang="fr-FR" sz="2000" err="1">
                <a:latin typeface="Times New Roman" panose="02020603050405020304" pitchFamily="18" charset="0"/>
                <a:ea typeface="+mn-lt"/>
                <a:cs typeface="Times New Roman" panose="02020603050405020304" pitchFamily="18" charset="0"/>
              </a:rPr>
              <a:t>competitive</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edge</a:t>
            </a:r>
            <a:r>
              <a:rPr lang="fr-FR" sz="2000">
                <a:latin typeface="Times New Roman" panose="02020603050405020304" pitchFamily="18" charset="0"/>
                <a:ea typeface="+mn-lt"/>
                <a:cs typeface="Times New Roman" panose="02020603050405020304" pitchFamily="18" charset="0"/>
              </a:rPr>
              <a:t> in the </a:t>
            </a:r>
            <a:r>
              <a:rPr lang="fr-FR" sz="2000" err="1">
                <a:latin typeface="Times New Roman" panose="02020603050405020304" pitchFamily="18" charset="0"/>
                <a:ea typeface="+mn-lt"/>
                <a:cs typeface="Times New Roman" panose="02020603050405020304" pitchFamily="18" charset="0"/>
              </a:rPr>
              <a:t>market</a:t>
            </a:r>
            <a:r>
              <a:rPr lang="fr-FR" sz="2000">
                <a:latin typeface="Times New Roman" panose="02020603050405020304" pitchFamily="18" charset="0"/>
                <a:ea typeface="+mn-lt"/>
                <a:cs typeface="Times New Roman" panose="02020603050405020304" pitchFamily="18" charset="0"/>
              </a:rPr>
              <a:t>.</a:t>
            </a:r>
            <a:endParaRPr lang="fr-FR" sz="2000">
              <a:latin typeface="Times New Roman" panose="02020603050405020304" pitchFamily="18" charset="0"/>
              <a:cs typeface="Times New Roman" panose="02020603050405020304" pitchFamily="18" charset="0"/>
            </a:endParaRPr>
          </a:p>
          <a:p>
            <a:pPr>
              <a:buNone/>
            </a:pPr>
            <a:r>
              <a:rPr lang="fr-FR" sz="2000">
                <a:latin typeface="Times New Roman" panose="02020603050405020304" pitchFamily="18" charset="0"/>
                <a:ea typeface="+mn-lt"/>
                <a:cs typeface="Times New Roman" panose="02020603050405020304" pitchFamily="18" charset="0"/>
              </a:rPr>
              <a:t>2.</a:t>
            </a:r>
            <a:r>
              <a:rPr lang="fr-FR" sz="2000">
                <a:latin typeface="Times New Roman" panose="02020603050405020304" pitchFamily="18" charset="0"/>
                <a:cs typeface="Times New Roman" panose="02020603050405020304" pitchFamily="18" charset="0"/>
              </a:rPr>
              <a:t>     </a:t>
            </a:r>
            <a:r>
              <a:rPr lang="fr-FR" sz="2000" b="1" u="sng" err="1">
                <a:latin typeface="Times New Roman" panose="02020603050405020304" pitchFamily="18" charset="0"/>
                <a:ea typeface="+mn-lt"/>
                <a:cs typeface="Times New Roman" panose="02020603050405020304" pitchFamily="18" charset="0"/>
              </a:rPr>
              <a:t>Sazerac</a:t>
            </a:r>
            <a:r>
              <a:rPr lang="fr-FR" sz="2000" b="1" u="sng">
                <a:latin typeface="Times New Roman" panose="02020603050405020304" pitchFamily="18" charset="0"/>
                <a:ea typeface="+mn-lt"/>
                <a:cs typeface="Times New Roman" panose="02020603050405020304" pitchFamily="18" charset="0"/>
              </a:rPr>
              <a:t> </a:t>
            </a:r>
            <a:r>
              <a:rPr lang="fr-FR" sz="2000" b="1" u="sng" err="1">
                <a:latin typeface="Times New Roman" panose="02020603050405020304" pitchFamily="18" charset="0"/>
                <a:ea typeface="+mn-lt"/>
                <a:cs typeface="Times New Roman" panose="02020603050405020304" pitchFamily="18" charset="0"/>
              </a:rPr>
              <a:t>Company</a:t>
            </a:r>
            <a:r>
              <a:rPr lang="fr-FR" sz="2000" u="sng" err="1">
                <a:latin typeface="Times New Roman" panose="02020603050405020304" pitchFamily="18" charset="0"/>
                <a:ea typeface="+mn-lt"/>
                <a:cs typeface="Times New Roman" panose="02020603050405020304" pitchFamily="18" charset="0"/>
              </a:rPr>
              <a:t>'s</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presence</a:t>
            </a:r>
            <a:r>
              <a:rPr lang="fr-FR" sz="2000">
                <a:latin typeface="Times New Roman" panose="02020603050405020304" pitchFamily="18" charset="0"/>
                <a:ea typeface="+mn-lt"/>
                <a:cs typeface="Times New Roman" panose="02020603050405020304" pitchFamily="18" charset="0"/>
              </a:rPr>
              <a:t> in the Whiskey Liqueur </a:t>
            </a:r>
            <a:r>
              <a:rPr lang="fr-FR" sz="2000" err="1">
                <a:latin typeface="Times New Roman" panose="02020603050405020304" pitchFamily="18" charset="0"/>
                <a:ea typeface="+mn-lt"/>
                <a:cs typeface="Times New Roman" panose="02020603050405020304" pitchFamily="18" charset="0"/>
              </a:rPr>
              <a:t>category</a:t>
            </a:r>
            <a:r>
              <a:rPr lang="fr-FR" sz="2000">
                <a:latin typeface="Times New Roman" panose="02020603050405020304" pitchFamily="18" charset="0"/>
                <a:ea typeface="+mn-lt"/>
                <a:cs typeface="Times New Roman" panose="02020603050405020304" pitchFamily="18" charset="0"/>
              </a:rPr>
              <a:t> have a </a:t>
            </a:r>
            <a:r>
              <a:rPr lang="fr-FR" sz="2000" err="1">
                <a:latin typeface="Times New Roman" panose="02020603050405020304" pitchFamily="18" charset="0"/>
                <a:ea typeface="+mn-lt"/>
                <a:cs typeface="Times New Roman" panose="02020603050405020304" pitchFamily="18" charset="0"/>
              </a:rPr>
              <a:t>balanced</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approach</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between</a:t>
            </a:r>
            <a:r>
              <a:rPr lang="fr-FR" sz="2000">
                <a:latin typeface="Times New Roman" panose="02020603050405020304" pitchFamily="18" charset="0"/>
                <a:ea typeface="+mn-lt"/>
                <a:cs typeface="Times New Roman" panose="02020603050405020304" pitchFamily="18" charset="0"/>
              </a:rPr>
              <a:t> volume and profitability </a:t>
            </a:r>
            <a:r>
              <a:rPr lang="fr-FR" sz="2000" err="1">
                <a:latin typeface="Times New Roman" panose="02020603050405020304" pitchFamily="18" charset="0"/>
                <a:ea typeface="+mn-lt"/>
                <a:cs typeface="Times New Roman" panose="02020603050405020304" pitchFamily="18" charset="0"/>
              </a:rPr>
              <a:t>whereas</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it's</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average</a:t>
            </a:r>
            <a:r>
              <a:rPr lang="fr-FR" sz="2000">
                <a:latin typeface="Times New Roman" panose="02020603050405020304" pitchFamily="18" charset="0"/>
                <a:ea typeface="+mn-lt"/>
                <a:cs typeface="Times New Roman" panose="02020603050405020304" pitchFamily="18" charset="0"/>
              </a:rPr>
              <a:t> sale </a:t>
            </a:r>
            <a:r>
              <a:rPr lang="fr-FR" sz="2000" err="1">
                <a:latin typeface="Times New Roman" panose="02020603050405020304" pitchFamily="18" charset="0"/>
                <a:ea typeface="+mn-lt"/>
                <a:cs typeface="Times New Roman" panose="02020603050405020304" pitchFamily="18" charset="0"/>
              </a:rPr>
              <a:t>price</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suggests</a:t>
            </a:r>
            <a:r>
              <a:rPr lang="fr-FR" sz="2000">
                <a:latin typeface="Times New Roman" panose="02020603050405020304" pitchFamily="18" charset="0"/>
                <a:ea typeface="+mn-lt"/>
                <a:cs typeface="Times New Roman" panose="02020603050405020304" pitchFamily="18" charset="0"/>
              </a:rPr>
              <a:t> a room for pricing </a:t>
            </a:r>
            <a:r>
              <a:rPr lang="fr-FR" sz="2000" err="1">
                <a:latin typeface="Times New Roman" panose="02020603050405020304" pitchFamily="18" charset="0"/>
                <a:ea typeface="+mn-lt"/>
                <a:cs typeface="Times New Roman" panose="02020603050405020304" pitchFamily="18" charset="0"/>
              </a:rPr>
              <a:t>strategy</a:t>
            </a:r>
            <a:r>
              <a:rPr lang="fr-FR" sz="2000">
                <a:latin typeface="Times New Roman" panose="02020603050405020304" pitchFamily="18" charset="0"/>
                <a:ea typeface="+mn-lt"/>
                <a:cs typeface="Times New Roman" panose="02020603050405020304" pitchFamily="18" charset="0"/>
              </a:rPr>
              <a:t>.</a:t>
            </a:r>
            <a:endParaRPr lang="fr-FR" sz="2000">
              <a:latin typeface="Times New Roman" panose="02020603050405020304" pitchFamily="18" charset="0"/>
              <a:cs typeface="Times New Roman" panose="02020603050405020304" pitchFamily="18" charset="0"/>
            </a:endParaRPr>
          </a:p>
          <a:p>
            <a:pPr>
              <a:buNone/>
            </a:pPr>
            <a:r>
              <a:rPr lang="fr-FR" sz="2000">
                <a:latin typeface="Times New Roman" panose="02020603050405020304" pitchFamily="18" charset="0"/>
                <a:cs typeface="Times New Roman" panose="02020603050405020304" pitchFamily="18" charset="0"/>
                <a:sym typeface="Symbol"/>
              </a:rPr>
              <a:t>·</a:t>
            </a:r>
            <a:r>
              <a:rPr lang="fr-FR" sz="2000">
                <a:latin typeface="Times New Roman" panose="02020603050405020304" pitchFamily="18" charset="0"/>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Competitive</a:t>
            </a:r>
            <a:r>
              <a:rPr lang="fr-FR" sz="2000">
                <a:latin typeface="Times New Roman" panose="02020603050405020304" pitchFamily="18" charset="0"/>
                <a:ea typeface="+mn-lt"/>
                <a:cs typeface="Times New Roman" panose="02020603050405020304" pitchFamily="18" charset="0"/>
              </a:rPr>
              <a:t> pricing </a:t>
            </a:r>
            <a:r>
              <a:rPr lang="fr-FR" sz="2000" err="1">
                <a:latin typeface="Times New Roman" panose="02020603050405020304" pitchFamily="18" charset="0"/>
                <a:ea typeface="+mn-lt"/>
                <a:cs typeface="Times New Roman" panose="02020603050405020304" pitchFamily="18" charset="0"/>
              </a:rPr>
              <a:t>strategies</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might</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increase</a:t>
            </a:r>
            <a:r>
              <a:rPr lang="fr-FR" sz="2000">
                <a:latin typeface="Times New Roman" panose="02020603050405020304" pitchFamily="18" charset="0"/>
                <a:ea typeface="+mn-lt"/>
                <a:cs typeface="Times New Roman" panose="02020603050405020304" pitchFamily="18" charset="0"/>
              </a:rPr>
              <a:t> the volume of sales for </a:t>
            </a:r>
            <a:r>
              <a:rPr lang="fr-FR" sz="2000" err="1">
                <a:latin typeface="Times New Roman" panose="02020603050405020304" pitchFamily="18" charset="0"/>
                <a:ea typeface="+mn-lt"/>
                <a:cs typeface="Times New Roman" panose="02020603050405020304" pitchFamily="18" charset="0"/>
              </a:rPr>
              <a:t>Sazerac</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products</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which</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could</a:t>
            </a:r>
            <a:r>
              <a:rPr lang="fr-FR" sz="2000">
                <a:latin typeface="Times New Roman" panose="02020603050405020304" pitchFamily="18" charset="0"/>
                <a:ea typeface="+mn-lt"/>
                <a:cs typeface="Times New Roman" panose="02020603050405020304" pitchFamily="18" charset="0"/>
              </a:rPr>
              <a:t> offset the </a:t>
            </a:r>
            <a:r>
              <a:rPr lang="fr-FR" sz="2000" err="1">
                <a:latin typeface="Times New Roman" panose="02020603050405020304" pitchFamily="18" charset="0"/>
                <a:ea typeface="+mn-lt"/>
                <a:cs typeface="Times New Roman" panose="02020603050405020304" pitchFamily="18" charset="0"/>
              </a:rPr>
              <a:t>lower</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margin</a:t>
            </a:r>
            <a:r>
              <a:rPr lang="fr-FR" sz="2000">
                <a:latin typeface="Times New Roman" panose="02020603050405020304" pitchFamily="18" charset="0"/>
                <a:ea typeface="+mn-lt"/>
                <a:cs typeface="Times New Roman" panose="02020603050405020304" pitchFamily="18" charset="0"/>
              </a:rPr>
              <a:t> per unit and lead to </a:t>
            </a:r>
            <a:r>
              <a:rPr lang="fr-FR" sz="2000" err="1">
                <a:latin typeface="Times New Roman" panose="02020603050405020304" pitchFamily="18" charset="0"/>
                <a:ea typeface="+mn-lt"/>
                <a:cs typeface="Times New Roman" panose="02020603050405020304" pitchFamily="18" charset="0"/>
              </a:rPr>
              <a:t>higher</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overall</a:t>
            </a:r>
            <a:r>
              <a:rPr lang="fr-FR" sz="2000">
                <a:latin typeface="Times New Roman" panose="02020603050405020304" pitchFamily="18" charset="0"/>
                <a:ea typeface="+mn-lt"/>
                <a:cs typeface="Times New Roman" panose="02020603050405020304" pitchFamily="18" charset="0"/>
              </a:rPr>
              <a:t> profits </a:t>
            </a:r>
            <a:r>
              <a:rPr lang="fr-FR" sz="2000" err="1">
                <a:latin typeface="Times New Roman" panose="02020603050405020304" pitchFamily="18" charset="0"/>
                <a:ea typeface="+mn-lt"/>
                <a:cs typeface="Times New Roman" panose="02020603050405020304" pitchFamily="18" charset="0"/>
              </a:rPr>
              <a:t>capturing</a:t>
            </a:r>
            <a:r>
              <a:rPr lang="fr-FR" sz="2000">
                <a:latin typeface="Times New Roman" panose="02020603050405020304" pitchFamily="18" charset="0"/>
                <a:ea typeface="+mn-lt"/>
                <a:cs typeface="Times New Roman" panose="02020603050405020304" pitchFamily="18" charset="0"/>
              </a:rPr>
              <a:t> a </a:t>
            </a:r>
            <a:r>
              <a:rPr lang="fr-FR" sz="2000" err="1">
                <a:latin typeface="Times New Roman" panose="02020603050405020304" pitchFamily="18" charset="0"/>
                <a:ea typeface="+mn-lt"/>
                <a:cs typeface="Times New Roman" panose="02020603050405020304" pitchFamily="18" charset="0"/>
              </a:rPr>
              <a:t>larger</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market</a:t>
            </a:r>
            <a:r>
              <a:rPr lang="fr-FR" sz="2000">
                <a:latin typeface="Times New Roman" panose="02020603050405020304" pitchFamily="18" charset="0"/>
                <a:ea typeface="+mn-lt"/>
                <a:cs typeface="Times New Roman" panose="02020603050405020304" pitchFamily="18" charset="0"/>
              </a:rPr>
              <a:t> </a:t>
            </a:r>
            <a:r>
              <a:rPr lang="fr-FR" sz="2000" err="1">
                <a:latin typeface="Times New Roman" panose="02020603050405020304" pitchFamily="18" charset="0"/>
                <a:ea typeface="+mn-lt"/>
                <a:cs typeface="Times New Roman" panose="02020603050405020304" pitchFamily="18" charset="0"/>
              </a:rPr>
              <a:t>share</a:t>
            </a:r>
            <a:r>
              <a:rPr lang="fr-FR" sz="2000">
                <a:latin typeface="Times New Roman" panose="02020603050405020304" pitchFamily="18" charset="0"/>
                <a:ea typeface="+mn-lt"/>
                <a:cs typeface="Times New Roman" panose="02020603050405020304" pitchFamily="18" charset="0"/>
              </a:rPr>
              <a:t>.</a:t>
            </a:r>
            <a:endParaRPr lang="fr-FR" sz="2000">
              <a:latin typeface="Times New Roman" panose="02020603050405020304" pitchFamily="18" charset="0"/>
              <a:cs typeface="Times New Roman" panose="02020603050405020304" pitchFamily="18" charset="0"/>
            </a:endParaRPr>
          </a:p>
          <a:p>
            <a:pPr marL="0" indent="0">
              <a:buNone/>
            </a:pPr>
            <a:endParaRPr lang="fr-FR"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82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F8AE-0CEE-7F1A-C60F-2BD77F79BF90}"/>
              </a:ext>
            </a:extLst>
          </p:cNvPr>
          <p:cNvSpPr>
            <a:spLocks noGrp="1"/>
          </p:cNvSpPr>
          <p:nvPr>
            <p:ph type="ctrTitle"/>
          </p:nvPr>
        </p:nvSpPr>
        <p:spPr/>
        <p:txBody>
          <a:bodyPr>
            <a:normAutofit/>
          </a:bodyPr>
          <a:lstStyle/>
          <a:p>
            <a:r>
              <a:rPr lang="fr-FR" sz="800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43739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8438-4E90-5C6C-DB28-B52BB007C77C}"/>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92477A5F-57DD-F8E9-7E0B-898DE92642F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989884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2E562C5-1EB0-5897-0B9A-A88729A43433}"/>
              </a:ext>
            </a:extLst>
          </p:cNvPr>
          <p:cNvSpPr>
            <a:spLocks noGrp="1"/>
          </p:cNvSpPr>
          <p:nvPr>
            <p:ph type="title"/>
          </p:nvPr>
        </p:nvSpPr>
        <p:spPr>
          <a:xfrm>
            <a:off x="838200" y="365125"/>
            <a:ext cx="9804918" cy="971143"/>
          </a:xfrm>
        </p:spPr>
        <p:txBody>
          <a:bodyPr>
            <a:normAutofit/>
          </a:bodyPr>
          <a:lstStyle/>
          <a:p>
            <a:pPr algn="ctr"/>
            <a:endParaRPr lang="fr-FR">
              <a:solidFill>
                <a:schemeClr val="bg1"/>
              </a:solidFill>
            </a:endParaRPr>
          </a:p>
        </p:txBody>
      </p:sp>
      <p:cxnSp>
        <p:nvCxnSpPr>
          <p:cNvPr id="22" name="Straight Connector 21">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4"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6"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15" name="Content Placeholder 2">
            <a:extLst>
              <a:ext uri="{FF2B5EF4-FFF2-40B4-BE49-F238E27FC236}">
                <a16:creationId xmlns:a16="http://schemas.microsoft.com/office/drawing/2014/main" id="{003EC213-FE6F-0EB4-1EB6-71E18017D923}"/>
              </a:ext>
            </a:extLst>
          </p:cNvPr>
          <p:cNvGraphicFramePr>
            <a:graphicFrameLocks noGrp="1"/>
          </p:cNvGraphicFramePr>
          <p:nvPr>
            <p:ph idx="1"/>
            <p:extLst>
              <p:ext uri="{D42A27DB-BD31-4B8C-83A1-F6EECF244321}">
                <p14:modId xmlns:p14="http://schemas.microsoft.com/office/powerpoint/2010/main" val="14205761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8215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CC39-D450-769B-9A81-E85F2E4499A8}"/>
              </a:ext>
            </a:extLst>
          </p:cNvPr>
          <p:cNvSpPr>
            <a:spLocks noGrp="1"/>
          </p:cNvSpPr>
          <p:nvPr>
            <p:ph type="title"/>
          </p:nvPr>
        </p:nvSpPr>
        <p:spPr/>
        <p:txBody>
          <a:bodyPr/>
          <a:lstStyle/>
          <a:p>
            <a:pPr algn="ctr"/>
            <a:r>
              <a:rPr lang="en-US" b="1">
                <a:solidFill>
                  <a:srgbClr val="0D0D0D"/>
                </a:solidFill>
                <a:highlight>
                  <a:srgbClr val="FFFFFF"/>
                </a:highlight>
                <a:latin typeface="Söhne"/>
              </a:rPr>
              <a:t>Just Draft</a:t>
            </a:r>
            <a:endParaRPr lang="fr-FR"/>
          </a:p>
        </p:txBody>
      </p:sp>
      <p:sp>
        <p:nvSpPr>
          <p:cNvPr id="3" name="Content Placeholder 2">
            <a:extLst>
              <a:ext uri="{FF2B5EF4-FFF2-40B4-BE49-F238E27FC236}">
                <a16:creationId xmlns:a16="http://schemas.microsoft.com/office/drawing/2014/main" id="{E7DE3E4C-C86F-0476-7428-F677A0FD2602}"/>
              </a:ext>
            </a:extLst>
          </p:cNvPr>
          <p:cNvSpPr>
            <a:spLocks noGrp="1"/>
          </p:cNvSpPr>
          <p:nvPr>
            <p:ph idx="1"/>
          </p:nvPr>
        </p:nvSpPr>
        <p:spPr>
          <a:xfrm>
            <a:off x="838200" y="1536569"/>
            <a:ext cx="10515600" cy="4640394"/>
          </a:xfrm>
        </p:spPr>
        <p:txBody>
          <a:bodyPr>
            <a:normAutofit/>
          </a:bodyPr>
          <a:lstStyle/>
          <a:p>
            <a:endParaRPr lang="fr-FR"/>
          </a:p>
        </p:txBody>
      </p:sp>
    </p:spTree>
    <p:extLst>
      <p:ext uri="{BB962C8B-B14F-4D97-AF65-F5344CB8AC3E}">
        <p14:creationId xmlns:p14="http://schemas.microsoft.com/office/powerpoint/2010/main" val="530768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B0DE201-E7D7-241D-E605-633A3D8DB7DF}"/>
              </a:ext>
            </a:extLst>
          </p:cNvPr>
          <p:cNvSpPr>
            <a:spLocks noGrp="1"/>
          </p:cNvSpPr>
          <p:nvPr>
            <p:ph type="title"/>
          </p:nvPr>
        </p:nvSpPr>
        <p:spPr>
          <a:xfrm>
            <a:off x="2150535" y="-30162"/>
            <a:ext cx="8492328" cy="868362"/>
          </a:xfrm>
        </p:spPr>
        <p:txBody>
          <a:bodyPr/>
          <a:lstStyle/>
          <a:p>
            <a:r>
              <a:rPr lang="fr-FR" sz="4400">
                <a:latin typeface="Times New Roman" panose="02020603050405020304" pitchFamily="18" charset="0"/>
                <a:cs typeface="Times New Roman" panose="02020603050405020304" pitchFamily="18" charset="0"/>
              </a:rPr>
              <a:t>Liquor Stores by volume sales</a:t>
            </a:r>
            <a:endParaRPr lang="en-US"/>
          </a:p>
        </p:txBody>
      </p:sp>
      <p:sp>
        <p:nvSpPr>
          <p:cNvPr id="6" name="Content Placeholder 5">
            <a:extLst>
              <a:ext uri="{FF2B5EF4-FFF2-40B4-BE49-F238E27FC236}">
                <a16:creationId xmlns:a16="http://schemas.microsoft.com/office/drawing/2014/main" id="{80EEFAC4-F621-94B8-CE3E-9ECABD7BBF4D}"/>
              </a:ext>
            </a:extLst>
          </p:cNvPr>
          <p:cNvSpPr>
            <a:spLocks noGrp="1"/>
          </p:cNvSpPr>
          <p:nvPr>
            <p:ph idx="1"/>
          </p:nvPr>
        </p:nvSpPr>
        <p:spPr/>
        <p:txBody>
          <a:bodyPr/>
          <a:lstStyle/>
          <a:p>
            <a:endParaRPr lang="fr-FR"/>
          </a:p>
        </p:txBody>
      </p:sp>
      <p:pic>
        <p:nvPicPr>
          <p:cNvPr id="8" name="Content Placeholder 4">
            <a:extLst>
              <a:ext uri="{FF2B5EF4-FFF2-40B4-BE49-F238E27FC236}">
                <a16:creationId xmlns:a16="http://schemas.microsoft.com/office/drawing/2014/main" id="{BC262D2E-FDED-5D0B-6A9F-7630C4FCA457}"/>
              </a:ext>
            </a:extLst>
          </p:cNvPr>
          <p:cNvPicPr>
            <a:picLocks noChangeAspect="1"/>
          </p:cNvPicPr>
          <p:nvPr/>
        </p:nvPicPr>
        <p:blipFill>
          <a:blip r:embed="rId2"/>
          <a:stretch>
            <a:fillRect/>
          </a:stretch>
        </p:blipFill>
        <p:spPr>
          <a:xfrm>
            <a:off x="609600" y="1112363"/>
            <a:ext cx="9268616" cy="4983165"/>
          </a:xfrm>
          <a:prstGeom prst="rect">
            <a:avLst/>
          </a:prstGeom>
        </p:spPr>
      </p:pic>
    </p:spTree>
    <p:extLst>
      <p:ext uri="{BB962C8B-B14F-4D97-AF65-F5344CB8AC3E}">
        <p14:creationId xmlns:p14="http://schemas.microsoft.com/office/powerpoint/2010/main" val="2706545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85D2A29-1106-46D2-2A1C-F87071A58588}"/>
              </a:ext>
            </a:extLst>
          </p:cNvPr>
          <p:cNvSpPr>
            <a:spLocks noGrp="1"/>
          </p:cNvSpPr>
          <p:nvPr>
            <p:ph type="title"/>
          </p:nvPr>
        </p:nvSpPr>
        <p:spPr>
          <a:xfrm>
            <a:off x="609603" y="1028700"/>
            <a:ext cx="3105148" cy="812800"/>
          </a:xfrm>
        </p:spPr>
        <p:txBody>
          <a:bodyPr/>
          <a:lstStyle/>
          <a:p>
            <a:endParaRPr lang="en-US"/>
          </a:p>
        </p:txBody>
      </p:sp>
      <p:pic>
        <p:nvPicPr>
          <p:cNvPr id="5" name="Content Placeholder 4">
            <a:extLst>
              <a:ext uri="{FF2B5EF4-FFF2-40B4-BE49-F238E27FC236}">
                <a16:creationId xmlns:a16="http://schemas.microsoft.com/office/drawing/2014/main" id="{CC579A5B-D8A2-F29F-3FF3-24B31F63C4F4}"/>
              </a:ext>
            </a:extLst>
          </p:cNvPr>
          <p:cNvPicPr>
            <a:picLocks noChangeAspect="1"/>
          </p:cNvPicPr>
          <p:nvPr/>
        </p:nvPicPr>
        <p:blipFill>
          <a:blip r:embed="rId2"/>
          <a:stretch>
            <a:fillRect/>
          </a:stretch>
        </p:blipFill>
        <p:spPr>
          <a:xfrm>
            <a:off x="3943351" y="1260106"/>
            <a:ext cx="7639052" cy="4634654"/>
          </a:xfrm>
          <a:prstGeom prst="rect">
            <a:avLst/>
          </a:prstGeom>
          <a:noFill/>
        </p:spPr>
      </p:pic>
      <p:sp>
        <p:nvSpPr>
          <p:cNvPr id="12" name="Text Placeholder 3">
            <a:extLst>
              <a:ext uri="{FF2B5EF4-FFF2-40B4-BE49-F238E27FC236}">
                <a16:creationId xmlns:a16="http://schemas.microsoft.com/office/drawing/2014/main" id="{C121D115-39D8-71D4-8372-E8AD2A2320BD}"/>
              </a:ext>
            </a:extLst>
          </p:cNvPr>
          <p:cNvSpPr>
            <a:spLocks noGrp="1"/>
          </p:cNvSpPr>
          <p:nvPr>
            <p:ph type="body" sz="half" idx="2"/>
          </p:nvPr>
        </p:nvSpPr>
        <p:spPr>
          <a:xfrm>
            <a:off x="609603" y="1841503"/>
            <a:ext cx="3105148" cy="4053258"/>
          </a:xfrm>
        </p:spPr>
        <p:txBody>
          <a:bodyPr/>
          <a:lstStyle/>
          <a:p>
            <a:endParaRPr lang="en-US"/>
          </a:p>
        </p:txBody>
      </p:sp>
    </p:spTree>
    <p:extLst>
      <p:ext uri="{BB962C8B-B14F-4D97-AF65-F5344CB8AC3E}">
        <p14:creationId xmlns:p14="http://schemas.microsoft.com/office/powerpoint/2010/main" val="141993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13D9F-2B70-A1D7-B5CD-930D7122719F}"/>
              </a:ext>
            </a:extLst>
          </p:cNvPr>
          <p:cNvSpPr>
            <a:spLocks noGrp="1"/>
          </p:cNvSpPr>
          <p:nvPr>
            <p:ph type="title"/>
          </p:nvPr>
        </p:nvSpPr>
        <p:spPr>
          <a:xfrm>
            <a:off x="2150535" y="-30162"/>
            <a:ext cx="8115256" cy="868362"/>
          </a:xfrm>
        </p:spPr>
        <p:txBody>
          <a:bodyPr/>
          <a:lstStyle/>
          <a:p>
            <a:r>
              <a:rPr lang="en-US" b="1">
                <a:latin typeface="Times" panose="02020603050405020304" pitchFamily="18" charset="0"/>
                <a:cs typeface="Times" panose="02020603050405020304" pitchFamily="18" charset="0"/>
              </a:rPr>
              <a:t>Dataset Overview</a:t>
            </a:r>
          </a:p>
        </p:txBody>
      </p:sp>
      <p:sp>
        <p:nvSpPr>
          <p:cNvPr id="6" name="TextBox 5">
            <a:extLst>
              <a:ext uri="{FF2B5EF4-FFF2-40B4-BE49-F238E27FC236}">
                <a16:creationId xmlns:a16="http://schemas.microsoft.com/office/drawing/2014/main" id="{77520E3D-2C3A-E4C9-A258-1EACFD34AE20}"/>
              </a:ext>
            </a:extLst>
          </p:cNvPr>
          <p:cNvSpPr txBox="1"/>
          <p:nvPr/>
        </p:nvSpPr>
        <p:spPr>
          <a:xfrm>
            <a:off x="609600" y="1329179"/>
            <a:ext cx="10972800" cy="4796986"/>
          </a:xfrm>
          <a:prstGeom prst="rect">
            <a:avLst/>
          </a:prstGeom>
        </p:spPr>
        <p:txBody>
          <a:bodyPr vert="horz" lIns="91440" tIns="45720" rIns="91440" bIns="45720" rtlCol="0">
            <a:normAutofit/>
          </a:bodyPr>
          <a:lstStyle/>
          <a:p>
            <a:pPr marL="342900" indent="-342900" defTabSz="457200">
              <a:lnSpc>
                <a:spcPct val="90000"/>
              </a:lnSpc>
              <a:spcBef>
                <a:spcPct val="20000"/>
              </a:spcBef>
              <a:buFont typeface="Arial"/>
              <a:buChar char="•"/>
            </a:pPr>
            <a:r>
              <a:rPr lang="en-US" sz="2700" b="1" i="0">
                <a:effectLst/>
                <a:highlight>
                  <a:srgbClr val="FFFFFF"/>
                </a:highlight>
                <a:latin typeface="Times New Roman" panose="02020603050405020304" pitchFamily="18" charset="0"/>
                <a:cs typeface="Times New Roman" panose="02020603050405020304" pitchFamily="18" charset="0"/>
              </a:rPr>
              <a:t>Dataset Composition</a:t>
            </a:r>
            <a:r>
              <a:rPr lang="en-US" sz="2700" b="0" i="0">
                <a:effectLst/>
                <a:highlight>
                  <a:srgbClr val="FFFFFF"/>
                </a:highlight>
                <a:latin typeface="Times New Roman" panose="02020603050405020304" pitchFamily="18" charset="0"/>
                <a:cs typeface="Times New Roman" panose="02020603050405020304" pitchFamily="18" charset="0"/>
              </a:rPr>
              <a:t>: Our "</a:t>
            </a:r>
            <a:r>
              <a:rPr lang="en-US" sz="2700" b="0" i="1" err="1">
                <a:solidFill>
                  <a:srgbClr val="FF0000"/>
                </a:solidFill>
                <a:effectLst/>
                <a:highlight>
                  <a:srgbClr val="FFFFFF"/>
                </a:highlight>
                <a:latin typeface="Times New Roman" panose="02020603050405020304" pitchFamily="18" charset="0"/>
                <a:cs typeface="Times New Roman" panose="02020603050405020304" pitchFamily="18" charset="0"/>
              </a:rPr>
              <a:t>Liquor_sales</a:t>
            </a:r>
            <a:r>
              <a:rPr lang="en-US" sz="2700" b="0" i="0">
                <a:effectLst/>
                <a:highlight>
                  <a:srgbClr val="FFFFFF"/>
                </a:highlight>
                <a:latin typeface="Times New Roman" panose="02020603050405020304" pitchFamily="18" charset="0"/>
                <a:cs typeface="Times New Roman" panose="02020603050405020304" pitchFamily="18" charset="0"/>
              </a:rPr>
              <a:t>" dataset, sourced from </a:t>
            </a:r>
            <a:r>
              <a:rPr lang="en-US" sz="2700" b="0" i="0">
                <a:solidFill>
                  <a:schemeClr val="accent5"/>
                </a:solidFill>
                <a:effectLst/>
                <a:highlight>
                  <a:srgbClr val="FFFFFF"/>
                </a:highlight>
                <a:latin typeface="Times New Roman" panose="02020603050405020304" pitchFamily="18" charset="0"/>
                <a:cs typeface="Times New Roman" panose="02020603050405020304" pitchFamily="18" charset="0"/>
              </a:rPr>
              <a:t>Kaggle</a:t>
            </a:r>
            <a:r>
              <a:rPr lang="en-US" sz="2700" b="0" i="0">
                <a:effectLst/>
                <a:highlight>
                  <a:srgbClr val="FFFFFF"/>
                </a:highlight>
                <a:latin typeface="Times New Roman" panose="02020603050405020304" pitchFamily="18" charset="0"/>
                <a:cs typeface="Times New Roman" panose="02020603050405020304" pitchFamily="18" charset="0"/>
              </a:rPr>
              <a:t>, encompasses two Excel files, of </a:t>
            </a:r>
            <a:r>
              <a:rPr lang="en-US" sz="2700" b="1" i="0">
                <a:solidFill>
                  <a:schemeClr val="accent6"/>
                </a:solidFill>
                <a:effectLst/>
                <a:highlight>
                  <a:srgbClr val="FFFFFF"/>
                </a:highlight>
                <a:latin typeface="Times New Roman" panose="02020603050405020304" pitchFamily="18" charset="0"/>
                <a:cs typeface="Times New Roman" panose="02020603050405020304" pitchFamily="18" charset="0"/>
              </a:rPr>
              <a:t>648 MB</a:t>
            </a:r>
            <a:r>
              <a:rPr lang="en-US" sz="2700" i="0">
                <a:effectLst/>
                <a:highlight>
                  <a:srgbClr val="FFFFFF"/>
                </a:highlight>
                <a:latin typeface="Times New Roman" panose="02020603050405020304" pitchFamily="18" charset="0"/>
                <a:cs typeface="Times New Roman" panose="02020603050405020304" pitchFamily="18" charset="0"/>
              </a:rPr>
              <a:t>, and </a:t>
            </a:r>
            <a:r>
              <a:rPr lang="en-US" sz="2700" b="1" i="0">
                <a:solidFill>
                  <a:schemeClr val="accent6"/>
                </a:solidFill>
                <a:effectLst/>
                <a:highlight>
                  <a:srgbClr val="FFFFFF"/>
                </a:highlight>
                <a:latin typeface="Times New Roman" panose="02020603050405020304" pitchFamily="18" charset="0"/>
                <a:cs typeface="Times New Roman" panose="02020603050405020304" pitchFamily="18" charset="0"/>
              </a:rPr>
              <a:t>4.77 GB </a:t>
            </a:r>
            <a:r>
              <a:rPr lang="en-US" sz="2700" i="0">
                <a:effectLst/>
                <a:highlight>
                  <a:srgbClr val="FFFFFF"/>
                </a:highlight>
                <a:latin typeface="Times New Roman" panose="02020603050405020304" pitchFamily="18" charset="0"/>
                <a:cs typeface="Times New Roman" panose="02020603050405020304" pitchFamily="18" charset="0"/>
              </a:rPr>
              <a:t>from two </a:t>
            </a:r>
            <a:r>
              <a:rPr lang="en-US" sz="2700">
                <a:highlight>
                  <a:srgbClr val="FFFFFF"/>
                </a:highlight>
                <a:latin typeface="Times New Roman" panose="02020603050405020304" pitchFamily="18" charset="0"/>
                <a:cs typeface="Times New Roman" panose="02020603050405020304" pitchFamily="18" charset="0"/>
              </a:rPr>
              <a:t>difference sources</a:t>
            </a:r>
            <a:r>
              <a:rPr lang="en-US" sz="2700" i="0">
                <a:effectLst/>
                <a:highlight>
                  <a:srgbClr val="FFFFFF"/>
                </a:highlight>
                <a:latin typeface="Times New Roman" panose="02020603050405020304" pitchFamily="18" charset="0"/>
                <a:cs typeface="Times New Roman" panose="02020603050405020304" pitchFamily="18" charset="0"/>
              </a:rPr>
              <a:t> </a:t>
            </a:r>
            <a:r>
              <a:rPr lang="en-US" sz="2700" b="0" i="0">
                <a:effectLst/>
                <a:highlight>
                  <a:srgbClr val="FFFFFF"/>
                </a:highlight>
                <a:latin typeface="Times New Roman" panose="02020603050405020304" pitchFamily="18" charset="0"/>
                <a:cs typeface="Times New Roman" panose="02020603050405020304" pitchFamily="18" charset="0"/>
              </a:rPr>
              <a:t> roughly </a:t>
            </a:r>
            <a:r>
              <a:rPr lang="en-US" sz="2700" b="0" i="1">
                <a:solidFill>
                  <a:schemeClr val="accent6"/>
                </a:solidFill>
                <a:effectLst/>
                <a:highlight>
                  <a:srgbClr val="FFFFFF"/>
                </a:highlight>
                <a:latin typeface="Times New Roman" panose="02020603050405020304" pitchFamily="18" charset="0"/>
                <a:cs typeface="Times New Roman" panose="02020603050405020304" pitchFamily="18" charset="0"/>
              </a:rPr>
              <a:t>3 million </a:t>
            </a:r>
            <a:r>
              <a:rPr lang="en-US" sz="2700" b="0" i="0">
                <a:effectLst/>
                <a:highlight>
                  <a:srgbClr val="FFFFFF"/>
                </a:highlight>
                <a:latin typeface="Times New Roman" panose="02020603050405020304" pitchFamily="18" charset="0"/>
                <a:cs typeface="Times New Roman" panose="02020603050405020304" pitchFamily="18" charset="0"/>
              </a:rPr>
              <a:t>records across </a:t>
            </a:r>
            <a:r>
              <a:rPr lang="en-US" sz="2700" b="1" i="0">
                <a:solidFill>
                  <a:schemeClr val="accent6"/>
                </a:solidFill>
                <a:effectLst/>
                <a:highlight>
                  <a:srgbClr val="FFFFFF"/>
                </a:highlight>
                <a:latin typeface="Times New Roman" panose="02020603050405020304" pitchFamily="18" charset="0"/>
                <a:cs typeface="Times New Roman" panose="02020603050405020304" pitchFamily="18" charset="0"/>
              </a:rPr>
              <a:t>24 columns</a:t>
            </a:r>
            <a:r>
              <a:rPr lang="en-US" sz="2700" b="0" i="0">
                <a:effectLst/>
                <a:highlight>
                  <a:srgbClr val="FFFFFF"/>
                </a:highlight>
                <a:latin typeface="Times New Roman" panose="02020603050405020304" pitchFamily="18" charset="0"/>
                <a:cs typeface="Times New Roman" panose="02020603050405020304" pitchFamily="18" charset="0"/>
              </a:rPr>
              <a:t>,, documenting detailed spirits purchases by Iowa Class "E" liquor licenses.</a:t>
            </a:r>
          </a:p>
          <a:p>
            <a:pPr marL="342900" indent="-342900" defTabSz="457200">
              <a:lnSpc>
                <a:spcPct val="90000"/>
              </a:lnSpc>
              <a:spcBef>
                <a:spcPct val="20000"/>
              </a:spcBef>
              <a:buFont typeface="Arial"/>
              <a:buChar char="•"/>
            </a:pPr>
            <a:r>
              <a:rPr lang="en-US" sz="2700" b="1" i="0">
                <a:effectLst/>
                <a:highlight>
                  <a:srgbClr val="FFFFFF"/>
                </a:highlight>
                <a:latin typeface="Times New Roman" panose="02020603050405020304" pitchFamily="18" charset="0"/>
                <a:cs typeface="Times New Roman" panose="02020603050405020304" pitchFamily="18" charset="0"/>
              </a:rPr>
              <a:t>Dataset Details</a:t>
            </a:r>
            <a:r>
              <a:rPr lang="en-US" sz="2700" b="0" i="0">
                <a:effectLst/>
                <a:highlight>
                  <a:srgbClr val="FFFFFF"/>
                </a:highlight>
                <a:latin typeface="Times New Roman" panose="02020603050405020304" pitchFamily="18" charset="0"/>
                <a:cs typeface="Times New Roman" panose="02020603050405020304" pitchFamily="18" charset="0"/>
              </a:rPr>
              <a:t>: Each record in the dataset provides comprehensive insights, capturing the date of purchase, product specifics like type, brand, and alcohol content, as well as financial data including cost and quantity purchased.</a:t>
            </a:r>
          </a:p>
          <a:p>
            <a:pPr marL="342900" indent="-342900" defTabSz="457200">
              <a:lnSpc>
                <a:spcPct val="90000"/>
              </a:lnSpc>
              <a:spcBef>
                <a:spcPct val="20000"/>
              </a:spcBef>
              <a:buFont typeface="Arial"/>
              <a:buChar char="•"/>
            </a:pPr>
            <a:r>
              <a:rPr lang="en-US" sz="2700" b="1" i="0">
                <a:effectLst/>
                <a:highlight>
                  <a:srgbClr val="FFFFFF"/>
                </a:highlight>
                <a:latin typeface="Times New Roman" panose="02020603050405020304" pitchFamily="18" charset="0"/>
                <a:cs typeface="Times New Roman" panose="02020603050405020304" pitchFamily="18" charset="0"/>
              </a:rPr>
              <a:t>Analytical Applications</a:t>
            </a:r>
            <a:r>
              <a:rPr lang="en-US" sz="2700" b="0" i="0">
                <a:effectLst/>
                <a:highlight>
                  <a:srgbClr val="FFFFFF"/>
                </a:highlight>
                <a:latin typeface="Times New Roman" panose="02020603050405020304" pitchFamily="18" charset="0"/>
                <a:cs typeface="Times New Roman" panose="02020603050405020304" pitchFamily="18" charset="0"/>
              </a:rPr>
              <a:t>: The extensive data enables deep analysis of regional and temporal sales trends, aiding retailers in stock optimization and marketing, while providing policymakers data to gauge the economic dynamics of liquor sales in Iowa.</a:t>
            </a:r>
          </a:p>
          <a:p>
            <a:pPr marL="342900" indent="-342900" defTabSz="457200">
              <a:lnSpc>
                <a:spcPct val="90000"/>
              </a:lnSpc>
              <a:spcBef>
                <a:spcPct val="20000"/>
              </a:spcBef>
              <a:buFont typeface="Arial"/>
              <a:buChar char="•"/>
            </a:pPr>
            <a:endParaRPr lang="en-US" sz="2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37236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6F1D2EA2-EB5C-051C-820B-8D910B2BAA2F}"/>
              </a:ext>
            </a:extLst>
          </p:cNvPr>
          <p:cNvSpPr>
            <a:spLocks noGrp="1"/>
          </p:cNvSpPr>
          <p:nvPr>
            <p:ph type="body" idx="1"/>
          </p:nvPr>
        </p:nvSpPr>
        <p:spPr>
          <a:xfrm>
            <a:off x="609602" y="1131215"/>
            <a:ext cx="5386917" cy="443061"/>
          </a:xfrm>
          <a:solidFill>
            <a:schemeClr val="tx2">
              <a:lumMod val="40000"/>
              <a:lumOff val="60000"/>
            </a:schemeClr>
          </a:solidFill>
        </p:spPr>
        <p:txBody>
          <a:bodyPr>
            <a:normAutofit lnSpcReduction="10000"/>
          </a:bodyPr>
          <a:lstStyle/>
          <a:p>
            <a:pPr algn="ctr"/>
            <a:r>
              <a:rPr lang="en-US"/>
              <a:t>Dataset in Excel	</a:t>
            </a:r>
          </a:p>
        </p:txBody>
      </p:sp>
      <p:pic>
        <p:nvPicPr>
          <p:cNvPr id="7" name="Content Placeholder 6" descr="A screenshot of a computer screen&#10;&#10;Description automatically generated">
            <a:extLst>
              <a:ext uri="{FF2B5EF4-FFF2-40B4-BE49-F238E27FC236}">
                <a16:creationId xmlns:a16="http://schemas.microsoft.com/office/drawing/2014/main" id="{7E9ECA97-E134-3D2C-92CA-0230CE54DEC0}"/>
              </a:ext>
            </a:extLst>
          </p:cNvPr>
          <p:cNvPicPr>
            <a:picLocks noGrp="1" noChangeAspect="1"/>
          </p:cNvPicPr>
          <p:nvPr>
            <p:ph sz="half" idx="2"/>
          </p:nvPr>
        </p:nvPicPr>
        <p:blipFill rotWithShape="1">
          <a:blip r:embed="rId2"/>
          <a:srcRect l="16758" r="38289" b="1"/>
          <a:stretch/>
        </p:blipFill>
        <p:spPr>
          <a:xfrm>
            <a:off x="609602" y="1692276"/>
            <a:ext cx="5386917" cy="4433888"/>
          </a:xfrm>
          <a:prstGeom prst="rect">
            <a:avLst/>
          </a:prstGeom>
          <a:noFill/>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Text Placeholder 3">
            <a:extLst>
              <a:ext uri="{FF2B5EF4-FFF2-40B4-BE49-F238E27FC236}">
                <a16:creationId xmlns:a16="http://schemas.microsoft.com/office/drawing/2014/main" id="{4673B7BA-BE25-FE09-8E67-B7675A51258B}"/>
              </a:ext>
            </a:extLst>
          </p:cNvPr>
          <p:cNvSpPr>
            <a:spLocks noGrp="1"/>
          </p:cNvSpPr>
          <p:nvPr>
            <p:ph type="body" sz="quarter" idx="3"/>
          </p:nvPr>
        </p:nvSpPr>
        <p:spPr>
          <a:xfrm>
            <a:off x="6193369" y="1131215"/>
            <a:ext cx="5389033" cy="443061"/>
          </a:xfrm>
          <a:solidFill>
            <a:schemeClr val="tx2">
              <a:lumMod val="40000"/>
              <a:lumOff val="60000"/>
            </a:schemeClr>
          </a:solidFill>
        </p:spPr>
        <p:txBody>
          <a:bodyPr>
            <a:normAutofit lnSpcReduction="10000"/>
          </a:bodyPr>
          <a:lstStyle/>
          <a:p>
            <a:pPr algn="ctr"/>
            <a:r>
              <a:rPr lang="en-US"/>
              <a:t>Dataset Imported in </a:t>
            </a:r>
            <a:r>
              <a:rPr lang="en-US" err="1"/>
              <a:t>Pyspark</a:t>
            </a:r>
            <a:endParaRPr lang="en-US"/>
          </a:p>
        </p:txBody>
      </p:sp>
      <p:pic>
        <p:nvPicPr>
          <p:cNvPr id="8" name="Content Placeholder 7" descr="A computer screen shot of a code&#10;&#10;Description automatically generated">
            <a:extLst>
              <a:ext uri="{FF2B5EF4-FFF2-40B4-BE49-F238E27FC236}">
                <a16:creationId xmlns:a16="http://schemas.microsoft.com/office/drawing/2014/main" id="{E9B2635C-53FE-7C09-C801-B66C8AC25CC0}"/>
              </a:ext>
            </a:extLst>
          </p:cNvPr>
          <p:cNvPicPr>
            <a:picLocks noGrp="1" noChangeAspect="1"/>
          </p:cNvPicPr>
          <p:nvPr>
            <p:ph sz="quarter" idx="4"/>
          </p:nvPr>
        </p:nvPicPr>
        <p:blipFill rotWithShape="1">
          <a:blip r:embed="rId3"/>
          <a:srcRect r="16795"/>
          <a:stretch/>
        </p:blipFill>
        <p:spPr>
          <a:xfrm>
            <a:off x="6193369" y="1692276"/>
            <a:ext cx="5389033" cy="4433888"/>
          </a:xfrm>
          <a:prstGeom prst="rect">
            <a:avLst/>
          </a:prstGeom>
          <a:noFill/>
        </p:spPr>
      </p:pic>
      <p:sp>
        <p:nvSpPr>
          <p:cNvPr id="17" name="Title 5">
            <a:extLst>
              <a:ext uri="{FF2B5EF4-FFF2-40B4-BE49-F238E27FC236}">
                <a16:creationId xmlns:a16="http://schemas.microsoft.com/office/drawing/2014/main" id="{CD36009E-38B5-AA01-6D5C-BB41C4FD4D97}"/>
              </a:ext>
            </a:extLst>
          </p:cNvPr>
          <p:cNvSpPr>
            <a:spLocks noGrp="1"/>
          </p:cNvSpPr>
          <p:nvPr>
            <p:ph type="title"/>
          </p:nvPr>
        </p:nvSpPr>
        <p:spPr>
          <a:xfrm>
            <a:off x="2195275" y="0"/>
            <a:ext cx="9728277" cy="838200"/>
          </a:xfrm>
        </p:spPr>
        <p:txBody>
          <a:bodyPr/>
          <a:lstStyle/>
          <a:p>
            <a:pPr algn="ctr"/>
            <a:r>
              <a:rPr lang="en-US" b="1">
                <a:latin typeface="Times" panose="02020603050405020304" pitchFamily="18" charset="0"/>
                <a:cs typeface="Times" panose="02020603050405020304" pitchFamily="18" charset="0"/>
              </a:rPr>
              <a:t>Dataset Overview</a:t>
            </a:r>
            <a:endParaRPr lang="en-US"/>
          </a:p>
        </p:txBody>
      </p:sp>
    </p:spTree>
    <p:extLst>
      <p:ext uri="{BB962C8B-B14F-4D97-AF65-F5344CB8AC3E}">
        <p14:creationId xmlns:p14="http://schemas.microsoft.com/office/powerpoint/2010/main" val="268470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36A1-F318-4059-804F-1F4A4C1A78E7}"/>
              </a:ext>
            </a:extLst>
          </p:cNvPr>
          <p:cNvSpPr>
            <a:spLocks noGrp="1"/>
          </p:cNvSpPr>
          <p:nvPr>
            <p:ph type="title"/>
          </p:nvPr>
        </p:nvSpPr>
        <p:spPr>
          <a:xfrm>
            <a:off x="2195275" y="0"/>
            <a:ext cx="8749245" cy="838200"/>
          </a:xfrm>
        </p:spPr>
        <p:txBody>
          <a:bodyPr/>
          <a:lstStyle/>
          <a:p>
            <a:pPr algn="ctr"/>
            <a:r>
              <a:rPr lang="fr-FR" b="1">
                <a:latin typeface="Times New Roman" panose="02020603050405020304" pitchFamily="18" charset="0"/>
                <a:cs typeface="Times New Roman" panose="02020603050405020304" pitchFamily="18" charset="0"/>
              </a:rPr>
              <a:t>Business Questions</a:t>
            </a:r>
            <a:endParaRPr lang="fr-FR">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47DC614-0796-B60A-7C87-72A866396568}"/>
              </a:ext>
            </a:extLst>
          </p:cNvPr>
          <p:cNvSpPr txBox="1"/>
          <p:nvPr/>
        </p:nvSpPr>
        <p:spPr>
          <a:xfrm>
            <a:off x="1102936" y="1582341"/>
            <a:ext cx="10407192" cy="4832092"/>
          </a:xfrm>
          <a:prstGeom prst="rect">
            <a:avLst/>
          </a:prstGeom>
          <a:noFill/>
        </p:spPr>
        <p:txBody>
          <a:bodyPr wrap="square">
            <a:spAutoFit/>
          </a:bodyPr>
          <a:lstStyle/>
          <a:p>
            <a:pPr algn="l">
              <a:buFont typeface="+mj-lt"/>
              <a:buAutoNum type="arabicPeriod"/>
            </a:pPr>
            <a:r>
              <a:rPr lang="fr-FR" sz="2800" b="1">
                <a:latin typeface="Times New Roman" panose="02020603050405020304" pitchFamily="18" charset="0"/>
                <a:cs typeface="Times New Roman" panose="02020603050405020304" pitchFamily="18" charset="0"/>
              </a:rPr>
              <a:t>Stores and Categories Performance</a:t>
            </a:r>
            <a:r>
              <a:rPr lang="en-US" sz="2800" b="0" i="0">
                <a:solidFill>
                  <a:srgbClr val="0D0D0D"/>
                </a:solidFill>
                <a:effectLst/>
                <a:highlight>
                  <a:srgbClr val="FFFFFF"/>
                </a:highlight>
                <a:latin typeface="Times New Roman" panose="02020603050405020304" pitchFamily="18" charset="0"/>
                <a:cs typeface="Times New Roman" panose="02020603050405020304" pitchFamily="18" charset="0"/>
              </a:rPr>
              <a:t>: How do store order volumes and liquor product sales volumes correlate with total dollar sales at both the store and product levels?</a:t>
            </a:r>
          </a:p>
          <a:p>
            <a:pPr algn="l">
              <a:buFont typeface="+mj-lt"/>
              <a:buAutoNum type="arabicPeriod"/>
            </a:pPr>
            <a:endParaRPr lang="en-US" sz="2800" b="0" i="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highlight>
                  <a:srgbClr val="FFFFFF"/>
                </a:highlight>
                <a:latin typeface="Times New Roman" panose="02020603050405020304" pitchFamily="18" charset="0"/>
                <a:cs typeface="Times New Roman" panose="02020603050405020304" pitchFamily="18" charset="0"/>
              </a:rPr>
              <a:t>Pricing Strategy</a:t>
            </a:r>
            <a:r>
              <a:rPr lang="en-US" sz="2800" b="0" i="0">
                <a:solidFill>
                  <a:srgbClr val="0D0D0D"/>
                </a:solidFill>
                <a:effectLst/>
                <a:highlight>
                  <a:srgbClr val="FFFFFF"/>
                </a:highlight>
                <a:latin typeface="Times New Roman" panose="02020603050405020304" pitchFamily="18" charset="0"/>
                <a:cs typeface="Times New Roman" panose="02020603050405020304" pitchFamily="18" charset="0"/>
              </a:rPr>
              <a:t>: How does pricing affect the volume and profitability of liquor sales, and what are the optimal price points for various categories to enhance revenue?</a:t>
            </a:r>
          </a:p>
          <a:p>
            <a:pPr algn="l">
              <a:buFont typeface="+mj-lt"/>
              <a:buAutoNum type="arabicPeriod"/>
            </a:pPr>
            <a:endParaRPr lang="en-US" sz="2800" b="0" i="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highlight>
                  <a:srgbClr val="FFFFFF"/>
                </a:highlight>
                <a:latin typeface="Times New Roman" panose="02020603050405020304" pitchFamily="18" charset="0"/>
                <a:cs typeface="Times New Roman" panose="02020603050405020304" pitchFamily="18" charset="0"/>
              </a:rPr>
              <a:t>Vendor and Category Profitability</a:t>
            </a:r>
            <a:r>
              <a:rPr lang="en-US" sz="2800" b="0" i="0">
                <a:solidFill>
                  <a:srgbClr val="0D0D0D"/>
                </a:solidFill>
                <a:effectLst/>
                <a:highlight>
                  <a:srgbClr val="FFFFFF"/>
                </a:highlight>
                <a:latin typeface="Times New Roman" panose="02020603050405020304" pitchFamily="18" charset="0"/>
                <a:cs typeface="Times New Roman" panose="02020603050405020304" pitchFamily="18" charset="0"/>
              </a:rPr>
              <a:t>: Which vendors and product categories contribute most to the store’s profitability, and how can this information improve vendor negotiations and inventory decisions?</a:t>
            </a:r>
          </a:p>
        </p:txBody>
      </p:sp>
    </p:spTree>
    <p:extLst>
      <p:ext uri="{BB962C8B-B14F-4D97-AF65-F5344CB8AC3E}">
        <p14:creationId xmlns:p14="http://schemas.microsoft.com/office/powerpoint/2010/main" val="281469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1000"/>
                                        <p:tgtEl>
                                          <p:spTgt spid="4">
                                            <p:txEl>
                                              <p:pRg st="4" end="4"/>
                                            </p:txEl>
                                          </p:spTgt>
                                        </p:tgtEl>
                                      </p:cBhvr>
                                    </p:animEffect>
                                    <p:anim calcmode="lin" valueType="num">
                                      <p:cBhvr>
                                        <p:cTn id="1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DF21-A5AE-3B98-ED85-F3E6ADF96C14}"/>
              </a:ext>
            </a:extLst>
          </p:cNvPr>
          <p:cNvSpPr>
            <a:spLocks noGrp="1"/>
          </p:cNvSpPr>
          <p:nvPr>
            <p:ph type="title"/>
          </p:nvPr>
        </p:nvSpPr>
        <p:spPr>
          <a:xfrm>
            <a:off x="2425836" y="0"/>
            <a:ext cx="8468306" cy="863600"/>
          </a:xfrm>
        </p:spPr>
        <p:txBody>
          <a:bodyPr>
            <a:noAutofit/>
          </a:bodyPr>
          <a:lstStyle/>
          <a:p>
            <a:r>
              <a:rPr lang="fr-FR" sz="3200" b="1">
                <a:latin typeface="Times New Roman" panose="02020603050405020304" pitchFamily="18" charset="0"/>
                <a:cs typeface="Times New Roman" panose="02020603050405020304" pitchFamily="18" charset="0"/>
              </a:rPr>
              <a:t>Question 1: Stores and Categories Performance</a:t>
            </a:r>
          </a:p>
        </p:txBody>
      </p:sp>
      <p:sp>
        <p:nvSpPr>
          <p:cNvPr id="3" name="Text Placeholder 2">
            <a:extLst>
              <a:ext uri="{FF2B5EF4-FFF2-40B4-BE49-F238E27FC236}">
                <a16:creationId xmlns:a16="http://schemas.microsoft.com/office/drawing/2014/main" id="{B6343610-6CDB-4244-83B0-4C023A74FF22}"/>
              </a:ext>
            </a:extLst>
          </p:cNvPr>
          <p:cNvSpPr>
            <a:spLocks noGrp="1"/>
          </p:cNvSpPr>
          <p:nvPr>
            <p:ph type="body" idx="1"/>
          </p:nvPr>
        </p:nvSpPr>
        <p:spPr>
          <a:xfrm>
            <a:off x="304800" y="1052513"/>
            <a:ext cx="5691720" cy="639762"/>
          </a:xfrm>
          <a:solidFill>
            <a:schemeClr val="accent6">
              <a:lumMod val="40000"/>
              <a:lumOff val="60000"/>
            </a:schemeClr>
          </a:solidFill>
        </p:spPr>
        <p:txBody>
          <a:bodyPr>
            <a:normAutofit/>
          </a:bodyPr>
          <a:lstStyle/>
          <a:p>
            <a:pPr algn="ctr"/>
            <a:r>
              <a:rPr lang="fr-FR" sz="2800">
                <a:latin typeface="Times New Roman" panose="02020603050405020304" pitchFamily="18" charset="0"/>
                <a:cs typeface="Times New Roman" panose="02020603050405020304" pitchFamily="18" charset="0"/>
              </a:rPr>
              <a:t>Liquor Stores</a:t>
            </a:r>
          </a:p>
        </p:txBody>
      </p:sp>
      <p:sp>
        <p:nvSpPr>
          <p:cNvPr id="5" name="Text Placeholder 4">
            <a:extLst>
              <a:ext uri="{FF2B5EF4-FFF2-40B4-BE49-F238E27FC236}">
                <a16:creationId xmlns:a16="http://schemas.microsoft.com/office/drawing/2014/main" id="{56E6042A-25FB-F17D-EBD1-9E2B6D587D9E}"/>
              </a:ext>
            </a:extLst>
          </p:cNvPr>
          <p:cNvSpPr>
            <a:spLocks noGrp="1"/>
          </p:cNvSpPr>
          <p:nvPr>
            <p:ph type="body" sz="quarter" idx="3"/>
          </p:nvPr>
        </p:nvSpPr>
        <p:spPr>
          <a:xfrm>
            <a:off x="6193369" y="1121789"/>
            <a:ext cx="5389033" cy="570485"/>
          </a:xfrm>
          <a:solidFill>
            <a:schemeClr val="accent6">
              <a:lumMod val="40000"/>
              <a:lumOff val="60000"/>
            </a:schemeClr>
          </a:solidFill>
        </p:spPr>
        <p:txBody>
          <a:bodyPr>
            <a:normAutofit/>
          </a:bodyPr>
          <a:lstStyle/>
          <a:p>
            <a:pPr algn="ctr"/>
            <a:r>
              <a:rPr lang="fr-FR" sz="2800">
                <a:latin typeface="Times New Roman" panose="02020603050405020304" pitchFamily="18" charset="0"/>
                <a:cs typeface="Times New Roman" panose="02020603050405020304" pitchFamily="18" charset="0"/>
              </a:rPr>
              <a:t>Liquor Categories</a:t>
            </a:r>
          </a:p>
        </p:txBody>
      </p:sp>
      <p:pic>
        <p:nvPicPr>
          <p:cNvPr id="12" name="Content Placeholder 9">
            <a:extLst>
              <a:ext uri="{FF2B5EF4-FFF2-40B4-BE49-F238E27FC236}">
                <a16:creationId xmlns:a16="http://schemas.microsoft.com/office/drawing/2014/main" id="{A0F628BA-50F6-3488-9794-C69FE2A20F06}"/>
              </a:ext>
            </a:extLst>
          </p:cNvPr>
          <p:cNvPicPr>
            <a:picLocks noGrp="1" noChangeAspect="1"/>
          </p:cNvPicPr>
          <p:nvPr>
            <p:ph sz="half" idx="2"/>
          </p:nvPr>
        </p:nvPicPr>
        <p:blipFill>
          <a:blip r:embed="rId2"/>
          <a:stretch>
            <a:fillRect/>
          </a:stretch>
        </p:blipFill>
        <p:spPr>
          <a:xfrm>
            <a:off x="304800" y="1772239"/>
            <a:ext cx="5691720" cy="4468305"/>
          </a:xfrm>
          <a:prstGeom prst="rect">
            <a:avLst/>
          </a:prstGeom>
        </p:spPr>
      </p:pic>
      <p:pic>
        <p:nvPicPr>
          <p:cNvPr id="14" name="Content Placeholder 13" descr="A screenshot of a computer screen&#10;&#10;Description automatically generated">
            <a:extLst>
              <a:ext uri="{FF2B5EF4-FFF2-40B4-BE49-F238E27FC236}">
                <a16:creationId xmlns:a16="http://schemas.microsoft.com/office/drawing/2014/main" id="{2479A4FF-6F50-0B75-F237-E0B73C7DF29E}"/>
              </a:ext>
            </a:extLst>
          </p:cNvPr>
          <p:cNvPicPr>
            <a:picLocks noGrp="1" noChangeAspect="1"/>
          </p:cNvPicPr>
          <p:nvPr>
            <p:ph sz="quarter" idx="4"/>
          </p:nvPr>
        </p:nvPicPr>
        <p:blipFill>
          <a:blip r:embed="rId3"/>
          <a:stretch>
            <a:fillRect/>
          </a:stretch>
        </p:blipFill>
        <p:spPr>
          <a:xfrm>
            <a:off x="6192838" y="1772239"/>
            <a:ext cx="5389562" cy="4468305"/>
          </a:xfrm>
          <a:prstGeom prst="rect">
            <a:avLst/>
          </a:prstGeom>
        </p:spPr>
      </p:pic>
    </p:spTree>
    <p:extLst>
      <p:ext uri="{BB962C8B-B14F-4D97-AF65-F5344CB8AC3E}">
        <p14:creationId xmlns:p14="http://schemas.microsoft.com/office/powerpoint/2010/main" val="21266934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85D2A29-1106-46D2-2A1C-F87071A58588}"/>
              </a:ext>
            </a:extLst>
          </p:cNvPr>
          <p:cNvSpPr>
            <a:spLocks noGrp="1"/>
          </p:cNvSpPr>
          <p:nvPr>
            <p:ph type="title"/>
          </p:nvPr>
        </p:nvSpPr>
        <p:spPr>
          <a:xfrm>
            <a:off x="609602" y="1028700"/>
            <a:ext cx="2962273" cy="812800"/>
          </a:xfrm>
          <a:solidFill>
            <a:schemeClr val="accent6">
              <a:lumMod val="40000"/>
              <a:lumOff val="60000"/>
            </a:schemeClr>
          </a:solidFill>
        </p:spPr>
        <p:txBody>
          <a:bodyPr>
            <a:normAutofit/>
          </a:bodyPr>
          <a:lstStyle/>
          <a:p>
            <a:r>
              <a:rPr lang="en-US" sz="1800" b="0">
                <a:latin typeface="Times New Roman" panose="02020603050405020304" pitchFamily="18" charset="0"/>
                <a:cs typeface="Times New Roman" panose="02020603050405020304" pitchFamily="18" charset="0"/>
              </a:rPr>
              <a:t>Top 20 Liquor Stores based of Total Revenues </a:t>
            </a:r>
          </a:p>
        </p:txBody>
      </p:sp>
      <p:sp>
        <p:nvSpPr>
          <p:cNvPr id="12" name="Text Placeholder 3">
            <a:extLst>
              <a:ext uri="{FF2B5EF4-FFF2-40B4-BE49-F238E27FC236}">
                <a16:creationId xmlns:a16="http://schemas.microsoft.com/office/drawing/2014/main" id="{C121D115-39D8-71D4-8372-E8AD2A2320BD}"/>
              </a:ext>
            </a:extLst>
          </p:cNvPr>
          <p:cNvSpPr>
            <a:spLocks noGrp="1"/>
          </p:cNvSpPr>
          <p:nvPr>
            <p:ph type="body" sz="half" idx="2"/>
          </p:nvPr>
        </p:nvSpPr>
        <p:spPr>
          <a:xfrm>
            <a:off x="609602" y="2705100"/>
            <a:ext cx="2962273" cy="2702642"/>
          </a:xfrm>
        </p:spPr>
        <p:txBody>
          <a:bodyPr/>
          <a:lstStyle/>
          <a:p>
            <a:pPr marL="285750" indent="-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 Based on the revenue, two major stores are leading:</a:t>
            </a:r>
          </a:p>
          <a:p>
            <a:pPr marL="285750" indent="-285750">
              <a:buFont typeface="Wingdings" panose="05000000000000000000" pitchFamily="2" charset="2"/>
              <a:buChar char="v"/>
            </a:pPr>
            <a:r>
              <a:rPr lang="en-US" b="1">
                <a:solidFill>
                  <a:schemeClr val="accent6"/>
                </a:solidFill>
                <a:latin typeface="Times New Roman" panose="02020603050405020304" pitchFamily="18" charset="0"/>
                <a:cs typeface="Times New Roman" panose="02020603050405020304" pitchFamily="18" charset="0"/>
              </a:rPr>
              <a:t>Hy-Vee #3 DB / Des Moines</a:t>
            </a:r>
          </a:p>
          <a:p>
            <a:pPr marL="285750" indent="-285750">
              <a:buFont typeface="Wingdings" panose="05000000000000000000" pitchFamily="2" charset="2"/>
              <a:buChar char="v"/>
            </a:pPr>
            <a:r>
              <a:rPr lang="en-US" b="1">
                <a:solidFill>
                  <a:schemeClr val="accent6"/>
                </a:solidFill>
                <a:latin typeface="Times New Roman" panose="02020603050405020304" pitchFamily="18" charset="0"/>
                <a:cs typeface="Times New Roman" panose="02020603050405020304" pitchFamily="18" charset="0"/>
              </a:rPr>
              <a:t>Central City 2</a:t>
            </a:r>
          </a:p>
        </p:txBody>
      </p:sp>
      <p:pic>
        <p:nvPicPr>
          <p:cNvPr id="13" name="Content Placeholder 8">
            <a:extLst>
              <a:ext uri="{FF2B5EF4-FFF2-40B4-BE49-F238E27FC236}">
                <a16:creationId xmlns:a16="http://schemas.microsoft.com/office/drawing/2014/main" id="{954F0D4A-FD9A-411C-E235-EA86495315C7}"/>
              </a:ext>
            </a:extLst>
          </p:cNvPr>
          <p:cNvPicPr>
            <a:picLocks noChangeAspect="1"/>
          </p:cNvPicPr>
          <p:nvPr/>
        </p:nvPicPr>
        <p:blipFill>
          <a:blip r:embed="rId2"/>
          <a:stretch>
            <a:fillRect/>
          </a:stretch>
        </p:blipFill>
        <p:spPr>
          <a:xfrm>
            <a:off x="3571874" y="1028700"/>
            <a:ext cx="8181975" cy="5097465"/>
          </a:xfrm>
          <a:prstGeom prst="rect">
            <a:avLst/>
          </a:prstGeom>
          <a:noFill/>
        </p:spPr>
      </p:pic>
    </p:spTree>
    <p:extLst>
      <p:ext uri="{BB962C8B-B14F-4D97-AF65-F5344CB8AC3E}">
        <p14:creationId xmlns:p14="http://schemas.microsoft.com/office/powerpoint/2010/main" val="12780446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85D2A29-1106-46D2-2A1C-F87071A58588}"/>
              </a:ext>
            </a:extLst>
          </p:cNvPr>
          <p:cNvSpPr>
            <a:spLocks noGrp="1"/>
          </p:cNvSpPr>
          <p:nvPr>
            <p:ph type="title"/>
          </p:nvPr>
        </p:nvSpPr>
        <p:spPr>
          <a:xfrm>
            <a:off x="609602" y="1028700"/>
            <a:ext cx="2867023" cy="812800"/>
          </a:xfrm>
          <a:solidFill>
            <a:schemeClr val="accent6">
              <a:lumMod val="40000"/>
              <a:lumOff val="60000"/>
            </a:schemeClr>
          </a:solidFill>
        </p:spPr>
        <p:txBody>
          <a:bodyPr/>
          <a:lstStyle/>
          <a:p>
            <a:r>
              <a:rPr lang="en-US" sz="2000">
                <a:latin typeface="Times New Roman" panose="02020603050405020304" pitchFamily="18" charset="0"/>
                <a:cs typeface="Times New Roman" panose="02020603050405020304" pitchFamily="18" charset="0"/>
              </a:rPr>
              <a:t>Top 20 Liquor Stores based of Total Revenues </a:t>
            </a:r>
            <a:endParaRPr lang="en-US"/>
          </a:p>
        </p:txBody>
      </p:sp>
      <p:sp>
        <p:nvSpPr>
          <p:cNvPr id="12" name="Text Placeholder 3">
            <a:extLst>
              <a:ext uri="{FF2B5EF4-FFF2-40B4-BE49-F238E27FC236}">
                <a16:creationId xmlns:a16="http://schemas.microsoft.com/office/drawing/2014/main" id="{C121D115-39D8-71D4-8372-E8AD2A2320BD}"/>
              </a:ext>
            </a:extLst>
          </p:cNvPr>
          <p:cNvSpPr>
            <a:spLocks noGrp="1"/>
          </p:cNvSpPr>
          <p:nvPr>
            <p:ph type="body" sz="half" idx="2"/>
          </p:nvPr>
        </p:nvSpPr>
        <p:spPr>
          <a:xfrm>
            <a:off x="609602" y="2133600"/>
            <a:ext cx="2867023" cy="3992565"/>
          </a:xfrm>
        </p:spPr>
        <p:txBody>
          <a:bodyPr/>
          <a:lstStyle/>
          <a:p>
            <a:pPr marL="285750" indent="-285750">
              <a:buFont typeface="Wingdings" panose="05000000000000000000" pitchFamily="2" charset="2"/>
              <a:buChar char="q"/>
            </a:pPr>
            <a:r>
              <a:rPr lang="en-US"/>
              <a:t> The dollar-to-volume ratio provides a refined measure of store performance, revealing differences in effectiveness beyond mere sales and volume metrics.</a:t>
            </a:r>
          </a:p>
          <a:p>
            <a:pPr marL="285750" indent="-285750">
              <a:buFont typeface="Wingdings" panose="05000000000000000000" pitchFamily="2" charset="2"/>
              <a:buChar char="q"/>
            </a:pPr>
            <a:r>
              <a:rPr lang="en-US" b="1">
                <a:solidFill>
                  <a:schemeClr val="accent6"/>
                </a:solidFill>
              </a:rPr>
              <a:t>Central City Liquor, Inc</a:t>
            </a:r>
            <a:r>
              <a:rPr lang="en-US"/>
              <a:t>. boasts a higher dollar-to-volume ratio of 104.55 on $2.8M in revenue.</a:t>
            </a:r>
          </a:p>
          <a:p>
            <a:pPr marL="285750" indent="-285750">
              <a:buFont typeface="Wingdings" panose="05000000000000000000" pitchFamily="2" charset="2"/>
              <a:buChar char="q"/>
            </a:pPr>
            <a:r>
              <a:rPr lang="en-US"/>
              <a:t>Despite its strong sales, </a:t>
            </a:r>
            <a:r>
              <a:rPr lang="en-US">
                <a:solidFill>
                  <a:schemeClr val="accent6"/>
                </a:solidFill>
              </a:rPr>
              <a:t>Costco Wholesale #788 / WDM </a:t>
            </a:r>
            <a:r>
              <a:rPr lang="en-US"/>
              <a:t>has a lower dollar-to-volume ratio of </a:t>
            </a:r>
            <a:r>
              <a:rPr lang="en-US">
                <a:solidFill>
                  <a:schemeClr val="accent6"/>
                </a:solidFill>
              </a:rPr>
              <a:t>$55.6, </a:t>
            </a:r>
            <a:r>
              <a:rPr lang="en-US"/>
              <a:t>indicating a strategy that prioritizes volume over higher profit margins per unit</a:t>
            </a:r>
          </a:p>
        </p:txBody>
      </p:sp>
      <p:pic>
        <p:nvPicPr>
          <p:cNvPr id="5" name="Content Placeholder 4">
            <a:extLst>
              <a:ext uri="{FF2B5EF4-FFF2-40B4-BE49-F238E27FC236}">
                <a16:creationId xmlns:a16="http://schemas.microsoft.com/office/drawing/2014/main" id="{E3BE1645-D0E1-EFFA-5CCE-6E57140F79D2}"/>
              </a:ext>
            </a:extLst>
          </p:cNvPr>
          <p:cNvPicPr>
            <a:picLocks noGrp="1" noChangeAspect="1"/>
          </p:cNvPicPr>
          <p:nvPr>
            <p:ph idx="1"/>
          </p:nvPr>
        </p:nvPicPr>
        <p:blipFill>
          <a:blip r:embed="rId2"/>
          <a:stretch>
            <a:fillRect/>
          </a:stretch>
        </p:blipFill>
        <p:spPr>
          <a:xfrm>
            <a:off x="3476625" y="1028697"/>
            <a:ext cx="8715375" cy="5097467"/>
          </a:xfr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7D04AE5-2603-FC8B-B01E-4951D04B46B9}"/>
                  </a:ext>
                </a:extLst>
              </p14:cNvPr>
              <p14:cNvContentPartPr/>
              <p14:nvPr/>
            </p14:nvContentPartPr>
            <p14:xfrm>
              <a:off x="9600975" y="2414100"/>
              <a:ext cx="1544400" cy="2427120"/>
            </p14:xfrm>
          </p:contentPart>
        </mc:Choice>
        <mc:Fallback>
          <p:pic>
            <p:nvPicPr>
              <p:cNvPr id="2" name="Ink 1">
                <a:extLst>
                  <a:ext uri="{FF2B5EF4-FFF2-40B4-BE49-F238E27FC236}">
                    <a16:creationId xmlns:a16="http://schemas.microsoft.com/office/drawing/2014/main" id="{B7D04AE5-2603-FC8B-B01E-4951D04B46B9}"/>
                  </a:ext>
                </a:extLst>
              </p:cNvPr>
              <p:cNvPicPr/>
              <p:nvPr/>
            </p:nvPicPr>
            <p:blipFill>
              <a:blip r:embed="rId4"/>
              <a:stretch>
                <a:fillRect/>
              </a:stretch>
            </p:blipFill>
            <p:spPr>
              <a:xfrm>
                <a:off x="9591973" y="2405101"/>
                <a:ext cx="1562044" cy="2444757"/>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52A3936D-324D-82E5-1AD0-BE9D84A53928}"/>
                  </a:ext>
                </a:extLst>
              </p14:cNvPr>
              <p14:cNvContentPartPr/>
              <p14:nvPr/>
            </p14:nvContentPartPr>
            <p14:xfrm>
              <a:off x="-1371825" y="2562060"/>
              <a:ext cx="360" cy="360"/>
            </p14:xfrm>
          </p:contentPart>
        </mc:Choice>
        <mc:Fallback>
          <p:pic>
            <p:nvPicPr>
              <p:cNvPr id="3" name="Ink 2">
                <a:extLst>
                  <a:ext uri="{FF2B5EF4-FFF2-40B4-BE49-F238E27FC236}">
                    <a16:creationId xmlns:a16="http://schemas.microsoft.com/office/drawing/2014/main" id="{52A3936D-324D-82E5-1AD0-BE9D84A53928}"/>
                  </a:ext>
                </a:extLst>
              </p:cNvPr>
              <p:cNvPicPr/>
              <p:nvPr/>
            </p:nvPicPr>
            <p:blipFill>
              <a:blip r:embed="rId6"/>
              <a:stretch>
                <a:fillRect/>
              </a:stretch>
            </p:blipFill>
            <p:spPr>
              <a:xfrm>
                <a:off x="-1380825" y="2553060"/>
                <a:ext cx="18000" cy="18000"/>
              </a:xfrm>
              <a:prstGeom prst="rect">
                <a:avLst/>
              </a:prstGeom>
            </p:spPr>
          </p:pic>
        </mc:Fallback>
      </mc:AlternateContent>
    </p:spTree>
    <p:extLst>
      <p:ext uri="{BB962C8B-B14F-4D97-AF65-F5344CB8AC3E}">
        <p14:creationId xmlns:p14="http://schemas.microsoft.com/office/powerpoint/2010/main" val="319764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85D2A29-1106-46D2-2A1C-F87071A58588}"/>
              </a:ext>
            </a:extLst>
          </p:cNvPr>
          <p:cNvSpPr>
            <a:spLocks noGrp="1"/>
          </p:cNvSpPr>
          <p:nvPr>
            <p:ph type="title"/>
          </p:nvPr>
        </p:nvSpPr>
        <p:spPr>
          <a:xfrm>
            <a:off x="419100" y="1162050"/>
            <a:ext cx="2867025" cy="685800"/>
          </a:xfrm>
          <a:solidFill>
            <a:schemeClr val="accent6">
              <a:lumMod val="40000"/>
              <a:lumOff val="60000"/>
            </a:schemeClr>
          </a:solidFill>
        </p:spPr>
        <p:txBody>
          <a:bodyPr>
            <a:normAutofit fontScale="90000"/>
          </a:bodyPr>
          <a:lstStyle/>
          <a:p>
            <a:r>
              <a:rPr lang="en-US"/>
              <a:t>Liquor Stores ranked based on the dollar/volume ratio</a:t>
            </a:r>
          </a:p>
        </p:txBody>
      </p:sp>
      <p:sp>
        <p:nvSpPr>
          <p:cNvPr id="12" name="Text Placeholder 3">
            <a:extLst>
              <a:ext uri="{FF2B5EF4-FFF2-40B4-BE49-F238E27FC236}">
                <a16:creationId xmlns:a16="http://schemas.microsoft.com/office/drawing/2014/main" id="{C121D115-39D8-71D4-8372-E8AD2A2320BD}"/>
              </a:ext>
            </a:extLst>
          </p:cNvPr>
          <p:cNvSpPr>
            <a:spLocks noGrp="1"/>
          </p:cNvSpPr>
          <p:nvPr>
            <p:ph type="body" sz="half" idx="2"/>
          </p:nvPr>
        </p:nvSpPr>
        <p:spPr>
          <a:xfrm>
            <a:off x="666754" y="2260602"/>
            <a:ext cx="2676523" cy="2978148"/>
          </a:xfrm>
        </p:spPr>
        <p:txBody>
          <a:bodyPr>
            <a:normAutofit/>
          </a:bodyPr>
          <a:lstStyle/>
          <a:p>
            <a:pPr marL="285750" indent="-285750">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The two top are ranked 11</a:t>
            </a:r>
            <a:r>
              <a:rPr lang="en-US" sz="1800" baseline="30000">
                <a:latin typeface="Times New Roman" panose="02020603050405020304" pitchFamily="18" charset="0"/>
                <a:cs typeface="Times New Roman" panose="02020603050405020304" pitchFamily="18" charset="0"/>
              </a:rPr>
              <a:t>th</a:t>
            </a:r>
            <a:r>
              <a:rPr lang="en-US" sz="1800">
                <a:latin typeface="Times New Roman" panose="02020603050405020304" pitchFamily="18" charset="0"/>
                <a:cs typeface="Times New Roman" panose="02020603050405020304" pitchFamily="18" charset="0"/>
              </a:rPr>
              <a:t> and 8</a:t>
            </a:r>
            <a:r>
              <a:rPr lang="en-US" sz="1800" baseline="30000">
                <a:latin typeface="Times New Roman" panose="02020603050405020304" pitchFamily="18" charset="0"/>
                <a:cs typeface="Times New Roman" panose="02020603050405020304" pitchFamily="18" charset="0"/>
              </a:rPr>
              <a:t>th</a:t>
            </a:r>
            <a:r>
              <a:rPr lang="en-US" sz="1800">
                <a:latin typeface="Times New Roman" panose="02020603050405020304" pitchFamily="18" charset="0"/>
                <a:cs typeface="Times New Roman" panose="02020603050405020304" pitchFamily="18" charset="0"/>
              </a:rPr>
              <a:t> based on dollar to volume ratio</a:t>
            </a:r>
          </a:p>
          <a:p>
            <a:pPr marL="285750" indent="-285750">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The two store with more revenue potential are </a:t>
            </a:r>
            <a:r>
              <a:rPr lang="en-US" sz="1800">
                <a:solidFill>
                  <a:schemeClr val="accent6"/>
                </a:solidFill>
                <a:latin typeface="Times New Roman" panose="02020603050405020304" pitchFamily="18" charset="0"/>
                <a:cs typeface="Times New Roman" panose="02020603050405020304" pitchFamily="18" charset="0"/>
              </a:rPr>
              <a:t>Central City Liquor </a:t>
            </a:r>
            <a:r>
              <a:rPr lang="en-US" sz="1800">
                <a:latin typeface="Times New Roman" panose="02020603050405020304" pitchFamily="18" charset="0"/>
                <a:cs typeface="Times New Roman" panose="02020603050405020304" pitchFamily="18" charset="0"/>
              </a:rPr>
              <a:t>and </a:t>
            </a:r>
            <a:r>
              <a:rPr lang="en-US" sz="1800">
                <a:solidFill>
                  <a:schemeClr val="accent6"/>
                </a:solidFill>
                <a:latin typeface="Times New Roman" panose="02020603050405020304" pitchFamily="18" charset="0"/>
                <a:cs typeface="Times New Roman" panose="02020603050405020304" pitchFamily="18" charset="0"/>
              </a:rPr>
              <a:t>H-Vee Food Store Urbandale</a:t>
            </a:r>
          </a:p>
        </p:txBody>
      </p:sp>
      <p:pic>
        <p:nvPicPr>
          <p:cNvPr id="5" name="Content Placeholder 4">
            <a:extLst>
              <a:ext uri="{FF2B5EF4-FFF2-40B4-BE49-F238E27FC236}">
                <a16:creationId xmlns:a16="http://schemas.microsoft.com/office/drawing/2014/main" id="{F9898FD5-354F-D058-81DE-C309FF9692E9}"/>
              </a:ext>
            </a:extLst>
          </p:cNvPr>
          <p:cNvPicPr>
            <a:picLocks noGrp="1" noChangeAspect="1"/>
          </p:cNvPicPr>
          <p:nvPr>
            <p:ph idx="1"/>
          </p:nvPr>
        </p:nvPicPr>
        <p:blipFill>
          <a:blip r:embed="rId2"/>
          <a:stretch>
            <a:fillRect/>
          </a:stretch>
        </p:blipFill>
        <p:spPr>
          <a:xfrm>
            <a:off x="3543300" y="1028700"/>
            <a:ext cx="8039098" cy="5097465"/>
          </a:xfr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4297D55-5F5A-D5C1-C081-09254B9AFD5B}"/>
                  </a:ext>
                </a:extLst>
              </p14:cNvPr>
              <p14:cNvContentPartPr/>
              <p14:nvPr/>
            </p14:nvContentPartPr>
            <p14:xfrm>
              <a:off x="7755232" y="1568640"/>
              <a:ext cx="1361160" cy="1824840"/>
            </p14:xfrm>
          </p:contentPart>
        </mc:Choice>
        <mc:Fallback>
          <p:pic>
            <p:nvPicPr>
              <p:cNvPr id="2" name="Ink 1">
                <a:extLst>
                  <a:ext uri="{FF2B5EF4-FFF2-40B4-BE49-F238E27FC236}">
                    <a16:creationId xmlns:a16="http://schemas.microsoft.com/office/drawing/2014/main" id="{24297D55-5F5A-D5C1-C081-09254B9AFD5B}"/>
                  </a:ext>
                </a:extLst>
              </p:cNvPr>
              <p:cNvPicPr/>
              <p:nvPr/>
            </p:nvPicPr>
            <p:blipFill>
              <a:blip r:embed="rId4"/>
              <a:stretch>
                <a:fillRect/>
              </a:stretch>
            </p:blipFill>
            <p:spPr>
              <a:xfrm>
                <a:off x="7746232" y="1559640"/>
                <a:ext cx="1378800" cy="1842480"/>
              </a:xfrm>
              <a:prstGeom prst="rect">
                <a:avLst/>
              </a:prstGeom>
            </p:spPr>
          </p:pic>
        </mc:Fallback>
      </mc:AlternateContent>
    </p:spTree>
    <p:extLst>
      <p:ext uri="{BB962C8B-B14F-4D97-AF65-F5344CB8AC3E}">
        <p14:creationId xmlns:p14="http://schemas.microsoft.com/office/powerpoint/2010/main" val="27076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1258</Words>
  <Application>Microsoft Office PowerPoint</Application>
  <PresentationFormat>Widescreen</PresentationFormat>
  <Paragraphs>79</Paragraphs>
  <Slides>29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Söhne</vt:lpstr>
      <vt:lpstr>Times</vt:lpstr>
      <vt:lpstr>Times New Roman</vt:lpstr>
      <vt:lpstr>Univers</vt:lpstr>
      <vt:lpstr>Wingdings</vt:lpstr>
      <vt:lpstr>GradientVTI</vt:lpstr>
      <vt:lpstr>Theme1</vt:lpstr>
      <vt:lpstr>BIG DATA - BUAN - 6346</vt:lpstr>
      <vt:lpstr>Introduction</vt:lpstr>
      <vt:lpstr>Dataset Overview</vt:lpstr>
      <vt:lpstr>Dataset Overview</vt:lpstr>
      <vt:lpstr>Business Questions</vt:lpstr>
      <vt:lpstr>Question 1: Stores and Categories Performance</vt:lpstr>
      <vt:lpstr>Top 20 Liquor Stores based of Total Revenues </vt:lpstr>
      <vt:lpstr>Top 20 Liquor Stores based of Total Revenues </vt:lpstr>
      <vt:lpstr>Liquor Stores ranked based on the dollar/volume ratio</vt:lpstr>
      <vt:lpstr>Top 20 Liquor Categories ranked by revenues</vt:lpstr>
      <vt:lpstr>Top 20 Liquor Categories ranked by revenues</vt:lpstr>
      <vt:lpstr>Conclusion and Recommendations</vt:lpstr>
      <vt:lpstr>Question 2 </vt:lpstr>
      <vt:lpstr>PowerPoint Presentation</vt:lpstr>
      <vt:lpstr>Correlation Analysis</vt:lpstr>
      <vt:lpstr>PowerPoint Presentation</vt:lpstr>
      <vt:lpstr>PowerPoint Presentation</vt:lpstr>
      <vt:lpstr>PowerPoint Presentation</vt:lpstr>
      <vt:lpstr>High Elasticity: Categories with bars above the horizontal axis have positive elasticity, meaning sales increase when the price drops and decrease when the price rises. Taller bars indicate greater sensitivity. For these categories, even a small change in price could lead to a large change in the quantity sold. Low or Negative Elasticity: Categories with bars below the axis have low or negative elasticity. Here, changes in price have a less significant impact on the quantity sold, or sales might even go up when the price increases.  Some of the High Elasticity Categories  1.American Cordials &amp; Liqueurs     2.American Distilled Spirits Specialty  3.Cocktails / RTD  4.Coffee Liqueurs  5.Distilled Spirits Specialty </vt:lpstr>
      <vt:lpstr>Question 3 </vt:lpstr>
      <vt:lpstr>Query Result</vt:lpstr>
      <vt:lpstr>Vendor/Category vs Sales/Profits</vt:lpstr>
      <vt:lpstr>Contributions to Profit</vt:lpstr>
      <vt:lpstr>Thank you</vt:lpstr>
      <vt:lpstr>PowerPoint Presentation</vt:lpstr>
      <vt:lpstr>PowerPoint Presentation</vt:lpstr>
      <vt:lpstr>Just Draft</vt:lpstr>
      <vt:lpstr>Liquor Stores by volume sales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 BUAN - 6346</dc:title>
  <dc:creator>Traore, Mourlaye</dc:creator>
  <cp:lastModifiedBy>Traore, Mourlaye</cp:lastModifiedBy>
  <cp:revision>1</cp:revision>
  <cp:lastPrinted>2024-04-22T23:24:58Z</cp:lastPrinted>
  <dcterms:created xsi:type="dcterms:W3CDTF">2024-04-21T01:49:32Z</dcterms:created>
  <dcterms:modified xsi:type="dcterms:W3CDTF">2024-04-30T16:55:08Z</dcterms:modified>
</cp:coreProperties>
</file>