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E33780-EB1D-49B7-A706-20C18B0CC541}" v="3" dt="2023-11-07T16:17:56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Enrique Cedeno Zamora" userId="64431573-c009-4be7-b012-0bd917c380f0" providerId="ADAL" clId="{53E33780-EB1D-49B7-A706-20C18B0CC541}"/>
    <pc:docChg chg="custSel addSld modSld sldOrd">
      <pc:chgData name="Carlos Enrique Cedeno Zamora" userId="64431573-c009-4be7-b012-0bd917c380f0" providerId="ADAL" clId="{53E33780-EB1D-49B7-A706-20C18B0CC541}" dt="2023-11-07T16:23:45.890" v="27"/>
      <pc:docMkLst>
        <pc:docMk/>
      </pc:docMkLst>
      <pc:sldChg chg="modSp mod">
        <pc:chgData name="Carlos Enrique Cedeno Zamora" userId="64431573-c009-4be7-b012-0bd917c380f0" providerId="ADAL" clId="{53E33780-EB1D-49B7-A706-20C18B0CC541}" dt="2023-11-07T16:18:19.455" v="25" actId="20577"/>
        <pc:sldMkLst>
          <pc:docMk/>
          <pc:sldMk cId="635114466" sldId="256"/>
        </pc:sldMkLst>
        <pc:spChg chg="mod">
          <ac:chgData name="Carlos Enrique Cedeno Zamora" userId="64431573-c009-4be7-b012-0bd917c380f0" providerId="ADAL" clId="{53E33780-EB1D-49B7-A706-20C18B0CC541}" dt="2023-11-07T16:18:19.455" v="25" actId="20577"/>
          <ac:spMkLst>
            <pc:docMk/>
            <pc:sldMk cId="635114466" sldId="256"/>
            <ac:spMk id="3" creationId="{EECBB02F-6407-21EE-A303-7D32E3CDE105}"/>
          </ac:spMkLst>
        </pc:spChg>
      </pc:sldChg>
      <pc:sldChg chg="modSp mod ord">
        <pc:chgData name="Carlos Enrique Cedeno Zamora" userId="64431573-c009-4be7-b012-0bd917c380f0" providerId="ADAL" clId="{53E33780-EB1D-49B7-A706-20C18B0CC541}" dt="2023-11-07T16:23:45.890" v="27"/>
        <pc:sldMkLst>
          <pc:docMk/>
          <pc:sldMk cId="3286658726" sldId="259"/>
        </pc:sldMkLst>
        <pc:spChg chg="mod">
          <ac:chgData name="Carlos Enrique Cedeno Zamora" userId="64431573-c009-4be7-b012-0bd917c380f0" providerId="ADAL" clId="{53E33780-EB1D-49B7-A706-20C18B0CC541}" dt="2023-11-07T16:18:10.378" v="24" actId="20577"/>
          <ac:spMkLst>
            <pc:docMk/>
            <pc:sldMk cId="3286658726" sldId="259"/>
            <ac:spMk id="6" creationId="{890AB06E-7989-02C7-4DBF-CC25A8634E2F}"/>
          </ac:spMkLst>
        </pc:spChg>
      </pc:sldChg>
      <pc:sldChg chg="addSp delSp modSp add mod ord">
        <pc:chgData name="Carlos Enrique Cedeno Zamora" userId="64431573-c009-4be7-b012-0bd917c380f0" providerId="ADAL" clId="{53E33780-EB1D-49B7-A706-20C18B0CC541}" dt="2023-11-07T16:18:02.418" v="23" actId="313"/>
        <pc:sldMkLst>
          <pc:docMk/>
          <pc:sldMk cId="1461910360" sldId="260"/>
        </pc:sldMkLst>
        <pc:spChg chg="add del">
          <ac:chgData name="Carlos Enrique Cedeno Zamora" userId="64431573-c009-4be7-b012-0bd917c380f0" providerId="ADAL" clId="{53E33780-EB1D-49B7-A706-20C18B0CC541}" dt="2023-11-07T16:17:54.713" v="19"/>
          <ac:spMkLst>
            <pc:docMk/>
            <pc:sldMk cId="1461910360" sldId="260"/>
            <ac:spMk id="2" creationId="{C6BE409D-A62E-17B3-0305-16FCB59429F9}"/>
          </ac:spMkLst>
        </pc:spChg>
        <pc:spChg chg="mod">
          <ac:chgData name="Carlos Enrique Cedeno Zamora" userId="64431573-c009-4be7-b012-0bd917c380f0" providerId="ADAL" clId="{53E33780-EB1D-49B7-A706-20C18B0CC541}" dt="2023-11-07T16:18:02.418" v="23" actId="313"/>
          <ac:spMkLst>
            <pc:docMk/>
            <pc:sldMk cId="1461910360" sldId="260"/>
            <ac:spMk id="4" creationId="{6866FF50-D50A-298F-A6F4-9ED5BCED1BFD}"/>
          </ac:spMkLst>
        </pc:spChg>
        <pc:picChg chg="del">
          <ac:chgData name="Carlos Enrique Cedeno Zamora" userId="64431573-c009-4be7-b012-0bd917c380f0" providerId="ADAL" clId="{53E33780-EB1D-49B7-A706-20C18B0CC541}" dt="2023-11-07T16:17:51.369" v="16" actId="478"/>
          <ac:picMkLst>
            <pc:docMk/>
            <pc:sldMk cId="1461910360" sldId="260"/>
            <ac:picMk id="3" creationId="{E895B6AE-CC13-AD16-56AA-F8618F9D2C9D}"/>
          </ac:picMkLst>
        </pc:picChg>
        <pc:picChg chg="add mod">
          <ac:chgData name="Carlos Enrique Cedeno Zamora" userId="64431573-c009-4be7-b012-0bd917c380f0" providerId="ADAL" clId="{53E33780-EB1D-49B7-A706-20C18B0CC541}" dt="2023-11-07T16:18:00.086" v="22" actId="1076"/>
          <ac:picMkLst>
            <pc:docMk/>
            <pc:sldMk cId="1461910360" sldId="260"/>
            <ac:picMk id="5" creationId="{C971D2DD-D0B4-7EC6-5A22-B99633F40A42}"/>
          </ac:picMkLst>
        </pc:picChg>
        <pc:picChg chg="del">
          <ac:chgData name="Carlos Enrique Cedeno Zamora" userId="64431573-c009-4be7-b012-0bd917c380f0" providerId="ADAL" clId="{53E33780-EB1D-49B7-A706-20C18B0CC541}" dt="2023-11-07T16:17:51.973" v="17" actId="478"/>
          <ac:picMkLst>
            <pc:docMk/>
            <pc:sldMk cId="1461910360" sldId="260"/>
            <ac:picMk id="7" creationId="{0C50CA23-98AB-550D-C655-33D63F9629B7}"/>
          </ac:picMkLst>
        </pc:picChg>
      </pc:sldChg>
    </pc:docChg>
  </pc:docChgLst>
  <pc:docChgLst>
    <pc:chgData name="Carlos Enrique Cedeno Zamora" userId="64431573-c009-4be7-b012-0bd917c380f0" providerId="ADAL" clId="{5DC7112D-A10F-4957-BC25-0DCBEB9D80AD}"/>
    <pc:docChg chg="modSld">
      <pc:chgData name="Carlos Enrique Cedeno Zamora" userId="64431573-c009-4be7-b012-0bd917c380f0" providerId="ADAL" clId="{5DC7112D-A10F-4957-BC25-0DCBEB9D80AD}" dt="2023-10-11T00:37:36.026" v="53" actId="20577"/>
      <pc:docMkLst>
        <pc:docMk/>
      </pc:docMkLst>
      <pc:sldChg chg="modSp mod">
        <pc:chgData name="Carlos Enrique Cedeno Zamora" userId="64431573-c009-4be7-b012-0bd917c380f0" providerId="ADAL" clId="{5DC7112D-A10F-4957-BC25-0DCBEB9D80AD}" dt="2023-10-11T00:37:36.026" v="53" actId="20577"/>
        <pc:sldMkLst>
          <pc:docMk/>
          <pc:sldMk cId="3286658726" sldId="259"/>
        </pc:sldMkLst>
        <pc:spChg chg="mod">
          <ac:chgData name="Carlos Enrique Cedeno Zamora" userId="64431573-c009-4be7-b012-0bd917c380f0" providerId="ADAL" clId="{5DC7112D-A10F-4957-BC25-0DCBEB9D80AD}" dt="2023-10-11T00:37:36.026" v="53" actId="20577"/>
          <ac:spMkLst>
            <pc:docMk/>
            <pc:sldMk cId="3286658726" sldId="259"/>
            <ac:spMk id="6" creationId="{890AB06E-7989-02C7-4DBF-CC25A8634E2F}"/>
          </ac:spMkLst>
        </pc:spChg>
        <pc:spChg chg="mod">
          <ac:chgData name="Carlos Enrique Cedeno Zamora" userId="64431573-c009-4be7-b012-0bd917c380f0" providerId="ADAL" clId="{5DC7112D-A10F-4957-BC25-0DCBEB9D80AD}" dt="2023-10-11T00:37:18.626" v="5" actId="20577"/>
          <ac:spMkLst>
            <pc:docMk/>
            <pc:sldMk cId="3286658726" sldId="259"/>
            <ac:spMk id="26" creationId="{76D6DE4B-BF28-4FD8-516E-4A0423E5D31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B7C174-EEDA-4A3E-AE9E-456F9412884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E41AC2-C0BD-4A9F-AF2A-F5A2DD7BC5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C" sz="1400" dirty="0"/>
            <a:t>Configurar un microcontrolador de propósito general para recibir datos de sensores ambientales</a:t>
          </a:r>
          <a:endParaRPr lang="en-US" sz="1400" dirty="0"/>
        </a:p>
      </dgm:t>
    </dgm:pt>
    <dgm:pt modelId="{5549F2DD-D064-44CE-BCBF-4828B867930A}" type="parTrans" cxnId="{1EE2AFC3-13CB-413C-BF7C-BAD8051AA79A}">
      <dgm:prSet/>
      <dgm:spPr/>
      <dgm:t>
        <a:bodyPr/>
        <a:lstStyle/>
        <a:p>
          <a:endParaRPr lang="en-US"/>
        </a:p>
      </dgm:t>
    </dgm:pt>
    <dgm:pt modelId="{A5870609-061C-4031-97ED-1CFF47580E1A}" type="sibTrans" cxnId="{1EE2AFC3-13CB-413C-BF7C-BAD8051AA79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B20DE03-2226-4884-82E8-8CFDAFC8779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C" sz="1400" dirty="0"/>
            <a:t>Implementar configuraciones del protocolo MQTT para envío de datos.</a:t>
          </a:r>
          <a:endParaRPr lang="en-US" sz="1400" dirty="0"/>
        </a:p>
      </dgm:t>
    </dgm:pt>
    <dgm:pt modelId="{D0EF6EA9-3168-43A0-8591-8F5AD0A03F5A}" type="parTrans" cxnId="{A4D660BC-D710-4B53-B9C6-CB31D4960EE4}">
      <dgm:prSet/>
      <dgm:spPr/>
      <dgm:t>
        <a:bodyPr/>
        <a:lstStyle/>
        <a:p>
          <a:endParaRPr lang="en-US"/>
        </a:p>
      </dgm:t>
    </dgm:pt>
    <dgm:pt modelId="{3BF3B328-D8D0-4014-92E1-083FBC316836}" type="sibTrans" cxnId="{A4D660BC-D710-4B53-B9C6-CB31D4960EE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FB3FB9-7322-4119-B708-FF6AE2AA7B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C" sz="1400" dirty="0"/>
            <a:t>Configurar los servicios requeridos para una implementación de telemetría, incluyendo recepción e ingesta de datos, alertas y analítica.</a:t>
          </a:r>
          <a:endParaRPr lang="en-US" sz="1400" dirty="0"/>
        </a:p>
      </dgm:t>
    </dgm:pt>
    <dgm:pt modelId="{F22ACE65-E048-4562-8E00-E1A6BB80468F}" type="parTrans" cxnId="{B4A250CA-4932-46BD-BF29-156E3AF6B09A}">
      <dgm:prSet/>
      <dgm:spPr/>
      <dgm:t>
        <a:bodyPr/>
        <a:lstStyle/>
        <a:p>
          <a:endParaRPr lang="en-US"/>
        </a:p>
      </dgm:t>
    </dgm:pt>
    <dgm:pt modelId="{9CC6A2F5-21BB-4272-AFFE-E4444F26D8A9}" type="sibTrans" cxnId="{B4A250CA-4932-46BD-BF29-156E3AF6B09A}">
      <dgm:prSet/>
      <dgm:spPr/>
      <dgm:t>
        <a:bodyPr/>
        <a:lstStyle/>
        <a:p>
          <a:endParaRPr lang="en-US"/>
        </a:p>
      </dgm:t>
    </dgm:pt>
    <dgm:pt modelId="{C5280015-BDE8-4A32-8BF1-5FC86B2726A8}" type="pres">
      <dgm:prSet presAssocID="{F5B7C174-EEDA-4A3E-AE9E-456F94128840}" presName="root" presStyleCnt="0">
        <dgm:presLayoutVars>
          <dgm:dir/>
          <dgm:resizeHandles val="exact"/>
        </dgm:presLayoutVars>
      </dgm:prSet>
      <dgm:spPr/>
    </dgm:pt>
    <dgm:pt modelId="{C7770EBD-91B0-4E96-9B31-A30A82549911}" type="pres">
      <dgm:prSet presAssocID="{F5B7C174-EEDA-4A3E-AE9E-456F94128840}" presName="container" presStyleCnt="0">
        <dgm:presLayoutVars>
          <dgm:dir/>
          <dgm:resizeHandles val="exact"/>
        </dgm:presLayoutVars>
      </dgm:prSet>
      <dgm:spPr/>
    </dgm:pt>
    <dgm:pt modelId="{4CF4EBD2-A2AE-47F5-A45E-B115ACA9F89C}" type="pres">
      <dgm:prSet presAssocID="{31E41AC2-C0BD-4A9F-AF2A-F5A2DD7BC564}" presName="compNode" presStyleCnt="0"/>
      <dgm:spPr/>
    </dgm:pt>
    <dgm:pt modelId="{590948FF-7542-478E-95DB-E8F3BE27E6EF}" type="pres">
      <dgm:prSet presAssocID="{31E41AC2-C0BD-4A9F-AF2A-F5A2DD7BC564}" presName="iconBgRect" presStyleLbl="bgShp" presStyleIdx="0" presStyleCnt="3"/>
      <dgm:spPr/>
    </dgm:pt>
    <dgm:pt modelId="{A6419935-8853-484E-8992-341891F78241}" type="pres">
      <dgm:prSet presAssocID="{31E41AC2-C0BD-4A9F-AF2A-F5A2DD7BC5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628502C2-ED2E-428E-AE5F-FD676BE04D02}" type="pres">
      <dgm:prSet presAssocID="{31E41AC2-C0BD-4A9F-AF2A-F5A2DD7BC564}" presName="spaceRect" presStyleCnt="0"/>
      <dgm:spPr/>
    </dgm:pt>
    <dgm:pt modelId="{E18EF54A-5753-4DCE-B735-66AB8D7A5559}" type="pres">
      <dgm:prSet presAssocID="{31E41AC2-C0BD-4A9F-AF2A-F5A2DD7BC564}" presName="textRect" presStyleLbl="revTx" presStyleIdx="0" presStyleCnt="3">
        <dgm:presLayoutVars>
          <dgm:chMax val="1"/>
          <dgm:chPref val="1"/>
        </dgm:presLayoutVars>
      </dgm:prSet>
      <dgm:spPr/>
    </dgm:pt>
    <dgm:pt modelId="{BD8718BF-3F29-4901-BE46-060026782C56}" type="pres">
      <dgm:prSet presAssocID="{A5870609-061C-4031-97ED-1CFF47580E1A}" presName="sibTrans" presStyleLbl="sibTrans2D1" presStyleIdx="0" presStyleCnt="0"/>
      <dgm:spPr/>
    </dgm:pt>
    <dgm:pt modelId="{9D611D3A-0011-489F-A348-D5291E3B5A78}" type="pres">
      <dgm:prSet presAssocID="{4B20DE03-2226-4884-82E8-8CFDAFC87797}" presName="compNode" presStyleCnt="0"/>
      <dgm:spPr/>
    </dgm:pt>
    <dgm:pt modelId="{9FD6E027-4669-4438-8C03-FAB3A83E9D79}" type="pres">
      <dgm:prSet presAssocID="{4B20DE03-2226-4884-82E8-8CFDAFC87797}" presName="iconBgRect" presStyleLbl="bgShp" presStyleIdx="1" presStyleCnt="3"/>
      <dgm:spPr/>
    </dgm:pt>
    <dgm:pt modelId="{DF6D3766-67CD-4A96-AA46-4CA8BC5F0103}" type="pres">
      <dgm:prSet presAssocID="{4B20DE03-2226-4884-82E8-8CFDAFC877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2022D473-66BA-4852-972D-BD1BE3A902FB}" type="pres">
      <dgm:prSet presAssocID="{4B20DE03-2226-4884-82E8-8CFDAFC87797}" presName="spaceRect" presStyleCnt="0"/>
      <dgm:spPr/>
    </dgm:pt>
    <dgm:pt modelId="{3311E47C-1C74-487A-92DC-5654ED78E1C7}" type="pres">
      <dgm:prSet presAssocID="{4B20DE03-2226-4884-82E8-8CFDAFC87797}" presName="textRect" presStyleLbl="revTx" presStyleIdx="1" presStyleCnt="3">
        <dgm:presLayoutVars>
          <dgm:chMax val="1"/>
          <dgm:chPref val="1"/>
        </dgm:presLayoutVars>
      </dgm:prSet>
      <dgm:spPr/>
    </dgm:pt>
    <dgm:pt modelId="{DA1F368D-3398-4E24-87B7-5DC9CBE689C6}" type="pres">
      <dgm:prSet presAssocID="{3BF3B328-D8D0-4014-92E1-083FBC316836}" presName="sibTrans" presStyleLbl="sibTrans2D1" presStyleIdx="0" presStyleCnt="0"/>
      <dgm:spPr/>
    </dgm:pt>
    <dgm:pt modelId="{D43704AC-2218-4E97-9C60-F7AE66F5EF40}" type="pres">
      <dgm:prSet presAssocID="{27FB3FB9-7322-4119-B708-FF6AE2AA7B20}" presName="compNode" presStyleCnt="0"/>
      <dgm:spPr/>
    </dgm:pt>
    <dgm:pt modelId="{18534398-EE59-48C1-95AE-C88131A567F9}" type="pres">
      <dgm:prSet presAssocID="{27FB3FB9-7322-4119-B708-FF6AE2AA7B20}" presName="iconBgRect" presStyleLbl="bgShp" presStyleIdx="2" presStyleCnt="3"/>
      <dgm:spPr/>
    </dgm:pt>
    <dgm:pt modelId="{1471FA7A-F325-463D-BCDE-DB837D5EEF17}" type="pres">
      <dgm:prSet presAssocID="{27FB3FB9-7322-4119-B708-FF6AE2AA7B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C7320212-7297-44E9-AF14-2E1FF9AA02E9}" type="pres">
      <dgm:prSet presAssocID="{27FB3FB9-7322-4119-B708-FF6AE2AA7B20}" presName="spaceRect" presStyleCnt="0"/>
      <dgm:spPr/>
    </dgm:pt>
    <dgm:pt modelId="{713F339D-B542-4D7E-9107-BB9805AA903B}" type="pres">
      <dgm:prSet presAssocID="{27FB3FB9-7322-4119-B708-FF6AE2AA7B2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BFF3E33-AA36-4ECE-B725-2DCE9EE65A8F}" type="presOf" srcId="{A5870609-061C-4031-97ED-1CFF47580E1A}" destId="{BD8718BF-3F29-4901-BE46-060026782C56}" srcOrd="0" destOrd="0" presId="urn:microsoft.com/office/officeart/2018/2/layout/IconCircleList"/>
    <dgm:cxn modelId="{05F7FA36-D056-40FC-A643-98A4894B9B9E}" type="presOf" srcId="{3BF3B328-D8D0-4014-92E1-083FBC316836}" destId="{DA1F368D-3398-4E24-87B7-5DC9CBE689C6}" srcOrd="0" destOrd="0" presId="urn:microsoft.com/office/officeart/2018/2/layout/IconCircleList"/>
    <dgm:cxn modelId="{BFDE5271-50BF-4FDD-86BA-A7CAF1579428}" type="presOf" srcId="{F5B7C174-EEDA-4A3E-AE9E-456F94128840}" destId="{C5280015-BDE8-4A32-8BF1-5FC86B2726A8}" srcOrd="0" destOrd="0" presId="urn:microsoft.com/office/officeart/2018/2/layout/IconCircleList"/>
    <dgm:cxn modelId="{A4D660BC-D710-4B53-B9C6-CB31D4960EE4}" srcId="{F5B7C174-EEDA-4A3E-AE9E-456F94128840}" destId="{4B20DE03-2226-4884-82E8-8CFDAFC87797}" srcOrd="1" destOrd="0" parTransId="{D0EF6EA9-3168-43A0-8591-8F5AD0A03F5A}" sibTransId="{3BF3B328-D8D0-4014-92E1-083FBC316836}"/>
    <dgm:cxn modelId="{1EE2AFC3-13CB-413C-BF7C-BAD8051AA79A}" srcId="{F5B7C174-EEDA-4A3E-AE9E-456F94128840}" destId="{31E41AC2-C0BD-4A9F-AF2A-F5A2DD7BC564}" srcOrd="0" destOrd="0" parTransId="{5549F2DD-D064-44CE-BCBF-4828B867930A}" sibTransId="{A5870609-061C-4031-97ED-1CFF47580E1A}"/>
    <dgm:cxn modelId="{B4A250CA-4932-46BD-BF29-156E3AF6B09A}" srcId="{F5B7C174-EEDA-4A3E-AE9E-456F94128840}" destId="{27FB3FB9-7322-4119-B708-FF6AE2AA7B20}" srcOrd="2" destOrd="0" parTransId="{F22ACE65-E048-4562-8E00-E1A6BB80468F}" sibTransId="{9CC6A2F5-21BB-4272-AFFE-E4444F26D8A9}"/>
    <dgm:cxn modelId="{429B15CF-B834-4003-8538-07C09DA9992B}" type="presOf" srcId="{4B20DE03-2226-4884-82E8-8CFDAFC87797}" destId="{3311E47C-1C74-487A-92DC-5654ED78E1C7}" srcOrd="0" destOrd="0" presId="urn:microsoft.com/office/officeart/2018/2/layout/IconCircleList"/>
    <dgm:cxn modelId="{A50AA3D8-7A01-4237-A8AC-526900DED78D}" type="presOf" srcId="{31E41AC2-C0BD-4A9F-AF2A-F5A2DD7BC564}" destId="{E18EF54A-5753-4DCE-B735-66AB8D7A5559}" srcOrd="0" destOrd="0" presId="urn:microsoft.com/office/officeart/2018/2/layout/IconCircleList"/>
    <dgm:cxn modelId="{9C0EBEE9-4195-401B-A0F5-06A9D4FD22F8}" type="presOf" srcId="{27FB3FB9-7322-4119-B708-FF6AE2AA7B20}" destId="{713F339D-B542-4D7E-9107-BB9805AA903B}" srcOrd="0" destOrd="0" presId="urn:microsoft.com/office/officeart/2018/2/layout/IconCircleList"/>
    <dgm:cxn modelId="{5325998E-E45B-4489-BDB8-2945119D16EE}" type="presParOf" srcId="{C5280015-BDE8-4A32-8BF1-5FC86B2726A8}" destId="{C7770EBD-91B0-4E96-9B31-A30A82549911}" srcOrd="0" destOrd="0" presId="urn:microsoft.com/office/officeart/2018/2/layout/IconCircleList"/>
    <dgm:cxn modelId="{8F3043A1-4F1B-4B1A-83DF-38BF757F6BC5}" type="presParOf" srcId="{C7770EBD-91B0-4E96-9B31-A30A82549911}" destId="{4CF4EBD2-A2AE-47F5-A45E-B115ACA9F89C}" srcOrd="0" destOrd="0" presId="urn:microsoft.com/office/officeart/2018/2/layout/IconCircleList"/>
    <dgm:cxn modelId="{70092DEE-9AF4-4343-8E38-B04A8A455918}" type="presParOf" srcId="{4CF4EBD2-A2AE-47F5-A45E-B115ACA9F89C}" destId="{590948FF-7542-478E-95DB-E8F3BE27E6EF}" srcOrd="0" destOrd="0" presId="urn:microsoft.com/office/officeart/2018/2/layout/IconCircleList"/>
    <dgm:cxn modelId="{8E07DF8A-BE78-48E9-8B11-FABE34C0FE07}" type="presParOf" srcId="{4CF4EBD2-A2AE-47F5-A45E-B115ACA9F89C}" destId="{A6419935-8853-484E-8992-341891F78241}" srcOrd="1" destOrd="0" presId="urn:microsoft.com/office/officeart/2018/2/layout/IconCircleList"/>
    <dgm:cxn modelId="{32093175-A311-4F5E-A6D8-513E9DAEBA62}" type="presParOf" srcId="{4CF4EBD2-A2AE-47F5-A45E-B115ACA9F89C}" destId="{628502C2-ED2E-428E-AE5F-FD676BE04D02}" srcOrd="2" destOrd="0" presId="urn:microsoft.com/office/officeart/2018/2/layout/IconCircleList"/>
    <dgm:cxn modelId="{088248DD-B3CB-4A12-8884-2DCA2B59B63C}" type="presParOf" srcId="{4CF4EBD2-A2AE-47F5-A45E-B115ACA9F89C}" destId="{E18EF54A-5753-4DCE-B735-66AB8D7A5559}" srcOrd="3" destOrd="0" presId="urn:microsoft.com/office/officeart/2018/2/layout/IconCircleList"/>
    <dgm:cxn modelId="{18247808-EC82-4A50-A184-5B3E876E91F0}" type="presParOf" srcId="{C7770EBD-91B0-4E96-9B31-A30A82549911}" destId="{BD8718BF-3F29-4901-BE46-060026782C56}" srcOrd="1" destOrd="0" presId="urn:microsoft.com/office/officeart/2018/2/layout/IconCircleList"/>
    <dgm:cxn modelId="{9D704390-4D0F-4024-9CA7-335F84FC8176}" type="presParOf" srcId="{C7770EBD-91B0-4E96-9B31-A30A82549911}" destId="{9D611D3A-0011-489F-A348-D5291E3B5A78}" srcOrd="2" destOrd="0" presId="urn:microsoft.com/office/officeart/2018/2/layout/IconCircleList"/>
    <dgm:cxn modelId="{CC32A7B8-A86C-4E7A-9B98-6B7639EAB00D}" type="presParOf" srcId="{9D611D3A-0011-489F-A348-D5291E3B5A78}" destId="{9FD6E027-4669-4438-8C03-FAB3A83E9D79}" srcOrd="0" destOrd="0" presId="urn:microsoft.com/office/officeart/2018/2/layout/IconCircleList"/>
    <dgm:cxn modelId="{C77E93C9-2BD0-4F70-A55C-7466B49B1B7F}" type="presParOf" srcId="{9D611D3A-0011-489F-A348-D5291E3B5A78}" destId="{DF6D3766-67CD-4A96-AA46-4CA8BC5F0103}" srcOrd="1" destOrd="0" presId="urn:microsoft.com/office/officeart/2018/2/layout/IconCircleList"/>
    <dgm:cxn modelId="{6A7AB42F-B452-4DAE-93F0-45EDED8A8337}" type="presParOf" srcId="{9D611D3A-0011-489F-A348-D5291E3B5A78}" destId="{2022D473-66BA-4852-972D-BD1BE3A902FB}" srcOrd="2" destOrd="0" presId="urn:microsoft.com/office/officeart/2018/2/layout/IconCircleList"/>
    <dgm:cxn modelId="{18571012-FC81-4475-85F3-07FB5633FD35}" type="presParOf" srcId="{9D611D3A-0011-489F-A348-D5291E3B5A78}" destId="{3311E47C-1C74-487A-92DC-5654ED78E1C7}" srcOrd="3" destOrd="0" presId="urn:microsoft.com/office/officeart/2018/2/layout/IconCircleList"/>
    <dgm:cxn modelId="{60C6F8CB-234C-4CE4-9087-FC3C2699B3CC}" type="presParOf" srcId="{C7770EBD-91B0-4E96-9B31-A30A82549911}" destId="{DA1F368D-3398-4E24-87B7-5DC9CBE689C6}" srcOrd="3" destOrd="0" presId="urn:microsoft.com/office/officeart/2018/2/layout/IconCircleList"/>
    <dgm:cxn modelId="{EDF06616-3145-468A-A48D-DFAA6B07D956}" type="presParOf" srcId="{C7770EBD-91B0-4E96-9B31-A30A82549911}" destId="{D43704AC-2218-4E97-9C60-F7AE66F5EF40}" srcOrd="4" destOrd="0" presId="urn:microsoft.com/office/officeart/2018/2/layout/IconCircleList"/>
    <dgm:cxn modelId="{ACDDDCBF-7E32-4001-A4A4-04C4AF17AFFB}" type="presParOf" srcId="{D43704AC-2218-4E97-9C60-F7AE66F5EF40}" destId="{18534398-EE59-48C1-95AE-C88131A567F9}" srcOrd="0" destOrd="0" presId="urn:microsoft.com/office/officeart/2018/2/layout/IconCircleList"/>
    <dgm:cxn modelId="{2E619A25-092A-493F-B3CD-96EDDF5630B6}" type="presParOf" srcId="{D43704AC-2218-4E97-9C60-F7AE66F5EF40}" destId="{1471FA7A-F325-463D-BCDE-DB837D5EEF17}" srcOrd="1" destOrd="0" presId="urn:microsoft.com/office/officeart/2018/2/layout/IconCircleList"/>
    <dgm:cxn modelId="{5EC0240B-7519-4460-9451-05ED9BE77011}" type="presParOf" srcId="{D43704AC-2218-4E97-9C60-F7AE66F5EF40}" destId="{C7320212-7297-44E9-AF14-2E1FF9AA02E9}" srcOrd="2" destOrd="0" presId="urn:microsoft.com/office/officeart/2018/2/layout/IconCircleList"/>
    <dgm:cxn modelId="{05902219-33D6-4710-8C96-74245446ED86}" type="presParOf" srcId="{D43704AC-2218-4E97-9C60-F7AE66F5EF40}" destId="{713F339D-B542-4D7E-9107-BB9805AA903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948FF-7542-478E-95DB-E8F3BE27E6EF}">
      <dsp:nvSpPr>
        <dsp:cNvPr id="0" name=""/>
        <dsp:cNvSpPr/>
      </dsp:nvSpPr>
      <dsp:spPr>
        <a:xfrm>
          <a:off x="282431" y="794615"/>
          <a:ext cx="920704" cy="9207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19935-8853-484E-8992-341891F78241}">
      <dsp:nvSpPr>
        <dsp:cNvPr id="0" name=""/>
        <dsp:cNvSpPr/>
      </dsp:nvSpPr>
      <dsp:spPr>
        <a:xfrm>
          <a:off x="475779" y="987963"/>
          <a:ext cx="534008" cy="5340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EF54A-5753-4DCE-B735-66AB8D7A5559}">
      <dsp:nvSpPr>
        <dsp:cNvPr id="0" name=""/>
        <dsp:cNvSpPr/>
      </dsp:nvSpPr>
      <dsp:spPr>
        <a:xfrm>
          <a:off x="1400429" y="794615"/>
          <a:ext cx="2170232" cy="920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400" kern="1200" dirty="0"/>
            <a:t>Configurar un microcontrolador de propósito general para recibir datos de sensores ambientales</a:t>
          </a:r>
          <a:endParaRPr lang="en-US" sz="1400" kern="1200" dirty="0"/>
        </a:p>
      </dsp:txBody>
      <dsp:txXfrm>
        <a:off x="1400429" y="794615"/>
        <a:ext cx="2170232" cy="920704"/>
      </dsp:txXfrm>
    </dsp:sp>
    <dsp:sp modelId="{9FD6E027-4669-4438-8C03-FAB3A83E9D79}">
      <dsp:nvSpPr>
        <dsp:cNvPr id="0" name=""/>
        <dsp:cNvSpPr/>
      </dsp:nvSpPr>
      <dsp:spPr>
        <a:xfrm>
          <a:off x="3948808" y="794615"/>
          <a:ext cx="920704" cy="9207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D3766-67CD-4A96-AA46-4CA8BC5F0103}">
      <dsp:nvSpPr>
        <dsp:cNvPr id="0" name=""/>
        <dsp:cNvSpPr/>
      </dsp:nvSpPr>
      <dsp:spPr>
        <a:xfrm>
          <a:off x="4142156" y="987963"/>
          <a:ext cx="534008" cy="5340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1E47C-1C74-487A-92DC-5654ED78E1C7}">
      <dsp:nvSpPr>
        <dsp:cNvPr id="0" name=""/>
        <dsp:cNvSpPr/>
      </dsp:nvSpPr>
      <dsp:spPr>
        <a:xfrm>
          <a:off x="5066807" y="794615"/>
          <a:ext cx="2170232" cy="920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400" kern="1200" dirty="0"/>
            <a:t>Implementar configuraciones del protocolo MQTT para envío de datos.</a:t>
          </a:r>
          <a:endParaRPr lang="en-US" sz="1400" kern="1200" dirty="0"/>
        </a:p>
      </dsp:txBody>
      <dsp:txXfrm>
        <a:off x="5066807" y="794615"/>
        <a:ext cx="2170232" cy="920704"/>
      </dsp:txXfrm>
    </dsp:sp>
    <dsp:sp modelId="{18534398-EE59-48C1-95AE-C88131A567F9}">
      <dsp:nvSpPr>
        <dsp:cNvPr id="0" name=""/>
        <dsp:cNvSpPr/>
      </dsp:nvSpPr>
      <dsp:spPr>
        <a:xfrm>
          <a:off x="7615186" y="794615"/>
          <a:ext cx="920704" cy="9207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1FA7A-F325-463D-BCDE-DB837D5EEF17}">
      <dsp:nvSpPr>
        <dsp:cNvPr id="0" name=""/>
        <dsp:cNvSpPr/>
      </dsp:nvSpPr>
      <dsp:spPr>
        <a:xfrm>
          <a:off x="7808534" y="987963"/>
          <a:ext cx="534008" cy="5340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F339D-B542-4D7E-9107-BB9805AA903B}">
      <dsp:nvSpPr>
        <dsp:cNvPr id="0" name=""/>
        <dsp:cNvSpPr/>
      </dsp:nvSpPr>
      <dsp:spPr>
        <a:xfrm>
          <a:off x="8733185" y="794615"/>
          <a:ext cx="2170232" cy="920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400" kern="1200" dirty="0"/>
            <a:t>Configurar los servicios requeridos para una implementación de telemetría, incluyendo recepción e ingesta de datos, alertas y analítica.</a:t>
          </a:r>
          <a:endParaRPr lang="en-US" sz="1400" kern="1200" dirty="0"/>
        </a:p>
      </dsp:txBody>
      <dsp:txXfrm>
        <a:off x="8733185" y="794615"/>
        <a:ext cx="2170232" cy="920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66619-DC65-0E07-5BF2-6C52FF6D0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057C52-3CEB-33D3-1EF7-9ECF92EF5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86ED85-7581-2254-CFF0-214B33DA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B4E4-A49A-4CF4-AC78-F0D5529E391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D9AD74-C661-0BCF-7608-E9016249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D8214A-05A9-06D7-1E33-86ED4EA5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D8A3-BF51-4DCE-8997-23B80ABEC0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899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5577A-B72B-36CF-F8BE-6A2589FF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4FCEC6-A118-B6DE-6142-992574EBA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7CCC13-7805-A1F9-508B-B504EAD1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B4E4-A49A-4CF4-AC78-F0D5529E391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8B0AD8-23EB-DC2B-FAFB-4C48F53F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A7156A-385B-9811-64BD-B6A26541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D8A3-BF51-4DCE-8997-23B80ABEC0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23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344B10-6FEE-B37E-CAD4-B22030695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52FAE3-E7B3-8FD3-B52B-CF4FEDC14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91E064-AB7F-5984-1566-426B1F01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B4E4-A49A-4CF4-AC78-F0D5529E391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83946E-6842-0D7D-F65E-EB62FFBB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09F2D2-889D-2214-A385-C824E82A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D8A3-BF51-4DCE-8997-23B80ABEC0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13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6C79D-3B2A-37A1-0F8A-97E55817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E456F8-B700-E933-024C-E8E1A8654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44423C-E371-C346-AA86-E9913896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B4E4-A49A-4CF4-AC78-F0D5529E391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B3D9AF-61F2-DED5-2819-C650FF55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4A5ECF-63EC-9BEC-DDF6-439F8414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D8A3-BF51-4DCE-8997-23B80ABEC0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57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9012E-8E08-A2E6-875C-4B83C6AF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9C71A3-4EAC-2A71-FF00-EE8B79F83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420D4F-BCC4-1B28-50C4-77638160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B4E4-A49A-4CF4-AC78-F0D5529E391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F33483-BBBE-4EC1-F4D0-4802A75F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9F6A82-8203-7F48-E63D-4C641EE8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D8A3-BF51-4DCE-8997-23B80ABEC0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33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43B08-57CA-13C6-1E49-90CAD450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C614BB-6B39-1A66-811F-53158F95E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E0ED30-24E4-BC23-C25F-E1C16872D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A5F503-68DC-064E-A109-8A3CE1DF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B4E4-A49A-4CF4-AC78-F0D5529E391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C50663-F4B1-B93F-F57A-5D0574A6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74A4FC-1885-D4FB-B24B-68E1BD5D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D8A3-BF51-4DCE-8997-23B80ABEC0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4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64DA2-96A8-E64B-E025-68EC4E8F1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D4E0AD-C474-1FA1-8C11-551C4C862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20DEA2-FC64-5CD9-630F-D377D5DC2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80DF29-B01E-A8DA-625B-C03CF6E00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52DA18-C402-DBEB-43CE-7FC1F23BF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0C0BBF-22E2-3BAA-AA5E-F9A0B2C1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B4E4-A49A-4CF4-AC78-F0D5529E391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74729B-3D84-0C63-2C18-B13D7CAF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722274-CED8-9388-CC69-F2A4D87D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D8A3-BF51-4DCE-8997-23B80ABEC0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91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E55BA-B366-B1F8-318C-6B1729DB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460F31-66D6-1713-A075-B413C058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B4E4-A49A-4CF4-AC78-F0D5529E391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27166E-C3F5-E61B-4A65-A5C684E9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6B0C5A-7A72-FF15-B84B-BE4E8BC0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D8A3-BF51-4DCE-8997-23B80ABEC0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19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631F297-B190-13DB-7F39-A74BC8C0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B4E4-A49A-4CF4-AC78-F0D5529E391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991306-1E5A-FC13-920D-A4D30583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A00C7D-E5ED-2A1F-DA02-2D0F3B59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D8A3-BF51-4DCE-8997-23B80ABEC0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712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B2682-654D-30A8-01E6-3462523A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5897EC-8FF5-902F-C579-D191A99C0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B0E811-9043-553C-CF35-C621F3329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BB6EDB-49D0-40ED-A62C-B8700783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B4E4-A49A-4CF4-AC78-F0D5529E391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C2CDB9-B87A-45DC-55D0-FB36269B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509F81-E8D7-F248-CFC1-D22534DC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D8A3-BF51-4DCE-8997-23B80ABEC0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64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82CC4-5D8E-3D6F-0E89-1638670B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11994C-549D-F6FF-D0EB-A081665E4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E26966-EE63-0BD4-DE56-A8C028DB8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B5F230-642B-9082-D0FF-5CE742AA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B4E4-A49A-4CF4-AC78-F0D5529E391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8D6A50-70DE-A24B-2BE1-46C93B3D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F4F053-E481-7EF2-1F4D-D5C35C79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D8A3-BF51-4DCE-8997-23B80ABEC0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69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5F26C92-0A86-DD10-91F3-9C60101A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F310F0-F961-38C8-4DFD-8FB56FB90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E5E093-E67B-305A-BE52-29860C098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DB4E4-A49A-4CF4-AC78-F0D5529E391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60CCA0-547B-FDED-705F-D4DABA45E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4B66B-7C9C-8E2F-82F8-BD19E7A52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7D8A3-BF51-4DCE-8997-23B80ABEC0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81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5669D3-9FF9-E8CD-6444-1BE23B880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EC" sz="4800">
                <a:solidFill>
                  <a:srgbClr val="FFFFFF"/>
                </a:solidFill>
              </a:rPr>
              <a:t>AWS Community Day</a:t>
            </a:r>
            <a:endParaRPr lang="es-ES" sz="48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CBB02F-6407-21EE-A303-7D32E3CDE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s-EC" dirty="0"/>
              <a:t>Workshop Telemática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11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3F9F7-0E72-7907-054C-7D3CCCE0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Objetivo General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84DDE6-E04F-8471-23E0-AFE9E6D6E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8914"/>
          </a:xfrm>
        </p:spPr>
        <p:txBody>
          <a:bodyPr/>
          <a:lstStyle/>
          <a:p>
            <a:r>
              <a:rPr lang="es-EC" dirty="0"/>
              <a:t>Diseñar una arquitectura de telemetría basada en servicios en la nube de AWS.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57631C2-C875-0736-CBCA-409674557C7E}"/>
              </a:ext>
            </a:extLst>
          </p:cNvPr>
          <p:cNvSpPr txBox="1">
            <a:spLocks/>
          </p:cNvSpPr>
          <p:nvPr/>
        </p:nvSpPr>
        <p:spPr>
          <a:xfrm>
            <a:off x="838200" y="26729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dirty="0"/>
              <a:t>Objetivos específicos</a:t>
            </a:r>
            <a:endParaRPr lang="es-ES" dirty="0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4D67DEBA-A273-CB99-5970-C1A5B21608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4845717"/>
              </p:ext>
            </p:extLst>
          </p:nvPr>
        </p:nvGraphicFramePr>
        <p:xfrm>
          <a:off x="503075" y="3469497"/>
          <a:ext cx="11185849" cy="2509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69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866FF50-D50A-298F-A6F4-9ED5BCED1BFD}"/>
              </a:ext>
            </a:extLst>
          </p:cNvPr>
          <p:cNvSpPr/>
          <p:nvPr/>
        </p:nvSpPr>
        <p:spPr>
          <a:xfrm>
            <a:off x="723827" y="469861"/>
            <a:ext cx="394543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C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Requerimientos </a:t>
            </a:r>
            <a:endParaRPr lang="es-E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ESP-WROOM-32 ESP32S WIFI Bluetooth – Novatronic">
            <a:extLst>
              <a:ext uri="{FF2B5EF4-FFF2-40B4-BE49-F238E27FC236}">
                <a16:creationId xmlns:a16="http://schemas.microsoft.com/office/drawing/2014/main" id="{142EA225-62C2-A7DE-7F76-708EC68BF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48" y="1487586"/>
            <a:ext cx="1508157" cy="107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it de 16 Sensores con Arduino Uno SMD, Cables Macho Macho 65pcs y Mini  Protoboard - MEGATRONICA">
            <a:extLst>
              <a:ext uri="{FF2B5EF4-FFF2-40B4-BE49-F238E27FC236}">
                <a16:creationId xmlns:a16="http://schemas.microsoft.com/office/drawing/2014/main" id="{815755A1-5ED8-146C-EEE9-E7516E1E4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81" b="49313"/>
          <a:stretch/>
        </p:blipFill>
        <p:spPr bwMode="auto">
          <a:xfrm>
            <a:off x="818148" y="2921387"/>
            <a:ext cx="1508157" cy="101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DACAAE4-AC91-9D7C-03DD-7E7DBE2E8EA6}"/>
              </a:ext>
            </a:extLst>
          </p:cNvPr>
          <p:cNvSpPr txBox="1"/>
          <p:nvPr/>
        </p:nvSpPr>
        <p:spPr>
          <a:xfrm>
            <a:off x="2696547" y="1742878"/>
            <a:ext cx="24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1 ESP32+WIFI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CF0674-A88F-DF76-5250-6EA54743140D}"/>
              </a:ext>
            </a:extLst>
          </p:cNvPr>
          <p:cNvSpPr txBox="1"/>
          <p:nvPr/>
        </p:nvSpPr>
        <p:spPr>
          <a:xfrm>
            <a:off x="2696547" y="3173572"/>
            <a:ext cx="244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Kit de sensores, cables, </a:t>
            </a:r>
            <a:r>
              <a:rPr lang="es-EC" dirty="0" err="1"/>
              <a:t>protoboard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90AB06E-7989-02C7-4DBF-CC25A8634E2F}"/>
              </a:ext>
            </a:extLst>
          </p:cNvPr>
          <p:cNvSpPr txBox="1"/>
          <p:nvPr/>
        </p:nvSpPr>
        <p:spPr>
          <a:xfrm>
            <a:off x="818148" y="4440188"/>
            <a:ext cx="5710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PC</a:t>
            </a:r>
          </a:p>
          <a:p>
            <a:r>
              <a:rPr lang="es-EC" dirty="0"/>
              <a:t>Cuenta de AWS</a:t>
            </a:r>
          </a:p>
          <a:p>
            <a:endParaRPr lang="es-EC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87EDAA4-33FC-5F3D-4D4D-63DD10D3C737}"/>
              </a:ext>
            </a:extLst>
          </p:cNvPr>
          <p:cNvSpPr/>
          <p:nvPr/>
        </p:nvSpPr>
        <p:spPr>
          <a:xfrm>
            <a:off x="5850037" y="563810"/>
            <a:ext cx="24418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C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Ubicación</a:t>
            </a:r>
            <a:endParaRPr lang="es-E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7AFF3B0-A036-4EC5-723A-E33E4B0F69D2}"/>
              </a:ext>
            </a:extLst>
          </p:cNvPr>
          <p:cNvSpPr txBox="1"/>
          <p:nvPr/>
        </p:nvSpPr>
        <p:spPr>
          <a:xfrm>
            <a:off x="6190321" y="1487586"/>
            <a:ext cx="244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Laboratorio de Redes Avanzadas</a:t>
            </a:r>
            <a:endParaRPr lang="es-ES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8884AC2-DF8A-2DF9-8ED2-93DD73562C7D}"/>
              </a:ext>
            </a:extLst>
          </p:cNvPr>
          <p:cNvCxnSpPr>
            <a:cxnSpLocks/>
          </p:cNvCxnSpPr>
          <p:nvPr/>
        </p:nvCxnSpPr>
        <p:spPr>
          <a:xfrm>
            <a:off x="5411755" y="382555"/>
            <a:ext cx="0" cy="5523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9697A09-014A-2475-BBE3-06B4CA16CD6E}"/>
              </a:ext>
            </a:extLst>
          </p:cNvPr>
          <p:cNvSpPr/>
          <p:nvPr/>
        </p:nvSpPr>
        <p:spPr>
          <a:xfrm>
            <a:off x="5850037" y="2110479"/>
            <a:ext cx="293375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C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Instructores</a:t>
            </a:r>
            <a:endParaRPr lang="es-E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48D6A43-E45B-4F45-759F-D233A9F4A847}"/>
              </a:ext>
            </a:extLst>
          </p:cNvPr>
          <p:cNvSpPr txBox="1"/>
          <p:nvPr/>
        </p:nvSpPr>
        <p:spPr>
          <a:xfrm>
            <a:off x="6190321" y="3020751"/>
            <a:ext cx="2933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err="1"/>
              <a:t>Msc</a:t>
            </a:r>
            <a:r>
              <a:rPr lang="es-EC" dirty="0"/>
              <a:t>. Christopher Vaccaro</a:t>
            </a:r>
          </a:p>
          <a:p>
            <a:r>
              <a:rPr lang="es-EC" dirty="0"/>
              <a:t>Ing. Carlos Cedeño</a:t>
            </a:r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8807D48-0D53-1B2C-5863-679F27964AA0}"/>
              </a:ext>
            </a:extLst>
          </p:cNvPr>
          <p:cNvSpPr/>
          <p:nvPr/>
        </p:nvSpPr>
        <p:spPr>
          <a:xfrm>
            <a:off x="5850037" y="3781801"/>
            <a:ext cx="25571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C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Capacidad</a:t>
            </a:r>
            <a:endParaRPr lang="es-E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6D6DE4B-BF28-4FD8-516E-4A0423E5D314}"/>
              </a:ext>
            </a:extLst>
          </p:cNvPr>
          <p:cNvSpPr txBox="1"/>
          <p:nvPr/>
        </p:nvSpPr>
        <p:spPr>
          <a:xfrm>
            <a:off x="6190321" y="4572912"/>
            <a:ext cx="293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MAX 14 personas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665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866FF50-D50A-298F-A6F4-9ED5BCED1BFD}"/>
              </a:ext>
            </a:extLst>
          </p:cNvPr>
          <p:cNvSpPr/>
          <p:nvPr/>
        </p:nvSpPr>
        <p:spPr>
          <a:xfrm>
            <a:off x="726171" y="0"/>
            <a:ext cx="3788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Esquemático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71D2DD-D0B4-7EC6-5A22-B99633F40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09" y="1568390"/>
            <a:ext cx="10991381" cy="372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1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895B6AE-CC13-AD16-56AA-F8618F9D2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24235"/>
          <a:stretch/>
        </p:blipFill>
        <p:spPr>
          <a:xfrm>
            <a:off x="0" y="1028418"/>
            <a:ext cx="8964649" cy="480116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866FF50-D50A-298F-A6F4-9ED5BCED1BFD}"/>
              </a:ext>
            </a:extLst>
          </p:cNvPr>
          <p:cNvSpPr/>
          <p:nvPr/>
        </p:nvSpPr>
        <p:spPr>
          <a:xfrm>
            <a:off x="758869" y="0"/>
            <a:ext cx="3723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C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rquitectura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C50CA23-98AB-550D-C655-33D63F9629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7" t="1328" r="2171" b="1171"/>
          <a:stretch/>
        </p:blipFill>
        <p:spPr>
          <a:xfrm>
            <a:off x="8964649" y="573831"/>
            <a:ext cx="3040692" cy="571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5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103</Words>
  <Application>Microsoft Office PowerPoint</Application>
  <PresentationFormat>Panorámica</PresentationFormat>
  <Paragraphs>22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AWS Community Day</vt:lpstr>
      <vt:lpstr>Objetivo General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Community Day</dc:title>
  <dc:creator>Carlos Enrique Cedeno Zamora</dc:creator>
  <cp:lastModifiedBy>Carlos Enrique Cedeno Zamora</cp:lastModifiedBy>
  <cp:revision>1</cp:revision>
  <dcterms:created xsi:type="dcterms:W3CDTF">2023-10-06T15:52:22Z</dcterms:created>
  <dcterms:modified xsi:type="dcterms:W3CDTF">2023-11-07T16:23:50Z</dcterms:modified>
</cp:coreProperties>
</file>