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Montserrat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7rYh/2vfj3VdmBFegU5banmg0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Medium-bold.fntdata"/><Relationship Id="rId16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7" name="Google Shape;137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4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3" name="Google Shape;153;p24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24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4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4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25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7" name="Google Shape;167;p25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25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5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6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7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8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26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7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6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7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8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9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3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14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15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6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7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8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25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26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27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8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3" name="Google Shape;233;p29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29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0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0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30"/>
          <p:cNvSpPr txBox="1"/>
          <p:nvPr>
            <p:ph idx="5" type="body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0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5" name="Google Shape;245;p30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6" name="Google Shape;246;p30"/>
          <p:cNvSpPr txBox="1"/>
          <p:nvPr>
            <p:ph idx="8" type="body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7" name="Google Shape;247;p30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8" name="Google Shape;248;p30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9" name="Google Shape;249;p30"/>
          <p:cNvSpPr txBox="1"/>
          <p:nvPr>
            <p:ph idx="14" type="body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30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51" name="Google Shape;251;p30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30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2" name="Google Shape;22;p13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" name="Google Shape;23;p13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1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0" name="Google Shape;260;p31"/>
          <p:cNvSpPr txBox="1"/>
          <p:nvPr>
            <p:ph idx="3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1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2" name="Google Shape;262;p31"/>
          <p:cNvSpPr txBox="1"/>
          <p:nvPr>
            <p:ph idx="5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3" name="Google Shape;263;p31"/>
          <p:cNvSpPr txBox="1"/>
          <p:nvPr>
            <p:ph idx="6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4" name="Google Shape;264;p31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5" name="Google Shape;265;p31"/>
          <p:cNvSpPr txBox="1"/>
          <p:nvPr>
            <p:ph idx="8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6" name="Google Shape;266;p31"/>
          <p:cNvSpPr txBox="1"/>
          <p:nvPr>
            <p:ph idx="9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7" name="Google Shape;267;p31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8" name="Google Shape;268;p31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9" name="Google Shape;269;p31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0" name="Google Shape;270;p31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1" name="Google Shape;271;p31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2" name="Google Shape;272;p31"/>
          <p:cNvSpPr txBox="1"/>
          <p:nvPr>
            <p:ph idx="18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31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4" name="Google Shape;274;p31"/>
          <p:cNvSpPr txBox="1"/>
          <p:nvPr>
            <p:ph idx="20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31"/>
          <p:cNvSpPr txBox="1"/>
          <p:nvPr>
            <p:ph idx="21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p31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7" name="Google Shape;277;p31"/>
          <p:cNvSpPr txBox="1"/>
          <p:nvPr>
            <p:ph idx="23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8" name="Google Shape;278;p31"/>
          <p:cNvSpPr txBox="1"/>
          <p:nvPr>
            <p:ph idx="24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9" name="Google Shape;279;p31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0" name="Google Shape;280;p31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1" name="Google Shape;281;p31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2" name="Google Shape;2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4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4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5" name="Google Shape;45;p15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" name="Google Shape;46;p15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" name="Google Shape;47;p15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15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1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6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6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5" type="body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6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9" type="body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6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6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6" type="body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6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6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07" name="Google Shape;107;p20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0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ikipedia.org/" TargetMode="External"/><Relationship Id="rId4" Type="http://schemas.openxmlformats.org/officeDocument/2006/relationships/hyperlink" Target="https://www.oracle.com/" TargetMode="External"/><Relationship Id="rId9" Type="http://schemas.openxmlformats.org/officeDocument/2006/relationships/hyperlink" Target="https://rdu.unc.edu.ar/handle/11086/20168" TargetMode="External"/><Relationship Id="rId5" Type="http://schemas.openxmlformats.org/officeDocument/2006/relationships/hyperlink" Target="http://www.ibm.com/" TargetMode="External"/><Relationship Id="rId6" Type="http://schemas.openxmlformats.org/officeDocument/2006/relationships/hyperlink" Target="https://mitpress.mit.edu/" TargetMode="External"/><Relationship Id="rId7" Type="http://schemas.openxmlformats.org/officeDocument/2006/relationships/hyperlink" Target="https://www.argentina.gob.ar/salud/mental-y-adicciones/que-es" TargetMode="External"/><Relationship Id="rId8" Type="http://schemas.openxmlformats.org/officeDocument/2006/relationships/hyperlink" Target="https://www.argentina.gob.ar/salud/mental-y-adicciones/suicid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"/>
          <p:cNvSpPr txBox="1"/>
          <p:nvPr>
            <p:ph type="ctrTitle"/>
          </p:nvPr>
        </p:nvSpPr>
        <p:spPr>
          <a:xfrm>
            <a:off x="3235800" y="1946737"/>
            <a:ext cx="57204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TRABAJO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PRÁCTICO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INICIAL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E1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LCSW / PP1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2" name="Google Shape;292;p1"/>
          <p:cNvSpPr txBox="1"/>
          <p:nvPr>
            <p:ph idx="1" type="subTitle"/>
          </p:nvPr>
        </p:nvSpPr>
        <p:spPr>
          <a:xfrm>
            <a:off x="3235800" y="4443855"/>
            <a:ext cx="5720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Grupo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"/>
          <p:cNvSpPr txBox="1"/>
          <p:nvPr>
            <p:ph type="ctrTitle"/>
          </p:nvPr>
        </p:nvSpPr>
        <p:spPr>
          <a:xfrm>
            <a:off x="4006200" y="1615674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GRACIAS!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7" name="Google Shape;367;p10"/>
          <p:cNvSpPr txBox="1"/>
          <p:nvPr>
            <p:ph idx="1" type="subTitle"/>
          </p:nvPr>
        </p:nvSpPr>
        <p:spPr>
          <a:xfrm>
            <a:off x="3770225" y="5064600"/>
            <a:ext cx="80463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Fuentes: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Tecnologías: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Wikipedia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Oracle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IBM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6"/>
              </a:rPr>
              <a:t>MIT Press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Salud: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7"/>
              </a:rPr>
              <a:t>Salud mental | Argentina.gob.ar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8"/>
              </a:rPr>
              <a:t>Suicidio - Prevención | Argentina.gob.ar</a:t>
            </a:r>
            <a:r>
              <a:rPr lang="en-US"/>
              <a:t> |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9"/>
              </a:rPr>
              <a:t>UNC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"/>
          <p:cNvSpPr txBox="1"/>
          <p:nvPr>
            <p:ph type="title"/>
          </p:nvPr>
        </p:nvSpPr>
        <p:spPr>
          <a:xfrm>
            <a:off x="4043700" y="1867750"/>
            <a:ext cx="4104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HOLA!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SOMOS EL GRUPO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8" name="Google Shape;298;p2"/>
          <p:cNvSpPr txBox="1"/>
          <p:nvPr>
            <p:ph idx="1" type="body"/>
          </p:nvPr>
        </p:nvSpPr>
        <p:spPr>
          <a:xfrm>
            <a:off x="4526250" y="3664550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GUADALUPE ARROYO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MANUEL AVALOS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FEDERICO FARIAS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"/>
          <p:cNvSpPr txBox="1"/>
          <p:nvPr>
            <p:ph type="title"/>
          </p:nvPr>
        </p:nvSpPr>
        <p:spPr>
          <a:xfrm>
            <a:off x="1262478" y="2766218"/>
            <a:ext cx="353146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INVESTIGACIÓN Y DEFINICIONES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INTELIGENCIA ARTIFICIAL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9" name="Google Shape;309;p4"/>
          <p:cNvSpPr txBox="1"/>
          <p:nvPr>
            <p:ph idx="2" type="body"/>
          </p:nvPr>
        </p:nvSpPr>
        <p:spPr>
          <a:xfrm>
            <a:off x="488272" y="2557463"/>
            <a:ext cx="2367867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MACHINE 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0" name="Google Shape;310;p4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DEEP 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1" name="Google Shape;311;p4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DATA SCIENCE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2" name="Google Shape;312;p4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Sistemas informáticos que buscan imitar la inteligencia humana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3" name="Google Shape;313;p4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Aprendizaje automático y mejoras a partir de algoritmos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4" name="Google Shape;314;p4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Aprendizaje profundo mediante algoritmos que intentan simular acciones del cerebro humano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5" name="Google Shape;315;p4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Disciplina que utiliza diferentes métodos para procesar, analizar y extraer datos e información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COMO PODEMOS IDENTIFICARLAS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4080485" y="2334827"/>
            <a:ext cx="3600000" cy="360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4617617" y="3427411"/>
            <a:ext cx="2520000" cy="2520000"/>
          </a:xfrm>
          <a:prstGeom prst="ellipse">
            <a:avLst/>
          </a:prstGeom>
          <a:solidFill>
            <a:srgbClr val="1B1812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4973183" y="4149680"/>
            <a:ext cx="1800000" cy="180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4" name="Google Shape;324;p5"/>
          <p:cNvSpPr txBox="1"/>
          <p:nvPr/>
        </p:nvSpPr>
        <p:spPr>
          <a:xfrm>
            <a:off x="4726350" y="2725629"/>
            <a:ext cx="2302535" cy="767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INTELIGENCIA</a:t>
            </a:r>
            <a:endParaRPr sz="2800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ARTIFICIAL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5" name="Google Shape;325;p5"/>
          <p:cNvSpPr txBox="1"/>
          <p:nvPr/>
        </p:nvSpPr>
        <p:spPr>
          <a:xfrm>
            <a:off x="4995127" y="3640709"/>
            <a:ext cx="1770714" cy="553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MACHINE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6" name="Google Shape;326;p5"/>
          <p:cNvSpPr txBox="1"/>
          <p:nvPr/>
        </p:nvSpPr>
        <p:spPr>
          <a:xfrm>
            <a:off x="5072697" y="4831674"/>
            <a:ext cx="1615573" cy="436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DEEP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6519999" y="3414827"/>
            <a:ext cx="2520000" cy="2520000"/>
          </a:xfrm>
          <a:prstGeom prst="ellipse">
            <a:avLst/>
          </a:prstGeom>
          <a:solidFill>
            <a:srgbClr val="433D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8" name="Google Shape;328;p5"/>
          <p:cNvSpPr txBox="1"/>
          <p:nvPr/>
        </p:nvSpPr>
        <p:spPr>
          <a:xfrm>
            <a:off x="6758534" y="4358779"/>
            <a:ext cx="2042929" cy="67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SCIENCE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"/>
          <p:cNvSpPr txBox="1"/>
          <p:nvPr>
            <p:ph type="ctrTitle"/>
          </p:nvPr>
        </p:nvSpPr>
        <p:spPr>
          <a:xfrm>
            <a:off x="6755900" y="2050750"/>
            <a:ext cx="46032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OBJETIVOS Y USO EN EL TRABAJO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PRÁCTICO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"/>
          <p:cNvSpPr txBox="1"/>
          <p:nvPr>
            <p:ph type="title"/>
          </p:nvPr>
        </p:nvSpPr>
        <p:spPr>
          <a:xfrm>
            <a:off x="5004800" y="926750"/>
            <a:ext cx="21828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OBJETIVO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9" name="Google Shape;339;p7"/>
          <p:cNvSpPr txBox="1"/>
          <p:nvPr>
            <p:ph idx="1" type="body"/>
          </p:nvPr>
        </p:nvSpPr>
        <p:spPr>
          <a:xfrm>
            <a:off x="3337921" y="3296290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OPTIMIZAR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0" name="Google Shape;340;p7"/>
          <p:cNvSpPr txBox="1"/>
          <p:nvPr>
            <p:ph idx="2" type="body"/>
          </p:nvPr>
        </p:nvSpPr>
        <p:spPr>
          <a:xfrm>
            <a:off x="3337500" y="3625725"/>
            <a:ext cx="55170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Refinar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los  datos sobre riesgos de suicidio en Argentina, provincia por provincia para clasificarlas según el potencial riesgo de suicidios de cada una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1" name="Google Shape;341;p7"/>
          <p:cNvSpPr txBox="1"/>
          <p:nvPr>
            <p:ph idx="3" type="body"/>
          </p:nvPr>
        </p:nvSpPr>
        <p:spPr>
          <a:xfrm>
            <a:off x="3379559" y="47531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COLABORAR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2" name="Google Shape;342;p7"/>
          <p:cNvSpPr txBox="1"/>
          <p:nvPr>
            <p:ph idx="4" type="body"/>
          </p:nvPr>
        </p:nvSpPr>
        <p:spPr>
          <a:xfrm>
            <a:off x="3379150" y="5082525"/>
            <a:ext cx="54321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Ayudar a la comunidad a crear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programas específicos para mejorar aspectos de salud mental y prevención del suicidio en provincias que tengan mayor riesgo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3" name="Google Shape;343;p7"/>
          <p:cNvSpPr txBox="1"/>
          <p:nvPr/>
        </p:nvSpPr>
        <p:spPr>
          <a:xfrm>
            <a:off x="3379346" y="1839490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4" name="Google Shape;344;p7"/>
          <p:cNvSpPr txBox="1"/>
          <p:nvPr/>
        </p:nvSpPr>
        <p:spPr>
          <a:xfrm>
            <a:off x="3378925" y="2168926"/>
            <a:ext cx="5432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Luego de haber pasado la cuarentena y pandemia que sufrió el país a causa del COVID-19 queremos mostrar el impacto de estas situaciones en la población argentina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"/>
          <p:cNvSpPr txBox="1"/>
          <p:nvPr>
            <p:ph type="title"/>
          </p:nvPr>
        </p:nvSpPr>
        <p:spPr>
          <a:xfrm>
            <a:off x="4992450" y="920300"/>
            <a:ext cx="2207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METODOS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0" name="Google Shape;350;p8"/>
          <p:cNvSpPr txBox="1"/>
          <p:nvPr>
            <p:ph idx="1" type="body"/>
          </p:nvPr>
        </p:nvSpPr>
        <p:spPr>
          <a:xfrm>
            <a:off x="3381491" y="18412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DATASET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1" name="Google Shape;351;p8"/>
          <p:cNvSpPr txBox="1"/>
          <p:nvPr>
            <p:ph idx="2" type="body"/>
          </p:nvPr>
        </p:nvSpPr>
        <p:spPr>
          <a:xfrm>
            <a:off x="3382100" y="2188475"/>
            <a:ext cx="54321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Elegimos trabajar con un dataset creado por profesionales de la Universidad Nacional de Córdoba el cual contiene datos sobre salud mental post COVID-19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2" name="Google Shape;352;p8"/>
          <p:cNvSpPr txBox="1"/>
          <p:nvPr>
            <p:ph idx="3" type="body"/>
          </p:nvPr>
        </p:nvSpPr>
        <p:spPr>
          <a:xfrm>
            <a:off x="3381504" y="34096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MODELO ML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3" name="Google Shape;353;p8"/>
          <p:cNvSpPr txBox="1"/>
          <p:nvPr>
            <p:ph idx="4" type="body"/>
          </p:nvPr>
        </p:nvSpPr>
        <p:spPr>
          <a:xfrm>
            <a:off x="3381100" y="3739050"/>
            <a:ext cx="54333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Comenzaremos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utilizando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un modelo de aprendizaje supervisado como la regresión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logística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o un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árbol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de decisiones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4" name="Google Shape;354;p8"/>
          <p:cNvSpPr txBox="1"/>
          <p:nvPr/>
        </p:nvSpPr>
        <p:spPr>
          <a:xfrm>
            <a:off x="3381711" y="4978036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EQUIPO DE TRABAJO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5" name="Google Shape;355;p8"/>
          <p:cNvSpPr txBox="1"/>
          <p:nvPr/>
        </p:nvSpPr>
        <p:spPr>
          <a:xfrm>
            <a:off x="3381275" y="5307448"/>
            <a:ext cx="54321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</a:t>
            </a: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epositorio en Github, </a:t>
            </a:r>
            <a: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tareas de equipo en </a:t>
            </a: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Jira y prácticas </a:t>
            </a:r>
            <a: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 </a:t>
            </a: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Jupyter Notebooks en Anaconda Cloud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 txBox="1"/>
          <p:nvPr>
            <p:ph type="title"/>
          </p:nvPr>
        </p:nvSpPr>
        <p:spPr>
          <a:xfrm>
            <a:off x="4396800" y="925650"/>
            <a:ext cx="33984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CONCLUSIONES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1" name="Google Shape;361;p9"/>
          <p:cNvSpPr txBox="1"/>
          <p:nvPr>
            <p:ph idx="1" type="body"/>
          </p:nvPr>
        </p:nvSpPr>
        <p:spPr>
          <a:xfrm>
            <a:off x="3613900" y="1835575"/>
            <a:ext cx="51117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Luego de la investigación inicial, nos encontramos con un gran abanico de posibilidades para abordar el trabajo y las futuras entregas. A causa de esto esperamos poder identificar y utilizar los modelos que mejor se adapten a nuestro dataset y poder cumplir el objetivo propuesto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2023-08-13T03:48:38Z</dcterms:created>
  <dc:creator>Federico Farias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