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9" r:id="rId5"/>
    <p:sldMasterId id="2147483690" r:id="rId6"/>
    <p:sldMasterId id="214748371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6858000" cx="12192000"/>
  <p:notesSz cx="6858000" cy="9144000"/>
  <p:embeddedFontLst>
    <p:embeddedFont>
      <p:font typeface="Montserrat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5ZOv528SDF6mKQCSo/M0W4EFx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11" Type="http://schemas.openxmlformats.org/officeDocument/2006/relationships/slide" Target="slides/slide3.xml"/><Relationship Id="rId22" Type="http://schemas.openxmlformats.org/officeDocument/2006/relationships/font" Target="fonts/MontserratMedium-italic.fntdata"/><Relationship Id="rId10" Type="http://schemas.openxmlformats.org/officeDocument/2006/relationships/slide" Target="slides/slide2.xml"/><Relationship Id="rId21" Type="http://schemas.openxmlformats.org/officeDocument/2006/relationships/font" Target="fonts/MontserratMedium-bold.fntdata"/><Relationship Id="rId13" Type="http://schemas.openxmlformats.org/officeDocument/2006/relationships/slide" Target="slides/slide5.xml"/><Relationship Id="rId24" Type="http://customschemas.google.com/relationships/presentationmetadata" Target="metadata"/><Relationship Id="rId12" Type="http://schemas.openxmlformats.org/officeDocument/2006/relationships/slide" Target="slides/slide4.xml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3" name="Google Shape;1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75eca368cb_0_47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8" name="Google Shape;1198;g275eca368cb_0_47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75eca368cb_0_47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4" name="Google Shape;1204;g275eca368cb_0_47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75eca368cb_0_14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g275eca368cb_0_14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75eca368cb_0_9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g275eca368cb_0_9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75eca368cb_0_3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g275eca368cb_0_3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5" name="Google Shape;1145;g275eca368cb_0_3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75eca368cb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g275eca368cb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75eca368cb_0_38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g275eca368cb_0_38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0" name="Google Shape;1160;g275eca368cb_0_38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75eca368cb_0_5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g275eca368cb_0_5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75eca368cb_0_46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2" name="Google Shape;1172;g275eca368cb_0_46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3" name="Google Shape;1173;g275eca368cb_0_46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75eca368cb_0_47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2" name="Google Shape;1192;g275eca368cb_0_47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1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23" name="Google Shape;123;p13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3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43" name="Google Shape;143;p20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20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24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2" name="Google Shape;182;p24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24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24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24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6" name="Google Shape;196;p25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25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5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6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7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8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7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27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6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7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8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9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3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4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5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28"/>
          <p:cNvSpPr txBox="1"/>
          <p:nvPr>
            <p:ph idx="16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17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28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25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26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27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2" name="Google Shape;252;p29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29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18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1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31"/>
          <p:cNvSpPr txBox="1"/>
          <p:nvPr>
            <p:ph idx="3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1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2" name="Google Shape;262;p31"/>
          <p:cNvSpPr txBox="1"/>
          <p:nvPr>
            <p:ph idx="5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31"/>
          <p:cNvSpPr txBox="1"/>
          <p:nvPr>
            <p:ph idx="6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4" name="Google Shape;264;p31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5" name="Google Shape;265;p31"/>
          <p:cNvSpPr txBox="1"/>
          <p:nvPr>
            <p:ph idx="8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31"/>
          <p:cNvSpPr txBox="1"/>
          <p:nvPr>
            <p:ph idx="9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7" name="Google Shape;267;p31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8" name="Google Shape;268;p31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31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31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1" name="Google Shape;271;p31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31"/>
          <p:cNvSpPr txBox="1"/>
          <p:nvPr>
            <p:ph idx="18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31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4" name="Google Shape;274;p31"/>
          <p:cNvSpPr txBox="1"/>
          <p:nvPr>
            <p:ph idx="20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1"/>
          <p:cNvSpPr txBox="1"/>
          <p:nvPr>
            <p:ph idx="21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31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7" name="Google Shape;277;p31"/>
          <p:cNvSpPr txBox="1"/>
          <p:nvPr>
            <p:ph idx="23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8" name="Google Shape;278;p31"/>
          <p:cNvSpPr txBox="1"/>
          <p:nvPr>
            <p:ph idx="24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9" name="Google Shape;279;p31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" name="Google Shape;280;p31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1" name="Google Shape;281;p31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2" name="Google Shape;2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5eca368cb_0_1485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g275eca368cb_0_1485"/>
          <p:cNvSpPr txBox="1"/>
          <p:nvPr>
            <p:ph idx="1" type="subTitle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96" name="Google Shape;296;g275eca368cb_0_1485"/>
          <p:cNvPicPr preferRelativeResize="0"/>
          <p:nvPr/>
        </p:nvPicPr>
        <p:blipFill rotWithShape="1">
          <a:blip r:embed="rId2">
            <a:alphaModFix/>
          </a:blip>
          <a:srcRect b="-7" l="9354" r="0" t="23654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5eca368cb_0_1489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g275eca368cb_0_1489"/>
          <p:cNvSpPr txBox="1"/>
          <p:nvPr>
            <p:ph idx="1" type="body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00" name="Google Shape;300;g275eca368cb_0_1489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g275eca368cb_0_1489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g275eca368cb_0_14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g275eca368cb_0_1489"/>
          <p:cNvSpPr txBox="1"/>
          <p:nvPr>
            <p:ph idx="11" type="ftr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g275eca368cb_0_14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275eca368cb_0_1497"/>
          <p:cNvPicPr preferRelativeResize="0"/>
          <p:nvPr/>
        </p:nvPicPr>
        <p:blipFill rotWithShape="1">
          <a:blip r:embed="rId2">
            <a:alphaModFix/>
          </a:blip>
          <a:srcRect b="23069" l="0" r="28341" t="18303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75eca368cb_0_1497"/>
          <p:cNvSpPr txBox="1"/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g275eca368cb_0_1497"/>
          <p:cNvSpPr txBox="1"/>
          <p:nvPr>
            <p:ph idx="1" type="body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g275eca368cb_0_1497"/>
          <p:cNvSpPr txBox="1"/>
          <p:nvPr>
            <p:ph idx="10" type="dt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g275eca368cb_0_1497"/>
          <p:cNvSpPr txBox="1"/>
          <p:nvPr>
            <p:ph idx="11" type="ftr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g275eca368cb_0_1497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5eca368cb_0_1504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75eca368cb_0_1504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g275eca368cb_0_1504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g275eca368cb_0_1504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g275eca368cb_0_1504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g275eca368cb_0_1504"/>
          <p:cNvSpPr txBox="1"/>
          <p:nvPr>
            <p:ph idx="4" type="body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g275eca368cb_0_1504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g275eca368cb_0_1504"/>
          <p:cNvSpPr txBox="1"/>
          <p:nvPr>
            <p:ph idx="6" type="body"/>
          </p:nvPr>
        </p:nvSpPr>
        <p:spPr>
          <a:xfrm>
            <a:off x="4986028" y="267332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g275eca368cb_0_1504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g275eca368cb_0_1504"/>
          <p:cNvSpPr txBox="1"/>
          <p:nvPr>
            <p:ph idx="8" type="body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3" name="Google Shape;323;g275eca368cb_0_1504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g275eca368cb_0_1504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g275eca368cb_0_1504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g275eca368cb_0_1504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Google Shape;327;g275eca368cb_0_150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g275eca368cb_0_1504"/>
          <p:cNvSpPr txBox="1"/>
          <p:nvPr>
            <p:ph idx="11" type="ftr"/>
          </p:nvPr>
        </p:nvSpPr>
        <p:spPr>
          <a:xfrm>
            <a:off x="6175279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g275eca368cb_0_1504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g275eca368cb_0_1522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" name="Google Shape;332;g275eca368cb_0_1522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g275eca368cb_0_1522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g275eca368cb_0_1522"/>
          <p:cNvSpPr txBox="1"/>
          <p:nvPr>
            <p:ph idx="1" type="body"/>
          </p:nvPr>
        </p:nvSpPr>
        <p:spPr>
          <a:xfrm>
            <a:off x="107544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g275eca368cb_0_1522"/>
          <p:cNvSpPr txBox="1"/>
          <p:nvPr>
            <p:ph idx="2" type="body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6" name="Google Shape;336;g275eca368cb_0_1522"/>
          <p:cNvSpPr txBox="1"/>
          <p:nvPr>
            <p:ph idx="3" type="body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7" name="Google Shape;337;g275eca368cb_0_1522"/>
          <p:cNvSpPr txBox="1"/>
          <p:nvPr>
            <p:ph idx="4" type="body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g275eca368cb_0_1522"/>
          <p:cNvSpPr txBox="1"/>
          <p:nvPr>
            <p:ph idx="5" type="body"/>
          </p:nvPr>
        </p:nvSpPr>
        <p:spPr>
          <a:xfrm>
            <a:off x="381139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g275eca368cb_0_1522"/>
          <p:cNvSpPr txBox="1"/>
          <p:nvPr>
            <p:ph idx="6" type="body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0" name="Google Shape;340;g275eca368cb_0_1522"/>
          <p:cNvSpPr txBox="1"/>
          <p:nvPr>
            <p:ph idx="7" type="body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1" name="Google Shape;341;g275eca368cb_0_1522"/>
          <p:cNvSpPr txBox="1"/>
          <p:nvPr>
            <p:ph idx="8" type="body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g275eca368cb_0_1522"/>
          <p:cNvSpPr txBox="1"/>
          <p:nvPr>
            <p:ph idx="9" type="body"/>
          </p:nvPr>
        </p:nvSpPr>
        <p:spPr>
          <a:xfrm>
            <a:off x="652437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g275eca368cb_0_1522"/>
          <p:cNvSpPr txBox="1"/>
          <p:nvPr>
            <p:ph idx="13" type="body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4" name="Google Shape;344;g275eca368cb_0_1522"/>
          <p:cNvSpPr txBox="1"/>
          <p:nvPr>
            <p:ph idx="14" type="body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5" name="Google Shape;345;g275eca368cb_0_1522"/>
          <p:cNvSpPr txBox="1"/>
          <p:nvPr>
            <p:ph idx="15" type="body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g275eca368cb_0_1522"/>
          <p:cNvSpPr txBox="1"/>
          <p:nvPr>
            <p:ph idx="16" type="body"/>
          </p:nvPr>
        </p:nvSpPr>
        <p:spPr>
          <a:xfrm>
            <a:off x="926032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g275eca368cb_0_1522"/>
          <p:cNvSpPr txBox="1"/>
          <p:nvPr>
            <p:ph idx="17" type="body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8" name="Google Shape;348;g275eca368cb_0_1522"/>
          <p:cNvSpPr txBox="1"/>
          <p:nvPr>
            <p:ph idx="18" type="body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9" name="Google Shape;349;g275eca368cb_0_1522"/>
          <p:cNvSpPr txBox="1"/>
          <p:nvPr>
            <p:ph idx="19" type="body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g275eca368cb_0_15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g275eca368cb_0_15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g275eca368cb_0_15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75eca368cb_0_1545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5" name="Google Shape;355;g275eca368cb_0_15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5eca368cb_0_1548"/>
          <p:cNvSpPr txBox="1"/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g275eca368cb_0_1548"/>
          <p:cNvSpPr txBox="1"/>
          <p:nvPr>
            <p:ph idx="1" type="body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g275eca368cb_0_1548"/>
          <p:cNvSpPr txBox="1"/>
          <p:nvPr>
            <p:ph idx="2" type="body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g275eca368cb_0_1548"/>
          <p:cNvSpPr txBox="1"/>
          <p:nvPr>
            <p:ph idx="3" type="body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g275eca368cb_0_1548"/>
          <p:cNvSpPr txBox="1"/>
          <p:nvPr>
            <p:ph idx="4" type="body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g275eca368cb_0_1548"/>
          <p:cNvSpPr txBox="1"/>
          <p:nvPr>
            <p:ph idx="5" type="body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g275eca368cb_0_1548"/>
          <p:cNvSpPr txBox="1"/>
          <p:nvPr>
            <p:ph idx="6" type="body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g275eca368cb_0_1548"/>
          <p:cNvSpPr txBox="1"/>
          <p:nvPr>
            <p:ph idx="7" type="body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g275eca368cb_0_1548"/>
          <p:cNvSpPr txBox="1"/>
          <p:nvPr>
            <p:ph idx="8" type="body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g275eca368cb_0_1548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g275eca368cb_0_1548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g275eca368cb_0_1548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g275eca368cb_0_1548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275eca368cb_0_1562"/>
          <p:cNvPicPr preferRelativeResize="0"/>
          <p:nvPr/>
        </p:nvPicPr>
        <p:blipFill rotWithShape="1">
          <a:blip r:embed="rId2">
            <a:alphaModFix/>
          </a:blip>
          <a:srcRect b="23069" l="0" r="41826" t="18303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72" name="Google Shape;372;g275eca368cb_0_1562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g275eca368cb_0_1562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4" name="Google Shape;374;g275eca368cb_0_1562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g275eca368cb_0_1562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g275eca368cb_0_1562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g275eca368cb_0_1562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g275eca368cb_0_1562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g275eca368cb_0_15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g275eca368cb_0_156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g275eca368cb_0_15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75eca368cb_0_1574"/>
          <p:cNvSpPr txBox="1"/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g275eca368cb_0_1574"/>
          <p:cNvSpPr txBox="1"/>
          <p:nvPr>
            <p:ph idx="1" type="body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85" name="Google Shape;385;g275eca368cb_0_1574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6" name="Google Shape;386;g275eca368cb_0_1574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7" name="Google Shape;387;g275eca368cb_0_157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g275eca368cb_0_157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g275eca368cb_0_15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5eca368cb_0_1582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g275eca368cb_0_1582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93" name="Google Shape;393;g275eca368cb_0_15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275eca368cb_0_1582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g275eca368cb_0_1582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g275eca368cb_0_1582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5eca368cb_0_1589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g275eca368cb_0_1589"/>
          <p:cNvSpPr txBox="1"/>
          <p:nvPr>
            <p:ph idx="1" type="body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g275eca368cb_0_1589"/>
          <p:cNvSpPr txBox="1"/>
          <p:nvPr>
            <p:ph idx="2" type="body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1" name="Google Shape;401;g275eca368cb_0_1589"/>
          <p:cNvSpPr txBox="1"/>
          <p:nvPr>
            <p:ph idx="3" type="body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g275eca368cb_0_1589"/>
          <p:cNvSpPr txBox="1"/>
          <p:nvPr>
            <p:ph idx="4" type="body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g275eca368cb_0_1589"/>
          <p:cNvSpPr txBox="1"/>
          <p:nvPr>
            <p:ph idx="5" type="body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g275eca368cb_0_1589"/>
          <p:cNvSpPr txBox="1"/>
          <p:nvPr>
            <p:ph idx="6" type="body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5" name="Google Shape;405;g275eca368cb_0_1589"/>
          <p:cNvSpPr txBox="1"/>
          <p:nvPr>
            <p:ph idx="7" type="body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g275eca368cb_0_1589"/>
          <p:cNvSpPr txBox="1"/>
          <p:nvPr>
            <p:ph idx="8" type="body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g275eca368cb_0_15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g275eca368cb_0_15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g275eca368cb_0_15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0" name="Google Shape;410;g275eca368cb_0_1589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g275eca368cb_0_1589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275eca368cb_0_16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275eca368cb_0_1604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5" name="Google Shape;415;g275eca368cb_0_1604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6" name="Google Shape;416;g275eca368cb_0_1604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g275eca368cb_0_1604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g275eca368cb_0_1604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g275eca368cb_0_1604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g275eca368cb_0_1604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g275eca368cb_0_1604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g275eca368cb_0_1604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g275eca368cb_0_1604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g275eca368cb_0_1604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5eca368cb_0_1617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g275eca368cb_0_1617"/>
          <p:cNvSpPr txBox="1"/>
          <p:nvPr>
            <p:ph idx="1" type="body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8" name="Google Shape;428;g275eca368cb_0_1617"/>
          <p:cNvSpPr txBox="1"/>
          <p:nvPr>
            <p:ph idx="2" type="body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g275eca368cb_0_1617"/>
          <p:cNvSpPr txBox="1"/>
          <p:nvPr>
            <p:ph idx="3" type="body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0" name="Google Shape;430;g275eca368cb_0_1617"/>
          <p:cNvSpPr txBox="1"/>
          <p:nvPr>
            <p:ph idx="4" type="body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1" name="Google Shape;431;g275eca368cb_0_1617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2" name="Google Shape;432;g275eca368cb_0_1617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g275eca368cb_0_1617"/>
          <p:cNvSpPr txBox="1"/>
          <p:nvPr>
            <p:ph idx="5" type="body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4" name="Google Shape;434;g275eca368cb_0_1617"/>
          <p:cNvSpPr txBox="1"/>
          <p:nvPr>
            <p:ph idx="6" type="body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g275eca368cb_0_16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g275eca368cb_0_16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g275eca368cb_0_16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75eca368cb_0_1630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0" name="Google Shape;440;g275eca368cb_0_16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275eca368cb_0_16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275eca368cb_0_16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275eca368cb_0_1630"/>
          <p:cNvSpPr txBox="1"/>
          <p:nvPr>
            <p:ph idx="1" type="body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4" name="Google Shape;444;g275eca368cb_0_1630"/>
          <p:cNvSpPr txBox="1"/>
          <p:nvPr>
            <p:ph idx="2" type="body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5" name="Google Shape;445;g275eca368cb_0_1630"/>
          <p:cNvSpPr txBox="1"/>
          <p:nvPr>
            <p:ph idx="3" type="body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6" name="Google Shape;446;g275eca368cb_0_1630"/>
          <p:cNvSpPr txBox="1"/>
          <p:nvPr>
            <p:ph idx="4" type="body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g275eca368cb_0_1630"/>
          <p:cNvSpPr txBox="1"/>
          <p:nvPr>
            <p:ph idx="5" type="body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g275eca368cb_0_1630"/>
          <p:cNvSpPr txBox="1"/>
          <p:nvPr>
            <p:ph idx="6" type="body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9" name="Google Shape;449;g275eca368cb_0_1630"/>
          <p:cNvSpPr txBox="1"/>
          <p:nvPr>
            <p:ph idx="7" type="body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g275eca368cb_0_1630"/>
          <p:cNvSpPr txBox="1"/>
          <p:nvPr>
            <p:ph idx="8" type="body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g275eca368cb_0_1630"/>
          <p:cNvSpPr txBox="1"/>
          <p:nvPr>
            <p:ph idx="9" type="body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g275eca368cb_0_16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g275eca368cb_0_16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g275eca368cb_0_16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75eca368cb_0_1647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g275eca368cb_0_1647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8" name="Google Shape;458;g275eca368cb_0_1647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g275eca368cb_0_1647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0" name="Google Shape;460;g275eca368cb_0_1647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g275eca368cb_0_16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g275eca368cb_0_16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g275eca368cb_0_16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4" name="Google Shape;464;g275eca368cb_0_1647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75eca368cb_0_16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g275eca368cb_0_1657"/>
          <p:cNvSpPr txBox="1"/>
          <p:nvPr>
            <p:ph idx="1" type="body"/>
          </p:nvPr>
        </p:nvSpPr>
        <p:spPr>
          <a:xfrm>
            <a:off x="748749" y="1361938"/>
            <a:ext cx="6765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g275eca368cb_0_1657"/>
          <p:cNvSpPr/>
          <p:nvPr>
            <p:ph idx="2" type="chart"/>
          </p:nvPr>
        </p:nvSpPr>
        <p:spPr>
          <a:xfrm>
            <a:off x="838200" y="2286002"/>
            <a:ext cx="60942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9" name="Google Shape;469;g275eca368cb_0_1657"/>
          <p:cNvSpPr txBox="1"/>
          <p:nvPr>
            <p:ph idx="3" type="body"/>
          </p:nvPr>
        </p:nvSpPr>
        <p:spPr>
          <a:xfrm>
            <a:off x="7858125" y="2284624"/>
            <a:ext cx="3147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0" name="Google Shape;470;g275eca368cb_0_1657"/>
          <p:cNvSpPr txBox="1"/>
          <p:nvPr>
            <p:ph idx="4" type="body"/>
          </p:nvPr>
        </p:nvSpPr>
        <p:spPr>
          <a:xfrm>
            <a:off x="7858125" y="2779713"/>
            <a:ext cx="3147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g275eca368cb_0_16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g275eca368cb_0_165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g275eca368cb_0_16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75eca368cb_0_1666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75eca368cb_0_16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g275eca368cb_0_1666"/>
          <p:cNvSpPr txBox="1"/>
          <p:nvPr>
            <p:ph idx="1" type="body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g275eca368cb_0_1666"/>
          <p:cNvSpPr txBox="1"/>
          <p:nvPr>
            <p:ph idx="2" type="body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" name="Google Shape;479;g275eca368cb_0_1666"/>
          <p:cNvSpPr txBox="1"/>
          <p:nvPr>
            <p:ph idx="3" type="body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" name="Google Shape;480;g275eca368cb_0_1666"/>
          <p:cNvSpPr txBox="1"/>
          <p:nvPr>
            <p:ph idx="4" type="body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1" name="Google Shape;481;g275eca368cb_0_1666"/>
          <p:cNvSpPr txBox="1"/>
          <p:nvPr>
            <p:ph idx="5" type="body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" name="Google Shape;482;g275eca368cb_0_1666"/>
          <p:cNvSpPr txBox="1"/>
          <p:nvPr>
            <p:ph idx="6" type="body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" name="Google Shape;483;g275eca368cb_0_1666"/>
          <p:cNvSpPr txBox="1"/>
          <p:nvPr>
            <p:ph idx="7" type="body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" name="Google Shape;484;g275eca368cb_0_1666"/>
          <p:cNvSpPr txBox="1"/>
          <p:nvPr>
            <p:ph idx="8" type="body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" name="Google Shape;485;g275eca368cb_0_1666"/>
          <p:cNvSpPr txBox="1"/>
          <p:nvPr>
            <p:ph idx="9" type="body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g275eca368cb_0_1666"/>
          <p:cNvSpPr txBox="1"/>
          <p:nvPr>
            <p:ph idx="13" type="body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" name="Google Shape;487;g275eca368cb_0_1666"/>
          <p:cNvSpPr txBox="1"/>
          <p:nvPr>
            <p:ph idx="14" type="body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g275eca368cb_0_1666"/>
          <p:cNvSpPr txBox="1"/>
          <p:nvPr>
            <p:ph idx="15" type="body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" name="Google Shape;489;g275eca368cb_0_1666"/>
          <p:cNvSpPr txBox="1"/>
          <p:nvPr>
            <p:ph idx="16" type="body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g275eca368cb_0_1666"/>
          <p:cNvSpPr txBox="1"/>
          <p:nvPr>
            <p:ph idx="17" type="body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1" name="Google Shape;491;g275eca368cb_0_1666"/>
          <p:cNvSpPr txBox="1"/>
          <p:nvPr>
            <p:ph idx="18" type="body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2" name="Google Shape;492;g275eca368cb_0_1666"/>
          <p:cNvSpPr txBox="1"/>
          <p:nvPr>
            <p:ph idx="19" type="body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3" name="Google Shape;493;g275eca368cb_0_1666"/>
          <p:cNvSpPr txBox="1"/>
          <p:nvPr>
            <p:ph idx="20" type="body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4" name="Google Shape;494;g275eca368cb_0_1666"/>
          <p:cNvSpPr txBox="1"/>
          <p:nvPr>
            <p:ph idx="21" type="body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g275eca368cb_0_1666"/>
          <p:cNvSpPr txBox="1"/>
          <p:nvPr>
            <p:ph idx="22" type="body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g275eca368cb_0_1666"/>
          <p:cNvSpPr txBox="1"/>
          <p:nvPr>
            <p:ph idx="23" type="body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g275eca368cb_0_1666"/>
          <p:cNvSpPr txBox="1"/>
          <p:nvPr>
            <p:ph idx="24" type="body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g275eca368cb_0_1666"/>
          <p:cNvSpPr txBox="1"/>
          <p:nvPr>
            <p:ph idx="25" type="body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9" name="Google Shape;499;g275eca368cb_0_1666"/>
          <p:cNvSpPr txBox="1"/>
          <p:nvPr>
            <p:ph idx="26" type="body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g275eca368cb_0_1666"/>
          <p:cNvSpPr txBox="1"/>
          <p:nvPr>
            <p:ph idx="27" type="body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1" name="Google Shape;501;g275eca368cb_0_1666"/>
          <p:cNvSpPr txBox="1"/>
          <p:nvPr>
            <p:ph idx="28" type="body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g275eca368cb_0_1666"/>
          <p:cNvSpPr txBox="1"/>
          <p:nvPr>
            <p:ph idx="29" type="body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3" name="Google Shape;503;g275eca368cb_0_1666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75eca368cb_0_16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g275eca368cb_0_16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g275eca368cb_0_16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75eca368cb_0_16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g275eca368cb_0_16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g275eca368cb_0_169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1" name="Google Shape;511;g275eca368cb_0_1699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g275eca368cb_0_1699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g275eca368cb_0_16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g275eca368cb_0_1699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75eca368cb_0_1707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g275eca368cb_0_1707"/>
          <p:cNvSpPr/>
          <p:nvPr>
            <p:ph idx="2" type="pic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8" name="Google Shape;518;g275eca368cb_0_1707"/>
          <p:cNvSpPr txBox="1"/>
          <p:nvPr>
            <p:ph idx="1" type="body"/>
          </p:nvPr>
        </p:nvSpPr>
        <p:spPr>
          <a:xfrm>
            <a:off x="1311558" y="5084524"/>
            <a:ext cx="2196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9" name="Google Shape;519;g275eca368cb_0_1707"/>
          <p:cNvSpPr txBox="1"/>
          <p:nvPr>
            <p:ph idx="3" type="body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0" name="Google Shape;520;g275eca368cb_0_1707"/>
          <p:cNvSpPr/>
          <p:nvPr>
            <p:ph idx="4" type="pic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1" name="Google Shape;521;g275eca368cb_0_1707"/>
          <p:cNvSpPr txBox="1"/>
          <p:nvPr>
            <p:ph idx="5" type="body"/>
          </p:nvPr>
        </p:nvSpPr>
        <p:spPr>
          <a:xfrm>
            <a:off x="3707607" y="5099206"/>
            <a:ext cx="2145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2" name="Google Shape;522;g275eca368cb_0_1707"/>
          <p:cNvSpPr txBox="1"/>
          <p:nvPr>
            <p:ph idx="6" type="body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3" name="Google Shape;523;g275eca368cb_0_1707"/>
          <p:cNvSpPr/>
          <p:nvPr>
            <p:ph idx="7" type="pic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4" name="Google Shape;524;g275eca368cb_0_1707"/>
          <p:cNvSpPr txBox="1"/>
          <p:nvPr>
            <p:ph idx="8" type="body"/>
          </p:nvPr>
        </p:nvSpPr>
        <p:spPr>
          <a:xfrm>
            <a:off x="6198271" y="5099206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5" name="Google Shape;525;g275eca368cb_0_1707"/>
          <p:cNvSpPr txBox="1"/>
          <p:nvPr>
            <p:ph idx="9" type="body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6" name="Google Shape;526;g275eca368cb_0_1707"/>
          <p:cNvSpPr/>
          <p:nvPr>
            <p:ph idx="13" type="pic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7" name="Google Shape;527;g275eca368cb_0_1707"/>
          <p:cNvSpPr txBox="1"/>
          <p:nvPr>
            <p:ph idx="14" type="body"/>
          </p:nvPr>
        </p:nvSpPr>
        <p:spPr>
          <a:xfrm>
            <a:off x="8618152" y="5084524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8" name="Google Shape;528;g275eca368cb_0_1707"/>
          <p:cNvSpPr txBox="1"/>
          <p:nvPr>
            <p:ph idx="15" type="body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529" name="Google Shape;529;g275eca368cb_0_1707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0" name="Google Shape;530;g275eca368cb_0_1707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" name="Google Shape;531;g275eca368cb_0_170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g275eca368cb_0_170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g275eca368cb_0_17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5eca368cb_0_1726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g275eca368cb_0_1726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7" name="Google Shape;537;g275eca368cb_0_1726"/>
          <p:cNvSpPr txBox="1"/>
          <p:nvPr>
            <p:ph idx="1" type="body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8" name="Google Shape;538;g275eca368cb_0_1726"/>
          <p:cNvSpPr txBox="1"/>
          <p:nvPr>
            <p:ph idx="3" type="body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9" name="Google Shape;539;g275eca368cb_0_1726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0" name="Google Shape;540;g275eca368cb_0_1726"/>
          <p:cNvSpPr txBox="1"/>
          <p:nvPr>
            <p:ph idx="5" type="body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1" name="Google Shape;541;g275eca368cb_0_1726"/>
          <p:cNvSpPr txBox="1"/>
          <p:nvPr>
            <p:ph idx="6" type="body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2" name="Google Shape;542;g275eca368cb_0_1726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3" name="Google Shape;543;g275eca368cb_0_1726"/>
          <p:cNvSpPr txBox="1"/>
          <p:nvPr>
            <p:ph idx="8" type="body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4" name="Google Shape;544;g275eca368cb_0_1726"/>
          <p:cNvSpPr txBox="1"/>
          <p:nvPr>
            <p:ph idx="9" type="body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5" name="Google Shape;545;g275eca368cb_0_1726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6" name="Google Shape;546;g275eca368cb_0_1726"/>
          <p:cNvSpPr txBox="1"/>
          <p:nvPr>
            <p:ph idx="14" type="body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7" name="Google Shape;547;g275eca368cb_0_1726"/>
          <p:cNvSpPr txBox="1"/>
          <p:nvPr>
            <p:ph idx="15" type="body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8" name="Google Shape;548;g275eca368cb_0_1726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9" name="Google Shape;549;g275eca368cb_0_1726"/>
          <p:cNvSpPr txBox="1"/>
          <p:nvPr>
            <p:ph idx="17" type="body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0" name="Google Shape;550;g275eca368cb_0_1726"/>
          <p:cNvSpPr txBox="1"/>
          <p:nvPr>
            <p:ph idx="18" type="body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1" name="Google Shape;551;g275eca368cb_0_1726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2" name="Google Shape;552;g275eca368cb_0_1726"/>
          <p:cNvSpPr txBox="1"/>
          <p:nvPr>
            <p:ph idx="20" type="body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3" name="Google Shape;553;g275eca368cb_0_1726"/>
          <p:cNvSpPr txBox="1"/>
          <p:nvPr>
            <p:ph idx="21" type="body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4" name="Google Shape;554;g275eca368cb_0_1726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5" name="Google Shape;555;g275eca368cb_0_1726"/>
          <p:cNvSpPr txBox="1"/>
          <p:nvPr>
            <p:ph idx="23" type="body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6" name="Google Shape;556;g275eca368cb_0_1726"/>
          <p:cNvSpPr txBox="1"/>
          <p:nvPr>
            <p:ph idx="24" type="body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7" name="Google Shape;557;g275eca368cb_0_1726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8" name="Google Shape;558;g275eca368cb_0_1726"/>
          <p:cNvSpPr txBox="1"/>
          <p:nvPr>
            <p:ph idx="26" type="body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9" name="Google Shape;559;g275eca368cb_0_1726"/>
          <p:cNvSpPr txBox="1"/>
          <p:nvPr>
            <p:ph idx="27" type="body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0" name="Google Shape;560;g275eca368cb_0_17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g275eca368cb_0_17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g275eca368cb_0_17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3" name="Google Shape;563;g275eca368cb_0_17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275eca368cb_0_17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75eca368cb_0_4723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g275eca368cb_0_4723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74" name="Google Shape;574;g275eca368cb_0_47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275eca368cb_0_4723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g275eca368cb_0_4723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g275eca368cb_0_4723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5eca368cb_0_4730"/>
          <p:cNvSpPr txBox="1"/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g275eca368cb_0_4730"/>
          <p:cNvSpPr txBox="1"/>
          <p:nvPr>
            <p:ph idx="1" type="body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1" name="Google Shape;581;g275eca368cb_0_4730"/>
          <p:cNvSpPr txBox="1"/>
          <p:nvPr>
            <p:ph idx="2" type="body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2" name="Google Shape;582;g275eca368cb_0_4730"/>
          <p:cNvSpPr txBox="1"/>
          <p:nvPr>
            <p:ph idx="3" type="body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3" name="Google Shape;583;g275eca368cb_0_4730"/>
          <p:cNvSpPr txBox="1"/>
          <p:nvPr>
            <p:ph idx="4" type="body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4" name="Google Shape;584;g275eca368cb_0_4730"/>
          <p:cNvSpPr txBox="1"/>
          <p:nvPr>
            <p:ph idx="5" type="body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5" name="Google Shape;585;g275eca368cb_0_4730"/>
          <p:cNvSpPr txBox="1"/>
          <p:nvPr>
            <p:ph idx="6" type="body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6" name="Google Shape;586;g275eca368cb_0_4730"/>
          <p:cNvSpPr txBox="1"/>
          <p:nvPr>
            <p:ph idx="7" type="body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7" name="Google Shape;587;g275eca368cb_0_4730"/>
          <p:cNvSpPr txBox="1"/>
          <p:nvPr>
            <p:ph idx="8" type="body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8" name="Google Shape;588;g275eca368cb_0_4730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g275eca368cb_0_4730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g275eca368cb_0_4730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1" name="Google Shape;591;g275eca368cb_0_4730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75eca368cb_0_4744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4" name="Google Shape;594;g275eca368cb_0_47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g275eca368cb_0_4747"/>
          <p:cNvPicPr preferRelativeResize="0"/>
          <p:nvPr/>
        </p:nvPicPr>
        <p:blipFill rotWithShape="1">
          <a:blip r:embed="rId2">
            <a:alphaModFix/>
          </a:blip>
          <a:srcRect b="23071" l="0" r="28341" t="18298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g275eca368cb_0_4747"/>
          <p:cNvSpPr txBox="1"/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g275eca368cb_0_4747"/>
          <p:cNvSpPr txBox="1"/>
          <p:nvPr>
            <p:ph idx="1" type="body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9" name="Google Shape;599;g275eca368cb_0_4747"/>
          <p:cNvSpPr txBox="1"/>
          <p:nvPr>
            <p:ph idx="10" type="dt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g275eca368cb_0_4747"/>
          <p:cNvSpPr txBox="1"/>
          <p:nvPr>
            <p:ph idx="11" type="ftr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g275eca368cb_0_4747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75eca368cb_0_47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g275eca368cb_0_47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g275eca368cb_0_47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6" name="Google Shape;606;g275eca368cb_0_4754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7" name="Google Shape;607;g275eca368cb_0_4754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" name="Google Shape;608;g275eca368cb_0_47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9" name="Google Shape;609;g275eca368cb_0_4754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75eca368cb_0_4762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g275eca368cb_0_4762"/>
          <p:cNvSpPr txBox="1"/>
          <p:nvPr>
            <p:ph idx="1" type="body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3" name="Google Shape;613;g275eca368cb_0_4762"/>
          <p:cNvSpPr txBox="1"/>
          <p:nvPr>
            <p:ph idx="2" type="body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4" name="Google Shape;614;g275eca368cb_0_4762"/>
          <p:cNvSpPr txBox="1"/>
          <p:nvPr>
            <p:ph idx="3" type="body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5" name="Google Shape;615;g275eca368cb_0_4762"/>
          <p:cNvSpPr txBox="1"/>
          <p:nvPr>
            <p:ph idx="4" type="body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6" name="Google Shape;616;g275eca368cb_0_4762"/>
          <p:cNvSpPr txBox="1"/>
          <p:nvPr>
            <p:ph idx="5" type="body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7" name="Google Shape;617;g275eca368cb_0_4762"/>
          <p:cNvSpPr txBox="1"/>
          <p:nvPr>
            <p:ph idx="6" type="body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8" name="Google Shape;618;g275eca368cb_0_4762"/>
          <p:cNvSpPr txBox="1"/>
          <p:nvPr>
            <p:ph idx="7" type="body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9" name="Google Shape;619;g275eca368cb_0_4762"/>
          <p:cNvSpPr txBox="1"/>
          <p:nvPr>
            <p:ph idx="8" type="body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0" name="Google Shape;620;g275eca368cb_0_47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g275eca368cb_0_476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g275eca368cb_0_47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3" name="Google Shape;623;g275eca368cb_0_4762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4" name="Google Shape;624;g275eca368cb_0_4762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75eca368cb_0_4777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g275eca368cb_0_4777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8" name="Google Shape;628;g275eca368cb_0_4777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9" name="Google Shape;629;g275eca368cb_0_4777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0" name="Google Shape;630;g275eca368cb_0_4777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1" name="Google Shape;631;g275eca368cb_0_47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g275eca368cb_0_47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g275eca368cb_0_47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4" name="Google Shape;634;g275eca368cb_0_4777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75eca368cb_0_4787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275eca368cb_0_4787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g275eca368cb_0_4787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9" name="Google Shape;639;g275eca368cb_0_4787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0" name="Google Shape;640;g275eca368cb_0_4787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1" name="Google Shape;641;g275eca368cb_0_4787"/>
          <p:cNvSpPr txBox="1"/>
          <p:nvPr>
            <p:ph idx="4" type="body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2" name="Google Shape;642;g275eca368cb_0_4787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3" name="Google Shape;643;g275eca368cb_0_4787"/>
          <p:cNvSpPr txBox="1"/>
          <p:nvPr>
            <p:ph idx="6" type="body"/>
          </p:nvPr>
        </p:nvSpPr>
        <p:spPr>
          <a:xfrm>
            <a:off x="4986028" y="267332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4" name="Google Shape;644;g275eca368cb_0_4787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5" name="Google Shape;645;g275eca368cb_0_4787"/>
          <p:cNvSpPr txBox="1"/>
          <p:nvPr>
            <p:ph idx="8" type="body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46" name="Google Shape;646;g275eca368cb_0_4787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7" name="Google Shape;647;g275eca368cb_0_4787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8" name="Google Shape;648;g275eca368cb_0_4787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g275eca368cb_0_4787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0" name="Google Shape;650;g275eca368cb_0_47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g275eca368cb_0_4787"/>
          <p:cNvSpPr txBox="1"/>
          <p:nvPr>
            <p:ph idx="11" type="ftr"/>
          </p:nvPr>
        </p:nvSpPr>
        <p:spPr>
          <a:xfrm>
            <a:off x="6175279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g275eca368cb_0_4787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4" name="Google Shape;654;g275eca368cb_0_4805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5" name="Google Shape;655;g275eca368cb_0_4805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6" name="Google Shape;656;g275eca368cb_0_4805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g275eca368cb_0_4805"/>
          <p:cNvSpPr txBox="1"/>
          <p:nvPr>
            <p:ph idx="1" type="body"/>
          </p:nvPr>
        </p:nvSpPr>
        <p:spPr>
          <a:xfrm>
            <a:off x="107544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8" name="Google Shape;658;g275eca368cb_0_4805"/>
          <p:cNvSpPr txBox="1"/>
          <p:nvPr>
            <p:ph idx="2" type="body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9" name="Google Shape;659;g275eca368cb_0_4805"/>
          <p:cNvSpPr txBox="1"/>
          <p:nvPr>
            <p:ph idx="3" type="body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0" name="Google Shape;660;g275eca368cb_0_4805"/>
          <p:cNvSpPr txBox="1"/>
          <p:nvPr>
            <p:ph idx="4" type="body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1" name="Google Shape;661;g275eca368cb_0_4805"/>
          <p:cNvSpPr txBox="1"/>
          <p:nvPr>
            <p:ph idx="5" type="body"/>
          </p:nvPr>
        </p:nvSpPr>
        <p:spPr>
          <a:xfrm>
            <a:off x="381139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2" name="Google Shape;662;g275eca368cb_0_4805"/>
          <p:cNvSpPr txBox="1"/>
          <p:nvPr>
            <p:ph idx="6" type="body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3" name="Google Shape;663;g275eca368cb_0_4805"/>
          <p:cNvSpPr txBox="1"/>
          <p:nvPr>
            <p:ph idx="7" type="body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4" name="Google Shape;664;g275eca368cb_0_4805"/>
          <p:cNvSpPr txBox="1"/>
          <p:nvPr>
            <p:ph idx="8" type="body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5" name="Google Shape;665;g275eca368cb_0_4805"/>
          <p:cNvSpPr txBox="1"/>
          <p:nvPr>
            <p:ph idx="9" type="body"/>
          </p:nvPr>
        </p:nvSpPr>
        <p:spPr>
          <a:xfrm>
            <a:off x="652437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6" name="Google Shape;666;g275eca368cb_0_4805"/>
          <p:cNvSpPr txBox="1"/>
          <p:nvPr>
            <p:ph idx="13" type="body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7" name="Google Shape;667;g275eca368cb_0_4805"/>
          <p:cNvSpPr txBox="1"/>
          <p:nvPr>
            <p:ph idx="14" type="body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8" name="Google Shape;668;g275eca368cb_0_4805"/>
          <p:cNvSpPr txBox="1"/>
          <p:nvPr>
            <p:ph idx="15" type="body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9" name="Google Shape;669;g275eca368cb_0_4805"/>
          <p:cNvSpPr txBox="1"/>
          <p:nvPr>
            <p:ph idx="16" type="body"/>
          </p:nvPr>
        </p:nvSpPr>
        <p:spPr>
          <a:xfrm>
            <a:off x="926032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0" name="Google Shape;670;g275eca368cb_0_4805"/>
          <p:cNvSpPr txBox="1"/>
          <p:nvPr>
            <p:ph idx="17" type="body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1" name="Google Shape;671;g275eca368cb_0_4805"/>
          <p:cNvSpPr txBox="1"/>
          <p:nvPr>
            <p:ph idx="18" type="body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2" name="Google Shape;672;g275eca368cb_0_4805"/>
          <p:cNvSpPr txBox="1"/>
          <p:nvPr>
            <p:ph idx="19" type="body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3" name="Google Shape;673;g275eca368cb_0_48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g275eca368cb_0_48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g275eca368cb_0_48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4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4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75eca368cb_0_4828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g275eca368cb_0_4828"/>
          <p:cNvSpPr/>
          <p:nvPr>
            <p:ph idx="2" type="pic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9" name="Google Shape;679;g275eca368cb_0_4828"/>
          <p:cNvSpPr txBox="1"/>
          <p:nvPr>
            <p:ph idx="1" type="body"/>
          </p:nvPr>
        </p:nvSpPr>
        <p:spPr>
          <a:xfrm>
            <a:off x="1311558" y="5084524"/>
            <a:ext cx="2196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0" name="Google Shape;680;g275eca368cb_0_4828"/>
          <p:cNvSpPr txBox="1"/>
          <p:nvPr>
            <p:ph idx="3" type="body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1" name="Google Shape;681;g275eca368cb_0_4828"/>
          <p:cNvSpPr/>
          <p:nvPr>
            <p:ph idx="4" type="pic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2" name="Google Shape;682;g275eca368cb_0_4828"/>
          <p:cNvSpPr txBox="1"/>
          <p:nvPr>
            <p:ph idx="5" type="body"/>
          </p:nvPr>
        </p:nvSpPr>
        <p:spPr>
          <a:xfrm>
            <a:off x="3707607" y="5099206"/>
            <a:ext cx="2145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3" name="Google Shape;683;g275eca368cb_0_4828"/>
          <p:cNvSpPr txBox="1"/>
          <p:nvPr>
            <p:ph idx="6" type="body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4" name="Google Shape;684;g275eca368cb_0_4828"/>
          <p:cNvSpPr/>
          <p:nvPr>
            <p:ph idx="7" type="pic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5" name="Google Shape;685;g275eca368cb_0_4828"/>
          <p:cNvSpPr txBox="1"/>
          <p:nvPr>
            <p:ph idx="8" type="body"/>
          </p:nvPr>
        </p:nvSpPr>
        <p:spPr>
          <a:xfrm>
            <a:off x="6198271" y="5099206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6" name="Google Shape;686;g275eca368cb_0_4828"/>
          <p:cNvSpPr txBox="1"/>
          <p:nvPr>
            <p:ph idx="9" type="body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7" name="Google Shape;687;g275eca368cb_0_4828"/>
          <p:cNvSpPr/>
          <p:nvPr>
            <p:ph idx="13" type="pic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8" name="Google Shape;688;g275eca368cb_0_4828"/>
          <p:cNvSpPr txBox="1"/>
          <p:nvPr>
            <p:ph idx="14" type="body"/>
          </p:nvPr>
        </p:nvSpPr>
        <p:spPr>
          <a:xfrm>
            <a:off x="8618152" y="5084524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9" name="Google Shape;689;g275eca368cb_0_4828"/>
          <p:cNvSpPr txBox="1"/>
          <p:nvPr>
            <p:ph idx="15" type="body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690" name="Google Shape;690;g275eca368cb_0_4828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1" name="Google Shape;691;g275eca368cb_0_4828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2" name="Google Shape;692;g275eca368cb_0_48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g275eca368cb_0_48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g275eca368cb_0_48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75eca368cb_0_4847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g275eca368cb_0_4847"/>
          <p:cNvSpPr txBox="1"/>
          <p:nvPr>
            <p:ph idx="1" type="subTitle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98" name="Google Shape;698;g275eca368cb_0_4847"/>
          <p:cNvPicPr preferRelativeResize="0"/>
          <p:nvPr/>
        </p:nvPicPr>
        <p:blipFill rotWithShape="1">
          <a:blip r:embed="rId2">
            <a:alphaModFix/>
          </a:blip>
          <a:srcRect b="-7" l="9354" r="0" t="23654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75eca368cb_0_4851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g275eca368cb_0_4851"/>
          <p:cNvSpPr txBox="1"/>
          <p:nvPr>
            <p:ph idx="1" type="body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02" name="Google Shape;702;g275eca368cb_0_4851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3" name="Google Shape;703;g275eca368cb_0_4851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4" name="Google Shape;704;g275eca368cb_0_48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g275eca368cb_0_4851"/>
          <p:cNvSpPr txBox="1"/>
          <p:nvPr>
            <p:ph idx="11" type="ftr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g275eca368cb_0_48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g275eca368cb_0_4859"/>
          <p:cNvPicPr preferRelativeResize="0"/>
          <p:nvPr/>
        </p:nvPicPr>
        <p:blipFill rotWithShape="1">
          <a:blip r:embed="rId2">
            <a:alphaModFix/>
          </a:blip>
          <a:srcRect b="23071" l="0" r="41823" t="18298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09" name="Google Shape;709;g275eca368cb_0_4859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g275eca368cb_0_4859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1" name="Google Shape;711;g275eca368cb_0_4859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2" name="Google Shape;712;g275eca368cb_0_4859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3" name="Google Shape;713;g275eca368cb_0_4859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4" name="Google Shape;714;g275eca368cb_0_4859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5" name="Google Shape;715;g275eca368cb_0_4859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6" name="Google Shape;716;g275eca368cb_0_48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g275eca368cb_0_48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g275eca368cb_0_48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75eca368cb_0_4871"/>
          <p:cNvSpPr txBox="1"/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g275eca368cb_0_4871"/>
          <p:cNvSpPr txBox="1"/>
          <p:nvPr>
            <p:ph idx="1" type="body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22" name="Google Shape;722;g275eca368cb_0_4871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3" name="Google Shape;723;g275eca368cb_0_4871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4" name="Google Shape;724;g275eca368cb_0_48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g275eca368cb_0_48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g275eca368cb_0_48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g275eca368cb_0_48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g275eca368cb_0_4879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30" name="Google Shape;730;g275eca368cb_0_4879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1" name="Google Shape;731;g275eca368cb_0_4879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2" name="Google Shape;732;g275eca368cb_0_4879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3" name="Google Shape;733;g275eca368cb_0_4879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4" name="Google Shape;734;g275eca368cb_0_4879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5" name="Google Shape;735;g275eca368cb_0_4879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6" name="Google Shape;736;g275eca368cb_0_4879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7" name="Google Shape;737;g275eca368cb_0_4879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g275eca368cb_0_4879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g275eca368cb_0_4879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75eca368cb_0_4892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g275eca368cb_0_4892"/>
          <p:cNvSpPr txBox="1"/>
          <p:nvPr>
            <p:ph idx="1" type="body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3" name="Google Shape;743;g275eca368cb_0_4892"/>
          <p:cNvSpPr txBox="1"/>
          <p:nvPr>
            <p:ph idx="2" type="body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4" name="Google Shape;744;g275eca368cb_0_4892"/>
          <p:cNvSpPr txBox="1"/>
          <p:nvPr>
            <p:ph idx="3" type="body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5" name="Google Shape;745;g275eca368cb_0_4892"/>
          <p:cNvSpPr txBox="1"/>
          <p:nvPr>
            <p:ph idx="4" type="body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6" name="Google Shape;746;g275eca368cb_0_4892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7" name="Google Shape;747;g275eca368cb_0_4892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8" name="Google Shape;748;g275eca368cb_0_4892"/>
          <p:cNvSpPr txBox="1"/>
          <p:nvPr>
            <p:ph idx="5" type="body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9" name="Google Shape;749;g275eca368cb_0_4892"/>
          <p:cNvSpPr txBox="1"/>
          <p:nvPr>
            <p:ph idx="6" type="body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g275eca368cb_0_48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g275eca368cb_0_48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g275eca368cb_0_48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75eca368cb_0_4905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5" name="Google Shape;755;g275eca368cb_0_49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g275eca368cb_0_49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g275eca368cb_0_49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g275eca368cb_0_4905"/>
          <p:cNvSpPr txBox="1"/>
          <p:nvPr>
            <p:ph idx="1" type="body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9" name="Google Shape;759;g275eca368cb_0_4905"/>
          <p:cNvSpPr txBox="1"/>
          <p:nvPr>
            <p:ph idx="2" type="body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0" name="Google Shape;760;g275eca368cb_0_4905"/>
          <p:cNvSpPr txBox="1"/>
          <p:nvPr>
            <p:ph idx="3" type="body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1" name="Google Shape;761;g275eca368cb_0_4905"/>
          <p:cNvSpPr txBox="1"/>
          <p:nvPr>
            <p:ph idx="4" type="body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2" name="Google Shape;762;g275eca368cb_0_4905"/>
          <p:cNvSpPr txBox="1"/>
          <p:nvPr>
            <p:ph idx="5" type="body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3" name="Google Shape;763;g275eca368cb_0_4905"/>
          <p:cNvSpPr txBox="1"/>
          <p:nvPr>
            <p:ph idx="6" type="body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4" name="Google Shape;764;g275eca368cb_0_4905"/>
          <p:cNvSpPr txBox="1"/>
          <p:nvPr>
            <p:ph idx="7" type="body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g275eca368cb_0_4905"/>
          <p:cNvSpPr txBox="1"/>
          <p:nvPr>
            <p:ph idx="8" type="body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g275eca368cb_0_4905"/>
          <p:cNvSpPr txBox="1"/>
          <p:nvPr>
            <p:ph idx="9" type="body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g275eca368cb_0_49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g275eca368cb_0_49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g275eca368cb_0_49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75eca368cb_0_49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g275eca368cb_0_4922"/>
          <p:cNvSpPr txBox="1"/>
          <p:nvPr>
            <p:ph idx="1" type="body"/>
          </p:nvPr>
        </p:nvSpPr>
        <p:spPr>
          <a:xfrm>
            <a:off x="748749" y="1361938"/>
            <a:ext cx="6765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3" name="Google Shape;773;g275eca368cb_0_4922"/>
          <p:cNvSpPr/>
          <p:nvPr>
            <p:ph idx="2" type="chart"/>
          </p:nvPr>
        </p:nvSpPr>
        <p:spPr>
          <a:xfrm>
            <a:off x="838200" y="2286002"/>
            <a:ext cx="60942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4" name="Google Shape;774;g275eca368cb_0_4922"/>
          <p:cNvSpPr txBox="1"/>
          <p:nvPr>
            <p:ph idx="3" type="body"/>
          </p:nvPr>
        </p:nvSpPr>
        <p:spPr>
          <a:xfrm>
            <a:off x="7858125" y="2284624"/>
            <a:ext cx="3147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5" name="Google Shape;775;g275eca368cb_0_4922"/>
          <p:cNvSpPr txBox="1"/>
          <p:nvPr>
            <p:ph idx="4" type="body"/>
          </p:nvPr>
        </p:nvSpPr>
        <p:spPr>
          <a:xfrm>
            <a:off x="7858125" y="2779713"/>
            <a:ext cx="3147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6" name="Google Shape;776;g275eca368cb_0_49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g275eca368cb_0_49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g275eca368cb_0_49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75eca368cb_0_4931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275eca368cb_0_49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g275eca368cb_0_4931"/>
          <p:cNvSpPr txBox="1"/>
          <p:nvPr>
            <p:ph idx="1" type="body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3" name="Google Shape;783;g275eca368cb_0_4931"/>
          <p:cNvSpPr txBox="1"/>
          <p:nvPr>
            <p:ph idx="2" type="body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4" name="Google Shape;784;g275eca368cb_0_4931"/>
          <p:cNvSpPr txBox="1"/>
          <p:nvPr>
            <p:ph idx="3" type="body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5" name="Google Shape;785;g275eca368cb_0_4931"/>
          <p:cNvSpPr txBox="1"/>
          <p:nvPr>
            <p:ph idx="4" type="body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6" name="Google Shape;786;g275eca368cb_0_4931"/>
          <p:cNvSpPr txBox="1"/>
          <p:nvPr>
            <p:ph idx="5" type="body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7" name="Google Shape;787;g275eca368cb_0_4931"/>
          <p:cNvSpPr txBox="1"/>
          <p:nvPr>
            <p:ph idx="6" type="body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8" name="Google Shape;788;g275eca368cb_0_4931"/>
          <p:cNvSpPr txBox="1"/>
          <p:nvPr>
            <p:ph idx="7" type="body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9" name="Google Shape;789;g275eca368cb_0_4931"/>
          <p:cNvSpPr txBox="1"/>
          <p:nvPr>
            <p:ph idx="8" type="body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0" name="Google Shape;790;g275eca368cb_0_4931"/>
          <p:cNvSpPr txBox="1"/>
          <p:nvPr>
            <p:ph idx="9" type="body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1" name="Google Shape;791;g275eca368cb_0_4931"/>
          <p:cNvSpPr txBox="1"/>
          <p:nvPr>
            <p:ph idx="13" type="body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2" name="Google Shape;792;g275eca368cb_0_4931"/>
          <p:cNvSpPr txBox="1"/>
          <p:nvPr>
            <p:ph idx="14" type="body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3" name="Google Shape;793;g275eca368cb_0_4931"/>
          <p:cNvSpPr txBox="1"/>
          <p:nvPr>
            <p:ph idx="15" type="body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4" name="Google Shape;794;g275eca368cb_0_4931"/>
          <p:cNvSpPr txBox="1"/>
          <p:nvPr>
            <p:ph idx="16" type="body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5" name="Google Shape;795;g275eca368cb_0_4931"/>
          <p:cNvSpPr txBox="1"/>
          <p:nvPr>
            <p:ph idx="17" type="body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6" name="Google Shape;796;g275eca368cb_0_4931"/>
          <p:cNvSpPr txBox="1"/>
          <p:nvPr>
            <p:ph idx="18" type="body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7" name="Google Shape;797;g275eca368cb_0_4931"/>
          <p:cNvSpPr txBox="1"/>
          <p:nvPr>
            <p:ph idx="19" type="body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8" name="Google Shape;798;g275eca368cb_0_4931"/>
          <p:cNvSpPr txBox="1"/>
          <p:nvPr>
            <p:ph idx="20" type="body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9" name="Google Shape;799;g275eca368cb_0_4931"/>
          <p:cNvSpPr txBox="1"/>
          <p:nvPr>
            <p:ph idx="21" type="body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0" name="Google Shape;800;g275eca368cb_0_4931"/>
          <p:cNvSpPr txBox="1"/>
          <p:nvPr>
            <p:ph idx="22" type="body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1" name="Google Shape;801;g275eca368cb_0_4931"/>
          <p:cNvSpPr txBox="1"/>
          <p:nvPr>
            <p:ph idx="23" type="body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2" name="Google Shape;802;g275eca368cb_0_4931"/>
          <p:cNvSpPr txBox="1"/>
          <p:nvPr>
            <p:ph idx="24" type="body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3" name="Google Shape;803;g275eca368cb_0_4931"/>
          <p:cNvSpPr txBox="1"/>
          <p:nvPr>
            <p:ph idx="25" type="body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4" name="Google Shape;804;g275eca368cb_0_4931"/>
          <p:cNvSpPr txBox="1"/>
          <p:nvPr>
            <p:ph idx="26" type="body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5" name="Google Shape;805;g275eca368cb_0_4931"/>
          <p:cNvSpPr txBox="1"/>
          <p:nvPr>
            <p:ph idx="27" type="body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6" name="Google Shape;806;g275eca368cb_0_4931"/>
          <p:cNvSpPr txBox="1"/>
          <p:nvPr>
            <p:ph idx="28" type="body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7" name="Google Shape;807;g275eca368cb_0_4931"/>
          <p:cNvSpPr txBox="1"/>
          <p:nvPr>
            <p:ph idx="29" type="body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8" name="Google Shape;808;g275eca368cb_0_4931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275eca368cb_0_49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g275eca368cb_0_49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g275eca368cb_0_49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75eca368cb_0_4964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g275eca368cb_0_4964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15" name="Google Shape;815;g275eca368cb_0_4964"/>
          <p:cNvSpPr txBox="1"/>
          <p:nvPr>
            <p:ph idx="1" type="body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6" name="Google Shape;816;g275eca368cb_0_4964"/>
          <p:cNvSpPr txBox="1"/>
          <p:nvPr>
            <p:ph idx="3" type="body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7" name="Google Shape;817;g275eca368cb_0_4964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18" name="Google Shape;818;g275eca368cb_0_4964"/>
          <p:cNvSpPr txBox="1"/>
          <p:nvPr>
            <p:ph idx="5" type="body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9" name="Google Shape;819;g275eca368cb_0_4964"/>
          <p:cNvSpPr txBox="1"/>
          <p:nvPr>
            <p:ph idx="6" type="body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0" name="Google Shape;820;g275eca368cb_0_4964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1" name="Google Shape;821;g275eca368cb_0_4964"/>
          <p:cNvSpPr txBox="1"/>
          <p:nvPr>
            <p:ph idx="8" type="body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2" name="Google Shape;822;g275eca368cb_0_4964"/>
          <p:cNvSpPr txBox="1"/>
          <p:nvPr>
            <p:ph idx="9" type="body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3" name="Google Shape;823;g275eca368cb_0_4964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4" name="Google Shape;824;g275eca368cb_0_4964"/>
          <p:cNvSpPr txBox="1"/>
          <p:nvPr>
            <p:ph idx="14" type="body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5" name="Google Shape;825;g275eca368cb_0_4964"/>
          <p:cNvSpPr txBox="1"/>
          <p:nvPr>
            <p:ph idx="15" type="body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6" name="Google Shape;826;g275eca368cb_0_4964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7" name="Google Shape;827;g275eca368cb_0_4964"/>
          <p:cNvSpPr txBox="1"/>
          <p:nvPr>
            <p:ph idx="17" type="body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8" name="Google Shape;828;g275eca368cb_0_4964"/>
          <p:cNvSpPr txBox="1"/>
          <p:nvPr>
            <p:ph idx="18" type="body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9" name="Google Shape;829;g275eca368cb_0_4964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0" name="Google Shape;830;g275eca368cb_0_4964"/>
          <p:cNvSpPr txBox="1"/>
          <p:nvPr>
            <p:ph idx="20" type="body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1" name="Google Shape;831;g275eca368cb_0_4964"/>
          <p:cNvSpPr txBox="1"/>
          <p:nvPr>
            <p:ph idx="21" type="body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2" name="Google Shape;832;g275eca368cb_0_4964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3" name="Google Shape;833;g275eca368cb_0_4964"/>
          <p:cNvSpPr txBox="1"/>
          <p:nvPr>
            <p:ph idx="23" type="body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4" name="Google Shape;834;g275eca368cb_0_4964"/>
          <p:cNvSpPr txBox="1"/>
          <p:nvPr>
            <p:ph idx="24" type="body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5" name="Google Shape;835;g275eca368cb_0_4964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6" name="Google Shape;836;g275eca368cb_0_4964"/>
          <p:cNvSpPr txBox="1"/>
          <p:nvPr>
            <p:ph idx="26" type="body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7" name="Google Shape;837;g275eca368cb_0_4964"/>
          <p:cNvSpPr txBox="1"/>
          <p:nvPr>
            <p:ph idx="27" type="body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8" name="Google Shape;838;g275eca368cb_0_49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g275eca368cb_0_49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g275eca368cb_0_49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1" name="Google Shape;841;g275eca368cb_0_49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g275eca368cb_0_49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Google Shape;850;g275eca368cb_0_5001"/>
          <p:cNvPicPr preferRelativeResize="0"/>
          <p:nvPr/>
        </p:nvPicPr>
        <p:blipFill rotWithShape="1">
          <a:blip r:embed="rId2">
            <a:alphaModFix/>
          </a:blip>
          <a:srcRect b="23069" l="0" r="28341" t="18303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g275eca368cb_0_5001"/>
          <p:cNvSpPr txBox="1"/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g275eca368cb_0_5001"/>
          <p:cNvSpPr txBox="1"/>
          <p:nvPr>
            <p:ph idx="1" type="body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3" name="Google Shape;853;g275eca368cb_0_5001"/>
          <p:cNvSpPr txBox="1"/>
          <p:nvPr>
            <p:ph idx="10" type="dt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g275eca368cb_0_5001"/>
          <p:cNvSpPr txBox="1"/>
          <p:nvPr>
            <p:ph idx="11" type="ftr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g275eca368cb_0_5001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75eca368cb_0_50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g275eca368cb_0_50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g275eca368cb_0_50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60" name="Google Shape;860;g275eca368cb_0_5008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1" name="Google Shape;861;g275eca368cb_0_5008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2" name="Google Shape;862;g275eca368cb_0_50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3" name="Google Shape;863;g275eca368cb_0_5008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5" name="Google Shape;865;g275eca368cb_0_5016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6" name="Google Shape;866;g275eca368cb_0_5016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7" name="Google Shape;867;g275eca368cb_0_5016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g275eca368cb_0_5016"/>
          <p:cNvSpPr txBox="1"/>
          <p:nvPr>
            <p:ph idx="1" type="body"/>
          </p:nvPr>
        </p:nvSpPr>
        <p:spPr>
          <a:xfrm>
            <a:off x="107544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g275eca368cb_0_5016"/>
          <p:cNvSpPr txBox="1"/>
          <p:nvPr>
            <p:ph idx="2" type="body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0" name="Google Shape;870;g275eca368cb_0_5016"/>
          <p:cNvSpPr txBox="1"/>
          <p:nvPr>
            <p:ph idx="3" type="body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1" name="Google Shape;871;g275eca368cb_0_5016"/>
          <p:cNvSpPr txBox="1"/>
          <p:nvPr>
            <p:ph idx="4" type="body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g275eca368cb_0_5016"/>
          <p:cNvSpPr txBox="1"/>
          <p:nvPr>
            <p:ph idx="5" type="body"/>
          </p:nvPr>
        </p:nvSpPr>
        <p:spPr>
          <a:xfrm>
            <a:off x="381139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3" name="Google Shape;873;g275eca368cb_0_5016"/>
          <p:cNvSpPr txBox="1"/>
          <p:nvPr>
            <p:ph idx="6" type="body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4" name="Google Shape;874;g275eca368cb_0_5016"/>
          <p:cNvSpPr txBox="1"/>
          <p:nvPr>
            <p:ph idx="7" type="body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5" name="Google Shape;875;g275eca368cb_0_5016"/>
          <p:cNvSpPr txBox="1"/>
          <p:nvPr>
            <p:ph idx="8" type="body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6" name="Google Shape;876;g275eca368cb_0_5016"/>
          <p:cNvSpPr txBox="1"/>
          <p:nvPr>
            <p:ph idx="9" type="body"/>
          </p:nvPr>
        </p:nvSpPr>
        <p:spPr>
          <a:xfrm>
            <a:off x="652437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7" name="Google Shape;877;g275eca368cb_0_5016"/>
          <p:cNvSpPr txBox="1"/>
          <p:nvPr>
            <p:ph idx="13" type="body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8" name="Google Shape;878;g275eca368cb_0_5016"/>
          <p:cNvSpPr txBox="1"/>
          <p:nvPr>
            <p:ph idx="14" type="body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9" name="Google Shape;879;g275eca368cb_0_5016"/>
          <p:cNvSpPr txBox="1"/>
          <p:nvPr>
            <p:ph idx="15" type="body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0" name="Google Shape;880;g275eca368cb_0_5016"/>
          <p:cNvSpPr txBox="1"/>
          <p:nvPr>
            <p:ph idx="16" type="body"/>
          </p:nvPr>
        </p:nvSpPr>
        <p:spPr>
          <a:xfrm>
            <a:off x="926032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1" name="Google Shape;881;g275eca368cb_0_5016"/>
          <p:cNvSpPr txBox="1"/>
          <p:nvPr>
            <p:ph idx="17" type="body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2" name="Google Shape;882;g275eca368cb_0_5016"/>
          <p:cNvSpPr txBox="1"/>
          <p:nvPr>
            <p:ph idx="18" type="body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3" name="Google Shape;883;g275eca368cb_0_5016"/>
          <p:cNvSpPr txBox="1"/>
          <p:nvPr>
            <p:ph idx="19" type="body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4" name="Google Shape;884;g275eca368cb_0_50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g275eca368cb_0_50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6" name="Google Shape;886;g275eca368cb_0_50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75eca368cb_0_5039"/>
          <p:cNvSpPr txBox="1"/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9" name="Google Shape;889;g275eca368cb_0_5039"/>
          <p:cNvSpPr txBox="1"/>
          <p:nvPr>
            <p:ph idx="1" type="body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0" name="Google Shape;890;g275eca368cb_0_5039"/>
          <p:cNvSpPr txBox="1"/>
          <p:nvPr>
            <p:ph idx="2" type="body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1" name="Google Shape;891;g275eca368cb_0_5039"/>
          <p:cNvSpPr txBox="1"/>
          <p:nvPr>
            <p:ph idx="3" type="body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2" name="Google Shape;892;g275eca368cb_0_5039"/>
          <p:cNvSpPr txBox="1"/>
          <p:nvPr>
            <p:ph idx="4" type="body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3" name="Google Shape;893;g275eca368cb_0_5039"/>
          <p:cNvSpPr txBox="1"/>
          <p:nvPr>
            <p:ph idx="5" type="body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4" name="Google Shape;894;g275eca368cb_0_5039"/>
          <p:cNvSpPr txBox="1"/>
          <p:nvPr>
            <p:ph idx="6" type="body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5" name="Google Shape;895;g275eca368cb_0_5039"/>
          <p:cNvSpPr txBox="1"/>
          <p:nvPr>
            <p:ph idx="7" type="body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6" name="Google Shape;896;g275eca368cb_0_5039"/>
          <p:cNvSpPr txBox="1"/>
          <p:nvPr>
            <p:ph idx="8" type="body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7" name="Google Shape;897;g275eca368cb_0_5039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g275eca368cb_0_5039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g275eca368cb_0_5039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0" name="Google Shape;900;g275eca368cb_0_5039"/>
          <p:cNvPicPr preferRelativeResize="0"/>
          <p:nvPr/>
        </p:nvPicPr>
        <p:blipFill rotWithShape="1">
          <a:blip r:embed="rId2">
            <a:alphaModFix/>
          </a:blip>
          <a:srcRect b="22672" l="39434" r="0" t="20276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75eca368cb_0_5053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g275eca368cb_0_5053"/>
          <p:cNvSpPr txBox="1"/>
          <p:nvPr>
            <p:ph idx="1" type="subTitle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04" name="Google Shape;904;g275eca368cb_0_5053"/>
          <p:cNvPicPr preferRelativeResize="0"/>
          <p:nvPr/>
        </p:nvPicPr>
        <p:blipFill rotWithShape="1">
          <a:blip r:embed="rId2">
            <a:alphaModFix/>
          </a:blip>
          <a:srcRect b="-7" l="9354" r="0" t="23654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75eca368cb_0_5057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g275eca368cb_0_5057"/>
          <p:cNvSpPr txBox="1"/>
          <p:nvPr>
            <p:ph idx="1" type="body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08" name="Google Shape;908;g275eca368cb_0_5057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9" name="Google Shape;909;g275eca368cb_0_5057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0" name="Google Shape;910;g275eca368cb_0_50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g275eca368cb_0_5057"/>
          <p:cNvSpPr txBox="1"/>
          <p:nvPr>
            <p:ph idx="11" type="ftr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g275eca368cb_0_50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75eca368cb_0_506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275eca368cb_0_5065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g275eca368cb_0_5065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7" name="Google Shape;917;g275eca368cb_0_5065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8" name="Google Shape;918;g275eca368cb_0_5065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9" name="Google Shape;919;g275eca368cb_0_5065"/>
          <p:cNvSpPr txBox="1"/>
          <p:nvPr>
            <p:ph idx="4" type="body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0" name="Google Shape;920;g275eca368cb_0_5065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1" name="Google Shape;921;g275eca368cb_0_5065"/>
          <p:cNvSpPr txBox="1"/>
          <p:nvPr>
            <p:ph idx="6" type="body"/>
          </p:nvPr>
        </p:nvSpPr>
        <p:spPr>
          <a:xfrm>
            <a:off x="4986028" y="267332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2" name="Google Shape;922;g275eca368cb_0_5065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3" name="Google Shape;923;g275eca368cb_0_5065"/>
          <p:cNvSpPr txBox="1"/>
          <p:nvPr>
            <p:ph idx="8" type="body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24" name="Google Shape;924;g275eca368cb_0_5065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5" name="Google Shape;925;g275eca368cb_0_5065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6" name="Google Shape;926;g275eca368cb_0_5065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7" name="Google Shape;927;g275eca368cb_0_5065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8" name="Google Shape;928;g275eca368cb_0_50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g275eca368cb_0_5065"/>
          <p:cNvSpPr txBox="1"/>
          <p:nvPr>
            <p:ph idx="11" type="ftr"/>
          </p:nvPr>
        </p:nvSpPr>
        <p:spPr>
          <a:xfrm>
            <a:off x="6175279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0" name="Google Shape;930;g275eca368cb_0_5065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75eca368cb_0_5083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3" name="Google Shape;933;g275eca368cb_0_50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g275eca368cb_0_5086"/>
          <p:cNvPicPr preferRelativeResize="0"/>
          <p:nvPr/>
        </p:nvPicPr>
        <p:blipFill rotWithShape="1">
          <a:blip r:embed="rId2">
            <a:alphaModFix/>
          </a:blip>
          <a:srcRect b="23069" l="0" r="41826" t="18303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36" name="Google Shape;936;g275eca368cb_0_5086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g275eca368cb_0_5086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8" name="Google Shape;938;g275eca368cb_0_5086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9" name="Google Shape;939;g275eca368cb_0_5086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0" name="Google Shape;940;g275eca368cb_0_5086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1" name="Google Shape;941;g275eca368cb_0_5086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2" name="Google Shape;942;g275eca368cb_0_5086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3" name="Google Shape;943;g275eca368cb_0_50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g275eca368cb_0_50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g275eca368cb_0_50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1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1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6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6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5" type="body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6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6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9" type="body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6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6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6" type="body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6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16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75eca368cb_0_5098"/>
          <p:cNvSpPr txBox="1"/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g275eca368cb_0_5098"/>
          <p:cNvSpPr txBox="1"/>
          <p:nvPr>
            <p:ph idx="1" type="body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49" name="Google Shape;949;g275eca368cb_0_5098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0" name="Google Shape;950;g275eca368cb_0_5098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1" name="Google Shape;951;g275eca368cb_0_509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g275eca368cb_0_509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g275eca368cb_0_50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75eca368cb_0_5106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g275eca368cb_0_5106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57" name="Google Shape;957;g275eca368cb_0_5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g275eca368cb_0_5106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9" name="Google Shape;959;g275eca368cb_0_5106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g275eca368cb_0_5106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75eca368cb_0_5113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3" name="Google Shape;963;g275eca368cb_0_5113"/>
          <p:cNvSpPr txBox="1"/>
          <p:nvPr>
            <p:ph idx="1" type="body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4" name="Google Shape;964;g275eca368cb_0_5113"/>
          <p:cNvSpPr txBox="1"/>
          <p:nvPr>
            <p:ph idx="2" type="body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5" name="Google Shape;965;g275eca368cb_0_5113"/>
          <p:cNvSpPr txBox="1"/>
          <p:nvPr>
            <p:ph idx="3" type="body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6" name="Google Shape;966;g275eca368cb_0_5113"/>
          <p:cNvSpPr txBox="1"/>
          <p:nvPr>
            <p:ph idx="4" type="body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7" name="Google Shape;967;g275eca368cb_0_5113"/>
          <p:cNvSpPr txBox="1"/>
          <p:nvPr>
            <p:ph idx="5" type="body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8" name="Google Shape;968;g275eca368cb_0_5113"/>
          <p:cNvSpPr txBox="1"/>
          <p:nvPr>
            <p:ph idx="6" type="body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9" name="Google Shape;969;g275eca368cb_0_5113"/>
          <p:cNvSpPr txBox="1"/>
          <p:nvPr>
            <p:ph idx="7" type="body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0" name="Google Shape;970;g275eca368cb_0_5113"/>
          <p:cNvSpPr txBox="1"/>
          <p:nvPr>
            <p:ph idx="8" type="body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1" name="Google Shape;971;g275eca368cb_0_51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g275eca368cb_0_51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g275eca368cb_0_51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74" name="Google Shape;974;g275eca368cb_0_5113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5" name="Google Shape;975;g275eca368cb_0_5113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g275eca368cb_0_5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g275eca368cb_0_5128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79" name="Google Shape;979;g275eca368cb_0_5128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0" name="Google Shape;980;g275eca368cb_0_5128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1" name="Google Shape;981;g275eca368cb_0_5128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2" name="Google Shape;982;g275eca368cb_0_5128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3" name="Google Shape;983;g275eca368cb_0_5128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4" name="Google Shape;984;g275eca368cb_0_5128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5" name="Google Shape;985;g275eca368cb_0_5128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6" name="Google Shape;986;g275eca368cb_0_5128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g275eca368cb_0_5128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g275eca368cb_0_5128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75eca368cb_0_5141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g275eca368cb_0_5141"/>
          <p:cNvSpPr txBox="1"/>
          <p:nvPr>
            <p:ph idx="1" type="body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2" name="Google Shape;992;g275eca368cb_0_5141"/>
          <p:cNvSpPr txBox="1"/>
          <p:nvPr>
            <p:ph idx="2" type="body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3" name="Google Shape;993;g275eca368cb_0_5141"/>
          <p:cNvSpPr txBox="1"/>
          <p:nvPr>
            <p:ph idx="3" type="body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4" name="Google Shape;994;g275eca368cb_0_5141"/>
          <p:cNvSpPr txBox="1"/>
          <p:nvPr>
            <p:ph idx="4" type="body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95" name="Google Shape;995;g275eca368cb_0_5141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6" name="Google Shape;996;g275eca368cb_0_5141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7" name="Google Shape;997;g275eca368cb_0_5141"/>
          <p:cNvSpPr txBox="1"/>
          <p:nvPr>
            <p:ph idx="5" type="body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8" name="Google Shape;998;g275eca368cb_0_5141"/>
          <p:cNvSpPr txBox="1"/>
          <p:nvPr>
            <p:ph idx="6" type="body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9" name="Google Shape;999;g275eca368cb_0_5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g275eca368cb_0_5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g275eca368cb_0_5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75eca368cb_0_5154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04" name="Google Shape;1004;g275eca368cb_0_5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g275eca368cb_0_5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g275eca368cb_0_5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g275eca368cb_0_5154"/>
          <p:cNvSpPr txBox="1"/>
          <p:nvPr>
            <p:ph idx="1" type="body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8" name="Google Shape;1008;g275eca368cb_0_5154"/>
          <p:cNvSpPr txBox="1"/>
          <p:nvPr>
            <p:ph idx="2" type="body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9" name="Google Shape;1009;g275eca368cb_0_5154"/>
          <p:cNvSpPr txBox="1"/>
          <p:nvPr>
            <p:ph idx="3" type="body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0" name="Google Shape;1010;g275eca368cb_0_5154"/>
          <p:cNvSpPr txBox="1"/>
          <p:nvPr>
            <p:ph idx="4" type="body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1" name="Google Shape;1011;g275eca368cb_0_5154"/>
          <p:cNvSpPr txBox="1"/>
          <p:nvPr>
            <p:ph idx="5" type="body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2" name="Google Shape;1012;g275eca368cb_0_5154"/>
          <p:cNvSpPr txBox="1"/>
          <p:nvPr>
            <p:ph idx="6" type="body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3" name="Google Shape;1013;g275eca368cb_0_5154"/>
          <p:cNvSpPr txBox="1"/>
          <p:nvPr>
            <p:ph idx="7" type="body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4" name="Google Shape;1014;g275eca368cb_0_5154"/>
          <p:cNvSpPr txBox="1"/>
          <p:nvPr>
            <p:ph idx="8" type="body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5" name="Google Shape;1015;g275eca368cb_0_5154"/>
          <p:cNvSpPr txBox="1"/>
          <p:nvPr>
            <p:ph idx="9" type="body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6" name="Google Shape;1016;g275eca368cb_0_5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g275eca368cb_0_5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g275eca368cb_0_5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75eca368cb_0_5171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g275eca368cb_0_5171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2" name="Google Shape;1022;g275eca368cb_0_5171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3" name="Google Shape;1023;g275eca368cb_0_5171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4" name="Google Shape;1024;g275eca368cb_0_5171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5" name="Google Shape;1025;g275eca368cb_0_51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g275eca368cb_0_51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g275eca368cb_0_51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8" name="Google Shape;1028;g275eca368cb_0_5171"/>
          <p:cNvPicPr preferRelativeResize="0"/>
          <p:nvPr/>
        </p:nvPicPr>
        <p:blipFill rotWithShape="1">
          <a:blip r:embed="rId2">
            <a:alphaModFix/>
          </a:blip>
          <a:srcRect b="22672" l="39434" r="0" t="20276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75eca368cb_0_51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g275eca368cb_0_5181"/>
          <p:cNvSpPr txBox="1"/>
          <p:nvPr>
            <p:ph idx="1" type="body"/>
          </p:nvPr>
        </p:nvSpPr>
        <p:spPr>
          <a:xfrm>
            <a:off x="748749" y="1361938"/>
            <a:ext cx="6765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2" name="Google Shape;1032;g275eca368cb_0_5181"/>
          <p:cNvSpPr/>
          <p:nvPr>
            <p:ph idx="2" type="chart"/>
          </p:nvPr>
        </p:nvSpPr>
        <p:spPr>
          <a:xfrm>
            <a:off x="838200" y="2286002"/>
            <a:ext cx="60942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3" name="Google Shape;1033;g275eca368cb_0_5181"/>
          <p:cNvSpPr txBox="1"/>
          <p:nvPr>
            <p:ph idx="3" type="body"/>
          </p:nvPr>
        </p:nvSpPr>
        <p:spPr>
          <a:xfrm>
            <a:off x="7858125" y="2284624"/>
            <a:ext cx="3147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4" name="Google Shape;1034;g275eca368cb_0_5181"/>
          <p:cNvSpPr txBox="1"/>
          <p:nvPr>
            <p:ph idx="4" type="body"/>
          </p:nvPr>
        </p:nvSpPr>
        <p:spPr>
          <a:xfrm>
            <a:off x="7858125" y="2779713"/>
            <a:ext cx="3147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5" name="Google Shape;1035;g275eca368cb_0_51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g275eca368cb_0_51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g275eca368cb_0_51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75eca368cb_0_5190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g275eca368cb_0_51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g275eca368cb_0_5190"/>
          <p:cNvSpPr txBox="1"/>
          <p:nvPr>
            <p:ph idx="1" type="body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2" name="Google Shape;1042;g275eca368cb_0_5190"/>
          <p:cNvSpPr txBox="1"/>
          <p:nvPr>
            <p:ph idx="2" type="body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3" name="Google Shape;1043;g275eca368cb_0_5190"/>
          <p:cNvSpPr txBox="1"/>
          <p:nvPr>
            <p:ph idx="3" type="body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4" name="Google Shape;1044;g275eca368cb_0_5190"/>
          <p:cNvSpPr txBox="1"/>
          <p:nvPr>
            <p:ph idx="4" type="body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5" name="Google Shape;1045;g275eca368cb_0_5190"/>
          <p:cNvSpPr txBox="1"/>
          <p:nvPr>
            <p:ph idx="5" type="body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6" name="Google Shape;1046;g275eca368cb_0_5190"/>
          <p:cNvSpPr txBox="1"/>
          <p:nvPr>
            <p:ph idx="6" type="body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7" name="Google Shape;1047;g275eca368cb_0_5190"/>
          <p:cNvSpPr txBox="1"/>
          <p:nvPr>
            <p:ph idx="7" type="body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8" name="Google Shape;1048;g275eca368cb_0_5190"/>
          <p:cNvSpPr txBox="1"/>
          <p:nvPr>
            <p:ph idx="8" type="body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9" name="Google Shape;1049;g275eca368cb_0_5190"/>
          <p:cNvSpPr txBox="1"/>
          <p:nvPr>
            <p:ph idx="9" type="body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0" name="Google Shape;1050;g275eca368cb_0_5190"/>
          <p:cNvSpPr txBox="1"/>
          <p:nvPr>
            <p:ph idx="13" type="body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1" name="Google Shape;1051;g275eca368cb_0_5190"/>
          <p:cNvSpPr txBox="1"/>
          <p:nvPr>
            <p:ph idx="14" type="body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2" name="Google Shape;1052;g275eca368cb_0_5190"/>
          <p:cNvSpPr txBox="1"/>
          <p:nvPr>
            <p:ph idx="15" type="body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3" name="Google Shape;1053;g275eca368cb_0_5190"/>
          <p:cNvSpPr txBox="1"/>
          <p:nvPr>
            <p:ph idx="16" type="body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4" name="Google Shape;1054;g275eca368cb_0_5190"/>
          <p:cNvSpPr txBox="1"/>
          <p:nvPr>
            <p:ph idx="17" type="body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5" name="Google Shape;1055;g275eca368cb_0_5190"/>
          <p:cNvSpPr txBox="1"/>
          <p:nvPr>
            <p:ph idx="18" type="body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6" name="Google Shape;1056;g275eca368cb_0_5190"/>
          <p:cNvSpPr txBox="1"/>
          <p:nvPr>
            <p:ph idx="19" type="body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7" name="Google Shape;1057;g275eca368cb_0_5190"/>
          <p:cNvSpPr txBox="1"/>
          <p:nvPr>
            <p:ph idx="20" type="body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8" name="Google Shape;1058;g275eca368cb_0_5190"/>
          <p:cNvSpPr txBox="1"/>
          <p:nvPr>
            <p:ph idx="21" type="body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9" name="Google Shape;1059;g275eca368cb_0_5190"/>
          <p:cNvSpPr txBox="1"/>
          <p:nvPr>
            <p:ph idx="22" type="body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0" name="Google Shape;1060;g275eca368cb_0_5190"/>
          <p:cNvSpPr txBox="1"/>
          <p:nvPr>
            <p:ph idx="23" type="body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1" name="Google Shape;1061;g275eca368cb_0_5190"/>
          <p:cNvSpPr txBox="1"/>
          <p:nvPr>
            <p:ph idx="24" type="body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2" name="Google Shape;1062;g275eca368cb_0_5190"/>
          <p:cNvSpPr txBox="1"/>
          <p:nvPr>
            <p:ph idx="25" type="body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3" name="Google Shape;1063;g275eca368cb_0_5190"/>
          <p:cNvSpPr txBox="1"/>
          <p:nvPr>
            <p:ph idx="26" type="body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4" name="Google Shape;1064;g275eca368cb_0_5190"/>
          <p:cNvSpPr txBox="1"/>
          <p:nvPr>
            <p:ph idx="27" type="body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5" name="Google Shape;1065;g275eca368cb_0_5190"/>
          <p:cNvSpPr txBox="1"/>
          <p:nvPr>
            <p:ph idx="28" type="body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6" name="Google Shape;1066;g275eca368cb_0_5190"/>
          <p:cNvSpPr txBox="1"/>
          <p:nvPr>
            <p:ph idx="29" type="body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7" name="Google Shape;1067;g275eca368cb_0_5190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275eca368cb_0_519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g275eca368cb_0_51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g275eca368cb_0_51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75eca368cb_0_5223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g275eca368cb_0_5223"/>
          <p:cNvSpPr/>
          <p:nvPr>
            <p:ph idx="2" type="pic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4" name="Google Shape;1074;g275eca368cb_0_5223"/>
          <p:cNvSpPr txBox="1"/>
          <p:nvPr>
            <p:ph idx="1" type="body"/>
          </p:nvPr>
        </p:nvSpPr>
        <p:spPr>
          <a:xfrm>
            <a:off x="1311558" y="5084524"/>
            <a:ext cx="2196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5" name="Google Shape;1075;g275eca368cb_0_5223"/>
          <p:cNvSpPr txBox="1"/>
          <p:nvPr>
            <p:ph idx="3" type="body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6" name="Google Shape;1076;g275eca368cb_0_5223"/>
          <p:cNvSpPr/>
          <p:nvPr>
            <p:ph idx="4" type="pic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7" name="Google Shape;1077;g275eca368cb_0_5223"/>
          <p:cNvSpPr txBox="1"/>
          <p:nvPr>
            <p:ph idx="5" type="body"/>
          </p:nvPr>
        </p:nvSpPr>
        <p:spPr>
          <a:xfrm>
            <a:off x="3707607" y="5099206"/>
            <a:ext cx="2145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8" name="Google Shape;1078;g275eca368cb_0_5223"/>
          <p:cNvSpPr txBox="1"/>
          <p:nvPr>
            <p:ph idx="6" type="body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9" name="Google Shape;1079;g275eca368cb_0_5223"/>
          <p:cNvSpPr/>
          <p:nvPr>
            <p:ph idx="7" type="pic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0" name="Google Shape;1080;g275eca368cb_0_5223"/>
          <p:cNvSpPr txBox="1"/>
          <p:nvPr>
            <p:ph idx="8" type="body"/>
          </p:nvPr>
        </p:nvSpPr>
        <p:spPr>
          <a:xfrm>
            <a:off x="6198271" y="5099206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1" name="Google Shape;1081;g275eca368cb_0_5223"/>
          <p:cNvSpPr txBox="1"/>
          <p:nvPr>
            <p:ph idx="9" type="body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2" name="Google Shape;1082;g275eca368cb_0_5223"/>
          <p:cNvSpPr/>
          <p:nvPr>
            <p:ph idx="13" type="pic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3" name="Google Shape;1083;g275eca368cb_0_5223"/>
          <p:cNvSpPr txBox="1"/>
          <p:nvPr>
            <p:ph idx="14" type="body"/>
          </p:nvPr>
        </p:nvSpPr>
        <p:spPr>
          <a:xfrm>
            <a:off x="8618152" y="5084524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4" name="Google Shape;1084;g275eca368cb_0_5223"/>
          <p:cNvSpPr txBox="1"/>
          <p:nvPr>
            <p:ph idx="15" type="body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1085" name="Google Shape;1085;g275eca368cb_0_5223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6" name="Google Shape;1086;g275eca368cb_0_5223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7" name="Google Shape;1087;g275eca368cb_0_52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g275eca368cb_0_52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9" name="Google Shape;1089;g275eca368cb_0_52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30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0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30"/>
          <p:cNvSpPr txBox="1"/>
          <p:nvPr>
            <p:ph idx="5" type="body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0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0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30"/>
          <p:cNvSpPr txBox="1"/>
          <p:nvPr>
            <p:ph idx="8" type="body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0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30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30"/>
          <p:cNvSpPr txBox="1"/>
          <p:nvPr>
            <p:ph idx="14" type="body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30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111" name="Google Shape;111;p30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30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75eca368cb_0_5242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g275eca368cb_0_5242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93" name="Google Shape;1093;g275eca368cb_0_5242"/>
          <p:cNvSpPr txBox="1"/>
          <p:nvPr>
            <p:ph idx="1" type="body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4" name="Google Shape;1094;g275eca368cb_0_5242"/>
          <p:cNvSpPr txBox="1"/>
          <p:nvPr>
            <p:ph idx="3" type="body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5" name="Google Shape;1095;g275eca368cb_0_5242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96" name="Google Shape;1096;g275eca368cb_0_5242"/>
          <p:cNvSpPr txBox="1"/>
          <p:nvPr>
            <p:ph idx="5" type="body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7" name="Google Shape;1097;g275eca368cb_0_5242"/>
          <p:cNvSpPr txBox="1"/>
          <p:nvPr>
            <p:ph idx="6" type="body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8" name="Google Shape;1098;g275eca368cb_0_5242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99" name="Google Shape;1099;g275eca368cb_0_5242"/>
          <p:cNvSpPr txBox="1"/>
          <p:nvPr>
            <p:ph idx="8" type="body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0" name="Google Shape;1100;g275eca368cb_0_5242"/>
          <p:cNvSpPr txBox="1"/>
          <p:nvPr>
            <p:ph idx="9" type="body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1" name="Google Shape;1101;g275eca368cb_0_5242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02" name="Google Shape;1102;g275eca368cb_0_5242"/>
          <p:cNvSpPr txBox="1"/>
          <p:nvPr>
            <p:ph idx="14" type="body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3" name="Google Shape;1103;g275eca368cb_0_5242"/>
          <p:cNvSpPr txBox="1"/>
          <p:nvPr>
            <p:ph idx="15" type="body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4" name="Google Shape;1104;g275eca368cb_0_5242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05" name="Google Shape;1105;g275eca368cb_0_5242"/>
          <p:cNvSpPr txBox="1"/>
          <p:nvPr>
            <p:ph idx="17" type="body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6" name="Google Shape;1106;g275eca368cb_0_5242"/>
          <p:cNvSpPr txBox="1"/>
          <p:nvPr>
            <p:ph idx="18" type="body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7" name="Google Shape;1107;g275eca368cb_0_5242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08" name="Google Shape;1108;g275eca368cb_0_5242"/>
          <p:cNvSpPr txBox="1"/>
          <p:nvPr>
            <p:ph idx="20" type="body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9" name="Google Shape;1109;g275eca368cb_0_5242"/>
          <p:cNvSpPr txBox="1"/>
          <p:nvPr>
            <p:ph idx="21" type="body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0" name="Google Shape;1110;g275eca368cb_0_5242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11" name="Google Shape;1111;g275eca368cb_0_5242"/>
          <p:cNvSpPr txBox="1"/>
          <p:nvPr>
            <p:ph idx="23" type="body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2" name="Google Shape;1112;g275eca368cb_0_5242"/>
          <p:cNvSpPr txBox="1"/>
          <p:nvPr>
            <p:ph idx="24" type="body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3" name="Google Shape;1113;g275eca368cb_0_5242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14" name="Google Shape;1114;g275eca368cb_0_5242"/>
          <p:cNvSpPr txBox="1"/>
          <p:nvPr>
            <p:ph idx="26" type="body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5" name="Google Shape;1115;g275eca368cb_0_5242"/>
          <p:cNvSpPr txBox="1"/>
          <p:nvPr>
            <p:ph idx="27" type="body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6" name="Google Shape;1116;g275eca368cb_0_52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7" name="Google Shape;1117;g275eca368cb_0_52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8" name="Google Shape;1118;g275eca368cb_0_52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9" name="Google Shape;1119;g275eca368cb_0_52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g275eca368cb_0_5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5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9.xml"/><Relationship Id="rId6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9.xml"/><Relationship Id="rId6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5eca368cb_0_14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9" name="Google Shape;289;g275eca368cb_0_14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g275eca368cb_0_14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g275eca368cb_0_14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g275eca368cb_0_14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75eca368cb_0_47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g275eca368cb_0_47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8" name="Google Shape;568;g275eca368cb_0_47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Google Shape;569;g275eca368cb_0_47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g275eca368cb_0_47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75eca368cb_0_49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5" name="Google Shape;845;g275eca368cb_0_49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6" name="Google Shape;846;g275eca368cb_0_49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7" name="Google Shape;847;g275eca368cb_0_499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8" name="Google Shape;848;g275eca368cb_0_49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"/>
          <p:cNvSpPr txBox="1"/>
          <p:nvPr>
            <p:ph type="ctrTitle"/>
          </p:nvPr>
        </p:nvSpPr>
        <p:spPr>
          <a:xfrm>
            <a:off x="3235800" y="1946737"/>
            <a:ext cx="57204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TRABAJO PRÁCTICO INICIAL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E2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LCSW / PP1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6" name="Google Shape;1126;p1"/>
          <p:cNvSpPr txBox="1"/>
          <p:nvPr>
            <p:ph idx="1" type="subTitle"/>
          </p:nvPr>
        </p:nvSpPr>
        <p:spPr>
          <a:xfrm>
            <a:off x="3235800" y="4443855"/>
            <a:ext cx="5720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Grupo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75eca368cb_0_4708"/>
          <p:cNvSpPr txBox="1"/>
          <p:nvPr>
            <p:ph type="title"/>
          </p:nvPr>
        </p:nvSpPr>
        <p:spPr>
          <a:xfrm>
            <a:off x="4396800" y="1795800"/>
            <a:ext cx="33984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1" name="Google Shape;1201;g275eca368cb_0_4708"/>
          <p:cNvSpPr txBox="1"/>
          <p:nvPr>
            <p:ph idx="1" type="body"/>
          </p:nvPr>
        </p:nvSpPr>
        <p:spPr>
          <a:xfrm>
            <a:off x="2901000" y="2926075"/>
            <a:ext cx="63900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</a:pPr>
            <a:r>
              <a:rPr lang="en-US" sz="1600">
                <a:latin typeface="Montserrat Medium"/>
                <a:ea typeface="Montserrat Medium"/>
                <a:cs typeface="Montserrat Medium"/>
                <a:sym typeface="Montserrat Medium"/>
              </a:rPr>
              <a:t>Pudimos tomar un mejor enfoque sobre la complejidad de crear y entrenar una inteligencia artificial que funcione de manera efectiva, en las próximas entregas intentaremos encontrar el mejor modelo o mejorar el entrenamiento para nuestro caso y así lograr el objetivo que nos propusimos.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75eca368cb_0_4713"/>
          <p:cNvSpPr txBox="1"/>
          <p:nvPr>
            <p:ph type="ctrTitle"/>
          </p:nvPr>
        </p:nvSpPr>
        <p:spPr>
          <a:xfrm>
            <a:off x="4006200" y="2666699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GRACIAS!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75eca368cb_0_1475"/>
          <p:cNvSpPr txBox="1"/>
          <p:nvPr>
            <p:ph type="title"/>
          </p:nvPr>
        </p:nvSpPr>
        <p:spPr>
          <a:xfrm>
            <a:off x="1289250" y="2766150"/>
            <a:ext cx="2592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OBJETIVOS 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75eca368cb_0_905"/>
          <p:cNvSpPr txBox="1"/>
          <p:nvPr>
            <p:ph idx="1" type="body"/>
          </p:nvPr>
        </p:nvSpPr>
        <p:spPr>
          <a:xfrm>
            <a:off x="3337921" y="2773478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OPTIMIZAR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7" name="Google Shape;1137;g275eca368cb_0_905"/>
          <p:cNvSpPr txBox="1"/>
          <p:nvPr>
            <p:ph idx="2" type="body"/>
          </p:nvPr>
        </p:nvSpPr>
        <p:spPr>
          <a:xfrm>
            <a:off x="3337500" y="3102913"/>
            <a:ext cx="5517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Refinar los  datos sobre riesgos de suicidio en Argentina, provincia por provincia para clasificarlas según el potencial riesgo de suicidios de cada una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8" name="Google Shape;1138;g275eca368cb_0_905"/>
          <p:cNvSpPr txBox="1"/>
          <p:nvPr>
            <p:ph idx="3" type="body"/>
          </p:nvPr>
        </p:nvSpPr>
        <p:spPr>
          <a:xfrm>
            <a:off x="3379559" y="4230299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COLABORAR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9" name="Google Shape;1139;g275eca368cb_0_905"/>
          <p:cNvSpPr txBox="1"/>
          <p:nvPr>
            <p:ph idx="4" type="body"/>
          </p:nvPr>
        </p:nvSpPr>
        <p:spPr>
          <a:xfrm>
            <a:off x="3379150" y="4559712"/>
            <a:ext cx="54321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Ayudar a la comunidad a crear programas específicos para mejorar aspectos de salud mental y prevención del suicidio en provincias que tengan mayor riesgo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0" name="Google Shape;1140;g275eca368cb_0_905"/>
          <p:cNvSpPr txBox="1"/>
          <p:nvPr/>
        </p:nvSpPr>
        <p:spPr>
          <a:xfrm>
            <a:off x="3379346" y="131667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1" name="Google Shape;1141;g275eca368cb_0_905"/>
          <p:cNvSpPr txBox="1"/>
          <p:nvPr/>
        </p:nvSpPr>
        <p:spPr>
          <a:xfrm>
            <a:off x="3378925" y="1646114"/>
            <a:ext cx="5432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Luego de haber pasado la cuarentena y pandemia que sufrió el país a causa del COVID-19 queremos mostrar el impacto de estas situaciones en la población argentina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75eca368cb_0_3246"/>
          <p:cNvSpPr txBox="1"/>
          <p:nvPr>
            <p:ph type="ctrTitle"/>
          </p:nvPr>
        </p:nvSpPr>
        <p:spPr>
          <a:xfrm>
            <a:off x="6848875" y="2748752"/>
            <a:ext cx="3360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PREPARACIÓN 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DE LOS DATOS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75eca368cb_0_288"/>
          <p:cNvSpPr txBox="1"/>
          <p:nvPr>
            <p:ph idx="1" type="body"/>
          </p:nvPr>
        </p:nvSpPr>
        <p:spPr>
          <a:xfrm>
            <a:off x="2601296" y="2746840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DIVISION 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3" name="Google Shape;1153;g275eca368cb_0_288"/>
          <p:cNvSpPr txBox="1"/>
          <p:nvPr>
            <p:ph idx="4294967295" type="body"/>
          </p:nvPr>
        </p:nvSpPr>
        <p:spPr>
          <a:xfrm>
            <a:off x="2601900" y="3242550"/>
            <a:ext cx="69891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latin typeface="Montserrat Medium"/>
                <a:ea typeface="Montserrat Medium"/>
                <a:cs typeface="Montserrat Medium"/>
                <a:sym typeface="Montserrat Medium"/>
              </a:rPr>
              <a:t>Dividimos el dataset 70% para entrenamiento y 30% para el testeo posterior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4" name="Google Shape;1154;g275eca368cb_0_288"/>
          <p:cNvSpPr txBox="1"/>
          <p:nvPr/>
        </p:nvSpPr>
        <p:spPr>
          <a:xfrm>
            <a:off x="2600996" y="951690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REFINAMIENTO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5" name="Google Shape;1155;g275eca368cb_0_288"/>
          <p:cNvSpPr txBox="1"/>
          <p:nvPr/>
        </p:nvSpPr>
        <p:spPr>
          <a:xfrm>
            <a:off x="2601600" y="1420050"/>
            <a:ext cx="69891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Procedimos a analizar el dataset, limpiarlo y utilizar las columnas/variables que elegimos para el análisis manual y entrenamiento posterior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56" name="Google Shape;1156;g275eca368cb_0_288"/>
          <p:cNvPicPr preferRelativeResize="0"/>
          <p:nvPr/>
        </p:nvPicPr>
        <p:blipFill rotWithShape="1">
          <a:blip r:embed="rId3">
            <a:alphaModFix/>
          </a:blip>
          <a:srcRect b="0" l="0" r="0" t="4177"/>
          <a:stretch/>
        </p:blipFill>
        <p:spPr>
          <a:xfrm>
            <a:off x="3490193" y="4224150"/>
            <a:ext cx="5211619" cy="23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75eca368cb_0_3812"/>
          <p:cNvSpPr txBox="1"/>
          <p:nvPr>
            <p:ph type="title"/>
          </p:nvPr>
        </p:nvSpPr>
        <p:spPr>
          <a:xfrm>
            <a:off x="1245025" y="2838150"/>
            <a:ext cx="40083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800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ENTRENAMIENTO DEL MODELO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75eca368cb_0_590"/>
          <p:cNvSpPr txBox="1"/>
          <p:nvPr/>
        </p:nvSpPr>
        <p:spPr>
          <a:xfrm>
            <a:off x="3379371" y="1272203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TIPO DE MODELO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8" name="Google Shape;1168;g275eca368cb_0_590"/>
          <p:cNvSpPr txBox="1"/>
          <p:nvPr/>
        </p:nvSpPr>
        <p:spPr>
          <a:xfrm>
            <a:off x="3379963" y="1770038"/>
            <a:ext cx="5432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esta etapa entrenaremos un modelo de aprendizaje supervisado, regresión logística. En caso de que los resultados no sean los esperados analizamos usar otro modelo de aprendizaje supervisado como un </a:t>
            </a:r>
            <a:r>
              <a:rPr lang="en-US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árbol</a:t>
            </a:r>
            <a:r>
              <a:rPr lang="en-US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decisión.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69" name="Google Shape;1169;g275eca368cb_0_5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013" y="3893600"/>
            <a:ext cx="5207976" cy="24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75eca368cb_0_4684"/>
          <p:cNvSpPr txBox="1"/>
          <p:nvPr/>
        </p:nvSpPr>
        <p:spPr>
          <a:xfrm>
            <a:off x="3562350" y="1140550"/>
            <a:ext cx="51054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REGRESIÓN LOGÍSTICA</a:t>
            </a:r>
            <a:endParaRPr b="0" i="0" sz="3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176" name="Google Shape;1176;g275eca368cb_0_4684"/>
          <p:cNvGrpSpPr/>
          <p:nvPr/>
        </p:nvGrpSpPr>
        <p:grpSpPr>
          <a:xfrm>
            <a:off x="3105150" y="2652250"/>
            <a:ext cx="6019800" cy="2743200"/>
            <a:chOff x="3105150" y="2652250"/>
            <a:chExt cx="6019800" cy="2743200"/>
          </a:xfrm>
        </p:grpSpPr>
        <p:cxnSp>
          <p:nvCxnSpPr>
            <p:cNvPr id="1177" name="Google Shape;1177;g275eca368cb_0_4684"/>
            <p:cNvCxnSpPr/>
            <p:nvPr/>
          </p:nvCxnSpPr>
          <p:spPr>
            <a:xfrm>
              <a:off x="3105150" y="5395450"/>
              <a:ext cx="6019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78" name="Google Shape;1178;g275eca368cb_0_4684"/>
            <p:cNvCxnSpPr/>
            <p:nvPr/>
          </p:nvCxnSpPr>
          <p:spPr>
            <a:xfrm rot="10800000">
              <a:off x="3105150" y="2652250"/>
              <a:ext cx="0" cy="2743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9" name="Google Shape;1179;g275eca368cb_0_4684"/>
            <p:cNvSpPr/>
            <p:nvPr/>
          </p:nvSpPr>
          <p:spPr>
            <a:xfrm>
              <a:off x="3486150" y="4862050"/>
              <a:ext cx="348900" cy="348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275eca368cb_0_4684"/>
            <p:cNvSpPr/>
            <p:nvPr/>
          </p:nvSpPr>
          <p:spPr>
            <a:xfrm>
              <a:off x="4324350" y="4862050"/>
              <a:ext cx="348900" cy="348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275eca368cb_0_4684"/>
            <p:cNvSpPr/>
            <p:nvPr/>
          </p:nvSpPr>
          <p:spPr>
            <a:xfrm>
              <a:off x="3899250" y="4862050"/>
              <a:ext cx="348900" cy="348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275eca368cb_0_4684"/>
            <p:cNvSpPr/>
            <p:nvPr/>
          </p:nvSpPr>
          <p:spPr>
            <a:xfrm>
              <a:off x="7175850" y="2760550"/>
              <a:ext cx="348900" cy="3489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275eca368cb_0_4684"/>
            <p:cNvSpPr/>
            <p:nvPr/>
          </p:nvSpPr>
          <p:spPr>
            <a:xfrm>
              <a:off x="7600950" y="2760550"/>
              <a:ext cx="348900" cy="3489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275eca368cb_0_4684"/>
            <p:cNvSpPr/>
            <p:nvPr/>
          </p:nvSpPr>
          <p:spPr>
            <a:xfrm>
              <a:off x="8014050" y="2760550"/>
              <a:ext cx="348900" cy="3489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5" name="Google Shape;1185;g275eca368cb_0_4684"/>
            <p:cNvCxnSpPr>
              <a:stCxn id="1180" idx="6"/>
              <a:endCxn id="1182" idx="2"/>
            </p:cNvCxnSpPr>
            <p:nvPr/>
          </p:nvCxnSpPr>
          <p:spPr>
            <a:xfrm flipH="1" rot="10800000">
              <a:off x="4673250" y="2935000"/>
              <a:ext cx="2502600" cy="21015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86" name="Google Shape;1186;g275eca368cb_0_4684"/>
            <p:cNvCxnSpPr>
              <a:endCxn id="1180" idx="6"/>
            </p:cNvCxnSpPr>
            <p:nvPr/>
          </p:nvCxnSpPr>
          <p:spPr>
            <a:xfrm>
              <a:off x="3486150" y="5036500"/>
              <a:ext cx="1187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87" name="Google Shape;1187;g275eca368cb_0_4684"/>
            <p:cNvCxnSpPr>
              <a:stCxn id="1182" idx="2"/>
              <a:endCxn id="1184" idx="6"/>
            </p:cNvCxnSpPr>
            <p:nvPr/>
          </p:nvCxnSpPr>
          <p:spPr>
            <a:xfrm>
              <a:off x="7175850" y="2935000"/>
              <a:ext cx="1187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188" name="Google Shape;1188;g275eca368cb_0_4684"/>
            <p:cNvSpPr/>
            <p:nvPr/>
          </p:nvSpPr>
          <p:spPr>
            <a:xfrm>
              <a:off x="5042250" y="2760550"/>
              <a:ext cx="348900" cy="3489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275eca368cb_0_4684"/>
            <p:cNvSpPr/>
            <p:nvPr/>
          </p:nvSpPr>
          <p:spPr>
            <a:xfrm>
              <a:off x="6642450" y="4817950"/>
              <a:ext cx="348900" cy="348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75eca368cb_0_4703"/>
          <p:cNvSpPr txBox="1"/>
          <p:nvPr/>
        </p:nvSpPr>
        <p:spPr>
          <a:xfrm>
            <a:off x="3379346" y="2247078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RESULTADO OBTENIDO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5" name="Google Shape;1195;g275eca368cb_0_4703"/>
          <p:cNvSpPr txBox="1"/>
          <p:nvPr/>
        </p:nvSpPr>
        <p:spPr>
          <a:xfrm>
            <a:off x="3379950" y="2744925"/>
            <a:ext cx="54321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Podemos observar que no obtuvimos los mejores resultados en el entrenamiento y es posible que tengamos que hacer cambios en el dataset,  utilizar otro tipo de aprendizaje o mejorar el entrenamiento.</a:t>
            </a:r>
            <a:endParaRPr b="0" i="0" sz="16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2023-08-13T03:48:38Z</dcterms:created>
  <dc:creator>Federico Farias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