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69" r:id="rId2"/>
    <p:sldMasterId id="2147483690" r:id="rId3"/>
  </p:sldMasterIdLst>
  <p:notesMasterIdLst>
    <p:notesMasterId r:id="rId2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Montserrat Medium" panose="000006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hRvR9g5bwVpc8VoJyG96Dr/5+a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guide orient="horz" pos="33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5.fntdata"/><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1.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5" name="Google Shape;8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275eca368cb_0_32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4" name="Google Shape;894;g275eca368cb_0_32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5" name="Google Shape;895;g275eca368cb_0_32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2780f0d136c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0" name="Google Shape;900;g2780f0d136c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27b55ae1ce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6" name="Google Shape;906;g27b55ae1ce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2793b0df56d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3" name="Google Shape;913;g2793b0df56d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2793b0df56d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2" name="Google Shape;922;g2793b0df56d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275eca368cb_0_47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1" name="Google Shape;931;g275eca368cb_0_47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275eca368cb_0_47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7" name="Google Shape;937;g275eca368cb_0_47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275eca368cb_0_14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1" name="Google Shape;851;g275eca368cb_0_14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27b1002a4bd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6" name="Google Shape;856;g27b1002a4bd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27b1002a4bd_0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3" name="Google Shape;863;g27b1002a4bd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27b1002a4bd_0_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9" name="Google Shape;869;g27b1002a4bd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27b1002a4bd_0_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4" name="Google Shape;874;g27b1002a4bd_0_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27b55ae1ce6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9" name="Google Shape;879;g27b55ae1ce6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27b55ae1ce6_0_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4" name="Google Shape;884;g27b55ae1ce6_0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27b55ae1ce6_0_8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9" name="Google Shape;889;g27b55ae1ce6_0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dk1"/>
        </a:solidFill>
        <a:effectLst/>
      </p:bgPr>
    </p:bg>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4267200" y="1615736"/>
            <a:ext cx="4179570" cy="152473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Arial"/>
              <a:buNone/>
              <a:defRPr sz="3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4267200" y="3238103"/>
            <a:ext cx="4179570" cy="2004161"/>
          </a:xfrm>
          <a:prstGeom prst="rect">
            <a:avLst/>
          </a:prstGeom>
          <a:noFill/>
          <a:ln>
            <a:noFill/>
          </a:ln>
        </p:spPr>
        <p:txBody>
          <a:bodyPr spcFirstLastPara="1" wrap="square" lIns="91425" tIns="45700" rIns="91425" bIns="45700" anchor="t" anchorCtr="0">
            <a:normAutofit/>
          </a:bodyPr>
          <a:lstStyle>
            <a:lvl1pPr lvl="0" algn="l">
              <a:lnSpc>
                <a:spcPct val="150000"/>
              </a:lnSpc>
              <a:spcBef>
                <a:spcPts val="1000"/>
              </a:spcBef>
              <a:spcAft>
                <a:spcPts val="0"/>
              </a:spcAft>
              <a:buClr>
                <a:schemeClr val="lt1"/>
              </a:buClr>
              <a:buSzPts val="1400"/>
              <a:buNone/>
              <a:defRPr sz="1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8" name="Google Shape;18;p21"/>
          <p:cNvPicPr preferRelativeResize="0"/>
          <p:nvPr/>
        </p:nvPicPr>
        <p:blipFill rotWithShape="1">
          <a:blip r:embed="rId2">
            <a:alphaModFix/>
          </a:blip>
          <a:srcRect/>
          <a:stretch/>
        </p:blipFill>
        <p:spPr>
          <a:xfrm>
            <a:off x="0" y="0"/>
            <a:ext cx="3176938" cy="6858000"/>
          </a:xfrm>
          <a:prstGeom prst="rect">
            <a:avLst/>
          </a:prstGeom>
          <a:noFill/>
          <a:ln>
            <a:noFill/>
          </a:ln>
        </p:spPr>
      </p:pic>
      <p:sp>
        <p:nvSpPr>
          <p:cNvPr id="19" name="Google Shape;19;p21"/>
          <p:cNvSpPr txBox="1">
            <a:spLocks noGrp="1"/>
          </p:cNvSpPr>
          <p:nvPr>
            <p:ph type="dt" idx="10"/>
          </p:nvPr>
        </p:nvSpPr>
        <p:spPr>
          <a:xfrm>
            <a:off x="4267200" y="6356350"/>
            <a:ext cx="17743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1"/>
          <p:cNvSpPr txBox="1">
            <a:spLocks noGrp="1"/>
          </p:cNvSpPr>
          <p:nvPr>
            <p:ph type="ftr" idx="11"/>
          </p:nvPr>
        </p:nvSpPr>
        <p:spPr>
          <a:xfrm>
            <a:off x="6479721" y="6356350"/>
            <a:ext cx="2661557"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1"/>
          <p:cNvSpPr txBox="1">
            <a:spLocks noGrp="1"/>
          </p:cNvSpPr>
          <p:nvPr>
            <p:ph type="sldNum" idx="12"/>
          </p:nvPr>
        </p:nvSpPr>
        <p:spPr>
          <a:xfrm>
            <a:off x="9579428" y="6356350"/>
            <a:ext cx="177437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troduction" type="secHead">
  <p:cSld name="SECTION_HEADER">
    <p:bg>
      <p:bgPr>
        <a:solidFill>
          <a:schemeClr val="accent1"/>
        </a:solidFill>
        <a:effectLst/>
      </p:bgPr>
    </p:bg>
    <p:spTree>
      <p:nvGrpSpPr>
        <p:cNvPr id="1" name="Shape 120"/>
        <p:cNvGrpSpPr/>
        <p:nvPr/>
      </p:nvGrpSpPr>
      <p:grpSpPr>
        <a:xfrm>
          <a:off x="0" y="0"/>
          <a:ext cx="0" cy="0"/>
          <a:chOff x="0" y="0"/>
          <a:chExt cx="0" cy="0"/>
        </a:xfrm>
      </p:grpSpPr>
      <p:sp>
        <p:nvSpPr>
          <p:cNvPr id="121" name="Google Shape;121;p13"/>
          <p:cNvSpPr txBox="1">
            <a:spLocks noGrp="1"/>
          </p:cNvSpPr>
          <p:nvPr>
            <p:ph type="title"/>
          </p:nvPr>
        </p:nvSpPr>
        <p:spPr>
          <a:xfrm>
            <a:off x="1362075" y="1671639"/>
            <a:ext cx="5111750" cy="120491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3"/>
          <p:cNvSpPr txBox="1">
            <a:spLocks noGrp="1"/>
          </p:cNvSpPr>
          <p:nvPr>
            <p:ph type="body" idx="1"/>
          </p:nvPr>
        </p:nvSpPr>
        <p:spPr>
          <a:xfrm>
            <a:off x="1362075" y="3660774"/>
            <a:ext cx="5111750" cy="1525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123" name="Google Shape;123;p13"/>
          <p:cNvCxnSpPr/>
          <p:nvPr/>
        </p:nvCxnSpPr>
        <p:spPr>
          <a:xfrm>
            <a:off x="9096375" y="1497012"/>
            <a:ext cx="3095625" cy="0"/>
          </a:xfrm>
          <a:prstGeom prst="straightConnector1">
            <a:avLst/>
          </a:prstGeom>
          <a:noFill/>
          <a:ln w="9525" cap="flat" cmpd="sng">
            <a:solidFill>
              <a:schemeClr val="dk1"/>
            </a:solidFill>
            <a:prstDash val="solid"/>
            <a:miter lim="800000"/>
            <a:headEnd type="none" w="sm" len="sm"/>
            <a:tailEnd type="none" w="sm" len="sm"/>
          </a:ln>
        </p:spPr>
      </p:cxnSp>
      <p:cxnSp>
        <p:nvCxnSpPr>
          <p:cNvPr id="124" name="Google Shape;124;p13"/>
          <p:cNvCxnSpPr/>
          <p:nvPr/>
        </p:nvCxnSpPr>
        <p:spPr>
          <a:xfrm flipH="1">
            <a:off x="6953250" y="-25401"/>
            <a:ext cx="3790950" cy="6902451"/>
          </a:xfrm>
          <a:prstGeom prst="straightConnector1">
            <a:avLst/>
          </a:prstGeom>
          <a:noFill/>
          <a:ln w="9525" cap="flat" cmpd="sng">
            <a:solidFill>
              <a:schemeClr val="dk1"/>
            </a:solidFill>
            <a:prstDash val="solid"/>
            <a:miter lim="800000"/>
            <a:headEnd type="none" w="sm" len="sm"/>
            <a:tailEnd type="none" w="sm" len="sm"/>
          </a:ln>
        </p:spPr>
      </p:cxnSp>
      <p:sp>
        <p:nvSpPr>
          <p:cNvPr id="125" name="Google Shape;12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3"/>
          <p:cNvSpPr txBox="1">
            <a:spLocks noGrp="1"/>
          </p:cNvSpPr>
          <p:nvPr>
            <p:ph type="ftr" idx="11"/>
          </p:nvPr>
        </p:nvSpPr>
        <p:spPr>
          <a:xfrm>
            <a:off x="5224463" y="6356350"/>
            <a:ext cx="174307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128"/>
        <p:cNvGrpSpPr/>
        <p:nvPr/>
      </p:nvGrpSpPr>
      <p:grpSpPr>
        <a:xfrm>
          <a:off x="0" y="0"/>
          <a:ext cx="0" cy="0"/>
          <a:chOff x="0" y="0"/>
          <a:chExt cx="0" cy="0"/>
        </a:xfrm>
      </p:grpSpPr>
      <p:pic>
        <p:nvPicPr>
          <p:cNvPr id="129" name="Google Shape;129;p19"/>
          <p:cNvPicPr preferRelativeResize="0"/>
          <p:nvPr/>
        </p:nvPicPr>
        <p:blipFill rotWithShape="1">
          <a:blip r:embed="rId2">
            <a:alphaModFix/>
          </a:blip>
          <a:srcRect t="18301" r="41824" b="23070"/>
          <a:stretch/>
        </p:blipFill>
        <p:spPr>
          <a:xfrm flipH="1">
            <a:off x="0" y="0"/>
            <a:ext cx="5441888" cy="6858000"/>
          </a:xfrm>
          <a:custGeom>
            <a:avLst/>
            <a:gdLst/>
            <a:ahLst/>
            <a:cxnLst/>
            <a:rect l="l" t="t" r="r" b="b"/>
            <a:pathLst>
              <a:path w="5441888" h="6858000" extrusionOk="0">
                <a:moveTo>
                  <a:pt x="5441888" y="0"/>
                </a:moveTo>
                <a:lnTo>
                  <a:pt x="0" y="0"/>
                </a:lnTo>
                <a:lnTo>
                  <a:pt x="0" y="6858000"/>
                </a:lnTo>
                <a:lnTo>
                  <a:pt x="5441888" y="6858000"/>
                </a:lnTo>
                <a:close/>
              </a:path>
            </a:pathLst>
          </a:custGeom>
          <a:noFill/>
          <a:ln>
            <a:noFill/>
          </a:ln>
        </p:spPr>
      </p:pic>
      <p:sp>
        <p:nvSpPr>
          <p:cNvPr id="130" name="Google Shape;130;p19"/>
          <p:cNvSpPr txBox="1">
            <a:spLocks noGrp="1"/>
          </p:cNvSpPr>
          <p:nvPr>
            <p:ph type="title"/>
          </p:nvPr>
        </p:nvSpPr>
        <p:spPr>
          <a:xfrm>
            <a:off x="5920169" y="1152771"/>
            <a:ext cx="5431971" cy="84630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2800"/>
              <a:buFont typeface="Arial"/>
              <a:buNone/>
              <a:defRPr sz="2800"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19"/>
          <p:cNvSpPr txBox="1">
            <a:spLocks noGrp="1"/>
          </p:cNvSpPr>
          <p:nvPr>
            <p:ph type="body" idx="1"/>
          </p:nvPr>
        </p:nvSpPr>
        <p:spPr>
          <a:xfrm>
            <a:off x="5922254" y="2469515"/>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2" name="Google Shape;132;p19"/>
          <p:cNvSpPr txBox="1">
            <a:spLocks noGrp="1"/>
          </p:cNvSpPr>
          <p:nvPr>
            <p:ph type="body" idx="2"/>
          </p:nvPr>
        </p:nvSpPr>
        <p:spPr>
          <a:xfrm>
            <a:off x="5921828" y="2798940"/>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19"/>
          <p:cNvSpPr txBox="1">
            <a:spLocks noGrp="1"/>
          </p:cNvSpPr>
          <p:nvPr>
            <p:ph type="body" idx="3"/>
          </p:nvPr>
        </p:nvSpPr>
        <p:spPr>
          <a:xfrm>
            <a:off x="5922254" y="3569311"/>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19"/>
          <p:cNvSpPr txBox="1">
            <a:spLocks noGrp="1"/>
          </p:cNvSpPr>
          <p:nvPr>
            <p:ph type="body" idx="4"/>
          </p:nvPr>
        </p:nvSpPr>
        <p:spPr>
          <a:xfrm>
            <a:off x="5921828" y="3898736"/>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p19"/>
          <p:cNvSpPr txBox="1">
            <a:spLocks noGrp="1"/>
          </p:cNvSpPr>
          <p:nvPr>
            <p:ph type="body" idx="5"/>
          </p:nvPr>
        </p:nvSpPr>
        <p:spPr>
          <a:xfrm>
            <a:off x="5922254" y="4669107"/>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6"/>
          </p:nvPr>
        </p:nvSpPr>
        <p:spPr>
          <a:xfrm>
            <a:off x="5921828" y="4998532"/>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5476875" y="1671639"/>
            <a:ext cx="5111750" cy="120491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0"/>
          <p:cNvSpPr txBox="1">
            <a:spLocks noGrp="1"/>
          </p:cNvSpPr>
          <p:nvPr>
            <p:ph type="body" idx="1"/>
          </p:nvPr>
        </p:nvSpPr>
        <p:spPr>
          <a:xfrm>
            <a:off x="5476875" y="3682546"/>
            <a:ext cx="5111750" cy="1525588"/>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143" name="Google Shape;143;p20"/>
          <p:cNvCxnSpPr/>
          <p:nvPr/>
        </p:nvCxnSpPr>
        <p:spPr>
          <a:xfrm rot="10800000">
            <a:off x="0" y="876300"/>
            <a:ext cx="4762500" cy="1628775"/>
          </a:xfrm>
          <a:prstGeom prst="straightConnector1">
            <a:avLst/>
          </a:prstGeom>
          <a:noFill/>
          <a:ln w="9525" cap="flat" cmpd="sng">
            <a:solidFill>
              <a:schemeClr val="dk1"/>
            </a:solidFill>
            <a:prstDash val="solid"/>
            <a:miter lim="800000"/>
            <a:headEnd type="none" w="sm" len="sm"/>
            <a:tailEnd type="none" w="sm" len="sm"/>
          </a:ln>
        </p:spPr>
      </p:cxnSp>
      <p:cxnSp>
        <p:nvCxnSpPr>
          <p:cNvPr id="144" name="Google Shape;144;p20"/>
          <p:cNvCxnSpPr/>
          <p:nvPr/>
        </p:nvCxnSpPr>
        <p:spPr>
          <a:xfrm rot="10800000">
            <a:off x="2638425" y="0"/>
            <a:ext cx="2124076" cy="5186363"/>
          </a:xfrm>
          <a:prstGeom prst="straightConnector1">
            <a:avLst/>
          </a:prstGeom>
          <a:noFill/>
          <a:ln w="9525" cap="flat" cmpd="sng">
            <a:solidFill>
              <a:schemeClr val="dk1"/>
            </a:solidFill>
            <a:prstDash val="solid"/>
            <a:miter lim="800000"/>
            <a:headEnd type="none" w="sm" len="sm"/>
            <a:tailEnd type="none" w="sm" len="sm"/>
          </a:ln>
        </p:spPr>
      </p:cxnSp>
      <p:sp>
        <p:nvSpPr>
          <p:cNvPr id="145" name="Google Shape;14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2 Column">
  <p:cSld name="Content 2 Column">
    <p:bg>
      <p:bgPr>
        <a:solidFill>
          <a:schemeClr val="dk1"/>
        </a:solidFill>
        <a:effectLst/>
      </p:bgPr>
    </p:bg>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2800"/>
              <a:buFont typeface="Arial"/>
              <a:buNone/>
              <a:defRPr sz="2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22"/>
          <p:cNvSpPr txBox="1">
            <a:spLocks noGrp="1"/>
          </p:cNvSpPr>
          <p:nvPr>
            <p:ph type="body" idx="1"/>
          </p:nvPr>
        </p:nvSpPr>
        <p:spPr>
          <a:xfrm>
            <a:off x="1485900" y="2563123"/>
            <a:ext cx="4031945" cy="36512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22"/>
          <p:cNvSpPr txBox="1">
            <a:spLocks noGrp="1"/>
          </p:cNvSpPr>
          <p:nvPr>
            <p:ph type="body" idx="2"/>
          </p:nvPr>
        </p:nvSpPr>
        <p:spPr>
          <a:xfrm>
            <a:off x="1485664" y="3070348"/>
            <a:ext cx="4031030" cy="105730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22"/>
          <p:cNvSpPr txBox="1">
            <a:spLocks noGrp="1"/>
          </p:cNvSpPr>
          <p:nvPr>
            <p:ph type="body" idx="3"/>
          </p:nvPr>
        </p:nvSpPr>
        <p:spPr>
          <a:xfrm>
            <a:off x="6673004" y="2563123"/>
            <a:ext cx="4031945" cy="36512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22"/>
          <p:cNvSpPr txBox="1">
            <a:spLocks noGrp="1"/>
          </p:cNvSpPr>
          <p:nvPr>
            <p:ph type="body" idx="4"/>
          </p:nvPr>
        </p:nvSpPr>
        <p:spPr>
          <a:xfrm>
            <a:off x="6673143" y="3070348"/>
            <a:ext cx="4031030" cy="105730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22"/>
          <p:cNvSpPr txBox="1">
            <a:spLocks noGrp="1"/>
          </p:cNvSpPr>
          <p:nvPr>
            <p:ph type="body" idx="5"/>
          </p:nvPr>
        </p:nvSpPr>
        <p:spPr>
          <a:xfrm>
            <a:off x="1485899" y="4319431"/>
            <a:ext cx="4031945" cy="36512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22"/>
          <p:cNvSpPr txBox="1">
            <a:spLocks noGrp="1"/>
          </p:cNvSpPr>
          <p:nvPr>
            <p:ph type="body" idx="6"/>
          </p:nvPr>
        </p:nvSpPr>
        <p:spPr>
          <a:xfrm>
            <a:off x="1486412" y="4826656"/>
            <a:ext cx="4031030" cy="105730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22"/>
          <p:cNvSpPr txBox="1">
            <a:spLocks noGrp="1"/>
          </p:cNvSpPr>
          <p:nvPr>
            <p:ph type="body" idx="7"/>
          </p:nvPr>
        </p:nvSpPr>
        <p:spPr>
          <a:xfrm>
            <a:off x="6672630" y="4319431"/>
            <a:ext cx="4031945" cy="36512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22"/>
          <p:cNvSpPr txBox="1">
            <a:spLocks noGrp="1"/>
          </p:cNvSpPr>
          <p:nvPr>
            <p:ph type="body" idx="8"/>
          </p:nvPr>
        </p:nvSpPr>
        <p:spPr>
          <a:xfrm>
            <a:off x="6673143" y="4826656"/>
            <a:ext cx="4031030" cy="105730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61" name="Google Shape;161;p22"/>
          <p:cNvCxnSpPr/>
          <p:nvPr/>
        </p:nvCxnSpPr>
        <p:spPr>
          <a:xfrm>
            <a:off x="8688388" y="0"/>
            <a:ext cx="3503612" cy="2352957"/>
          </a:xfrm>
          <a:prstGeom prst="straightConnector1">
            <a:avLst/>
          </a:prstGeom>
          <a:noFill/>
          <a:ln w="9525" cap="flat" cmpd="sng">
            <a:solidFill>
              <a:schemeClr val="accent1"/>
            </a:solidFill>
            <a:prstDash val="solid"/>
            <a:miter lim="800000"/>
            <a:headEnd type="none" w="sm" len="sm"/>
            <a:tailEnd type="none" w="sm" len="sm"/>
          </a:ln>
        </p:spPr>
      </p:cxnSp>
      <p:cxnSp>
        <p:nvCxnSpPr>
          <p:cNvPr id="162" name="Google Shape;162;p22"/>
          <p:cNvCxnSpPr/>
          <p:nvPr/>
        </p:nvCxnSpPr>
        <p:spPr>
          <a:xfrm>
            <a:off x="9720943" y="0"/>
            <a:ext cx="2471057" cy="2699032"/>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3"/>
        <p:cNvGrpSpPr/>
        <p:nvPr/>
      </p:nvGrpSpPr>
      <p:grpSpPr>
        <a:xfrm>
          <a:off x="0" y="0"/>
          <a:ext cx="0" cy="0"/>
          <a:chOff x="0" y="0"/>
          <a:chExt cx="0" cy="0"/>
        </a:xfrm>
      </p:grpSpPr>
      <p:pic>
        <p:nvPicPr>
          <p:cNvPr id="164" name="Google Shape;164;p23"/>
          <p:cNvPicPr preferRelativeResize="0"/>
          <p:nvPr/>
        </p:nvPicPr>
        <p:blipFill rotWithShape="1">
          <a:blip r:embed="rId2">
            <a:alphaModFix/>
          </a:blip>
          <a:srcRect/>
          <a:stretch/>
        </p:blipFill>
        <p:spPr>
          <a:xfrm>
            <a:off x="0" y="0"/>
            <a:ext cx="5581650" cy="6858000"/>
          </a:xfrm>
          <a:prstGeom prst="rect">
            <a:avLst/>
          </a:prstGeom>
          <a:noFill/>
          <a:ln>
            <a:noFill/>
          </a:ln>
        </p:spPr>
      </p:pic>
      <p:sp>
        <p:nvSpPr>
          <p:cNvPr id="165" name="Google Shape;165;p23"/>
          <p:cNvSpPr txBox="1">
            <a:spLocks noGrp="1"/>
          </p:cNvSpPr>
          <p:nvPr>
            <p:ph type="title"/>
          </p:nvPr>
        </p:nvSpPr>
        <p:spPr>
          <a:xfrm>
            <a:off x="5920169" y="1152771"/>
            <a:ext cx="5431971" cy="84630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2800"/>
              <a:buFont typeface="Arial"/>
              <a:buNone/>
              <a:defRPr sz="2800"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66" name="Google Shape;166;p23"/>
          <p:cNvCxnSpPr/>
          <p:nvPr/>
        </p:nvCxnSpPr>
        <p:spPr>
          <a:xfrm rot="10800000" flipH="1">
            <a:off x="2209800" y="0"/>
            <a:ext cx="2438400" cy="6858000"/>
          </a:xfrm>
          <a:prstGeom prst="straightConnector1">
            <a:avLst/>
          </a:prstGeom>
          <a:noFill/>
          <a:ln w="9525" cap="flat" cmpd="sng">
            <a:solidFill>
              <a:schemeClr val="dk1"/>
            </a:solidFill>
            <a:prstDash val="solid"/>
            <a:miter lim="800000"/>
            <a:headEnd type="none" w="sm" len="sm"/>
            <a:tailEnd type="none" w="sm" len="sm"/>
          </a:ln>
        </p:spPr>
      </p:cxnSp>
      <p:sp>
        <p:nvSpPr>
          <p:cNvPr id="167" name="Google Shape;167;p23"/>
          <p:cNvSpPr txBox="1">
            <a:spLocks noGrp="1"/>
          </p:cNvSpPr>
          <p:nvPr>
            <p:ph type="body" idx="1"/>
          </p:nvPr>
        </p:nvSpPr>
        <p:spPr>
          <a:xfrm>
            <a:off x="5922254" y="2469515"/>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23"/>
          <p:cNvSpPr txBox="1">
            <a:spLocks noGrp="1"/>
          </p:cNvSpPr>
          <p:nvPr>
            <p:ph type="body" idx="2"/>
          </p:nvPr>
        </p:nvSpPr>
        <p:spPr>
          <a:xfrm>
            <a:off x="5921828" y="2798940"/>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23"/>
          <p:cNvSpPr txBox="1">
            <a:spLocks noGrp="1"/>
          </p:cNvSpPr>
          <p:nvPr>
            <p:ph type="body" idx="3"/>
          </p:nvPr>
        </p:nvSpPr>
        <p:spPr>
          <a:xfrm>
            <a:off x="5922254" y="3569311"/>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23"/>
          <p:cNvSpPr txBox="1">
            <a:spLocks noGrp="1"/>
          </p:cNvSpPr>
          <p:nvPr>
            <p:ph type="body" idx="4"/>
          </p:nvPr>
        </p:nvSpPr>
        <p:spPr>
          <a:xfrm>
            <a:off x="5921828" y="3898736"/>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1" name="Google Shape;171;p23"/>
          <p:cNvSpPr txBox="1">
            <a:spLocks noGrp="1"/>
          </p:cNvSpPr>
          <p:nvPr>
            <p:ph type="body" idx="5"/>
          </p:nvPr>
        </p:nvSpPr>
        <p:spPr>
          <a:xfrm>
            <a:off x="5922254" y="4669107"/>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3"/>
          <p:cNvSpPr txBox="1">
            <a:spLocks noGrp="1"/>
          </p:cNvSpPr>
          <p:nvPr>
            <p:ph type="body" idx="6"/>
          </p:nvPr>
        </p:nvSpPr>
        <p:spPr>
          <a:xfrm>
            <a:off x="5921828" y="4998532"/>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3" name="Google Shape;173;p23"/>
          <p:cNvSpPr txBox="1">
            <a:spLocks noGrp="1"/>
          </p:cNvSpPr>
          <p:nvPr>
            <p:ph type="dt" idx="10"/>
          </p:nvPr>
        </p:nvSpPr>
        <p:spPr>
          <a:xfrm>
            <a:off x="5919680" y="6356350"/>
            <a:ext cx="9475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23"/>
          <p:cNvSpPr txBox="1">
            <a:spLocks noGrp="1"/>
          </p:cNvSpPr>
          <p:nvPr>
            <p:ph type="ftr" idx="11"/>
          </p:nvPr>
        </p:nvSpPr>
        <p:spPr>
          <a:xfrm>
            <a:off x="7161955" y="6356350"/>
            <a:ext cx="324394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23"/>
          <p:cNvSpPr txBox="1">
            <a:spLocks noGrp="1"/>
          </p:cNvSpPr>
          <p:nvPr>
            <p:ph type="sldNum" idx="12"/>
          </p:nvPr>
        </p:nvSpPr>
        <p:spPr>
          <a:xfrm>
            <a:off x="10700656" y="6356350"/>
            <a:ext cx="65314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ntent">
  <p:cSld name="Three Content">
    <p:bg>
      <p:bgPr>
        <a:solidFill>
          <a:schemeClr val="lt1"/>
        </a:solidFill>
        <a:effectLst/>
      </p:bgPr>
    </p:bg>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24"/>
          <p:cNvSpPr txBox="1">
            <a:spLocks noGrp="1"/>
          </p:cNvSpPr>
          <p:nvPr>
            <p:ph type="body" idx="1"/>
          </p:nvPr>
        </p:nvSpPr>
        <p:spPr>
          <a:xfrm>
            <a:off x="1243104" y="2776936"/>
            <a:ext cx="2882475"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9" name="Google Shape;179;p24"/>
          <p:cNvSpPr txBox="1">
            <a:spLocks noGrp="1"/>
          </p:cNvSpPr>
          <p:nvPr>
            <p:ph type="body" idx="2"/>
          </p:nvPr>
        </p:nvSpPr>
        <p:spPr>
          <a:xfrm>
            <a:off x="1243104" y="3834606"/>
            <a:ext cx="2882475"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0" name="Google Shape;180;p24"/>
          <p:cNvSpPr txBox="1">
            <a:spLocks noGrp="1"/>
          </p:cNvSpPr>
          <p:nvPr>
            <p:ph type="body" idx="3"/>
          </p:nvPr>
        </p:nvSpPr>
        <p:spPr>
          <a:xfrm>
            <a:off x="4647665" y="2776936"/>
            <a:ext cx="289667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1" name="Google Shape;181;p24"/>
          <p:cNvSpPr txBox="1">
            <a:spLocks noGrp="1"/>
          </p:cNvSpPr>
          <p:nvPr>
            <p:ph type="body" idx="4"/>
          </p:nvPr>
        </p:nvSpPr>
        <p:spPr>
          <a:xfrm>
            <a:off x="4647665" y="3834606"/>
            <a:ext cx="2896671"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82" name="Google Shape;182;p24"/>
          <p:cNvCxnSpPr/>
          <p:nvPr/>
        </p:nvCxnSpPr>
        <p:spPr>
          <a:xfrm flipH="1">
            <a:off x="0" y="0"/>
            <a:ext cx="1238250" cy="3105150"/>
          </a:xfrm>
          <a:prstGeom prst="straightConnector1">
            <a:avLst/>
          </a:prstGeom>
          <a:noFill/>
          <a:ln w="9525" cap="flat" cmpd="sng">
            <a:solidFill>
              <a:schemeClr val="dk1"/>
            </a:solidFill>
            <a:prstDash val="solid"/>
            <a:miter lim="800000"/>
            <a:headEnd type="none" w="sm" len="sm"/>
            <a:tailEnd type="none" w="sm" len="sm"/>
          </a:ln>
        </p:spPr>
      </p:cxnSp>
      <p:cxnSp>
        <p:nvCxnSpPr>
          <p:cNvPr id="183" name="Google Shape;183;p24"/>
          <p:cNvCxnSpPr/>
          <p:nvPr/>
        </p:nvCxnSpPr>
        <p:spPr>
          <a:xfrm flipH="1">
            <a:off x="0" y="0"/>
            <a:ext cx="2238376" cy="2476500"/>
          </a:xfrm>
          <a:prstGeom prst="straightConnector1">
            <a:avLst/>
          </a:prstGeom>
          <a:noFill/>
          <a:ln w="9525" cap="flat" cmpd="sng">
            <a:solidFill>
              <a:schemeClr val="dk1"/>
            </a:solidFill>
            <a:prstDash val="solid"/>
            <a:miter lim="800000"/>
            <a:headEnd type="none" w="sm" len="sm"/>
            <a:tailEnd type="none" w="sm" len="sm"/>
          </a:ln>
        </p:spPr>
      </p:cxnSp>
      <p:sp>
        <p:nvSpPr>
          <p:cNvPr id="184" name="Google Shape;184;p24"/>
          <p:cNvSpPr txBox="1">
            <a:spLocks noGrp="1"/>
          </p:cNvSpPr>
          <p:nvPr>
            <p:ph type="body" idx="5"/>
          </p:nvPr>
        </p:nvSpPr>
        <p:spPr>
          <a:xfrm>
            <a:off x="8066421" y="2776936"/>
            <a:ext cx="2882475"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5" name="Google Shape;185;p24"/>
          <p:cNvSpPr txBox="1">
            <a:spLocks noGrp="1"/>
          </p:cNvSpPr>
          <p:nvPr>
            <p:ph type="body" idx="6"/>
          </p:nvPr>
        </p:nvSpPr>
        <p:spPr>
          <a:xfrm>
            <a:off x="8066421" y="3834606"/>
            <a:ext cx="2882475"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Content">
  <p:cSld name="3  Content">
    <p:bg>
      <p:bgPr>
        <a:solidFill>
          <a:schemeClr val="dk1"/>
        </a:solidFill>
        <a:effectLst/>
      </p:bgPr>
    </p:bg>
    <p:spTree>
      <p:nvGrpSpPr>
        <p:cNvPr id="1" name="Shape 189"/>
        <p:cNvGrpSpPr/>
        <p:nvPr/>
      </p:nvGrpSpPr>
      <p:grpSpPr>
        <a:xfrm>
          <a:off x="0" y="0"/>
          <a:ext cx="0" cy="0"/>
          <a:chOff x="0" y="0"/>
          <a:chExt cx="0" cy="0"/>
        </a:xfrm>
      </p:grpSpPr>
      <p:sp>
        <p:nvSpPr>
          <p:cNvPr id="190" name="Google Shape;190;p25"/>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2800"/>
              <a:buFont typeface="Arial"/>
              <a:buNone/>
              <a:defRPr sz="28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91" name="Google Shape;191;p25"/>
          <p:cNvPicPr preferRelativeResize="0"/>
          <p:nvPr/>
        </p:nvPicPr>
        <p:blipFill rotWithShape="1">
          <a:blip r:embed="rId2">
            <a:alphaModFix/>
          </a:blip>
          <a:srcRect/>
          <a:stretch/>
        </p:blipFill>
        <p:spPr>
          <a:xfrm>
            <a:off x="1465141" y="2358007"/>
            <a:ext cx="2438400" cy="2019300"/>
          </a:xfrm>
          <a:prstGeom prst="rect">
            <a:avLst/>
          </a:prstGeom>
          <a:noFill/>
          <a:ln>
            <a:noFill/>
          </a:ln>
        </p:spPr>
      </p:pic>
      <p:pic>
        <p:nvPicPr>
          <p:cNvPr id="192" name="Google Shape;192;p25"/>
          <p:cNvPicPr preferRelativeResize="0"/>
          <p:nvPr/>
        </p:nvPicPr>
        <p:blipFill rotWithShape="1">
          <a:blip r:embed="rId3">
            <a:alphaModFix/>
          </a:blip>
          <a:srcRect/>
          <a:stretch/>
        </p:blipFill>
        <p:spPr>
          <a:xfrm>
            <a:off x="5000625" y="2531837"/>
            <a:ext cx="2190750" cy="1943100"/>
          </a:xfrm>
          <a:prstGeom prst="rect">
            <a:avLst/>
          </a:prstGeom>
          <a:noFill/>
          <a:ln>
            <a:noFill/>
          </a:ln>
        </p:spPr>
      </p:pic>
      <p:pic>
        <p:nvPicPr>
          <p:cNvPr id="193" name="Google Shape;193;p25"/>
          <p:cNvPicPr preferRelativeResize="0"/>
          <p:nvPr/>
        </p:nvPicPr>
        <p:blipFill rotWithShape="1">
          <a:blip r:embed="rId4">
            <a:alphaModFix/>
          </a:blip>
          <a:srcRect/>
          <a:stretch/>
        </p:blipFill>
        <p:spPr>
          <a:xfrm>
            <a:off x="8345608" y="2421056"/>
            <a:ext cx="2324100" cy="2057400"/>
          </a:xfrm>
          <a:prstGeom prst="rect">
            <a:avLst/>
          </a:prstGeom>
          <a:noFill/>
          <a:ln>
            <a:noFill/>
          </a:ln>
        </p:spPr>
      </p:pic>
      <p:sp>
        <p:nvSpPr>
          <p:cNvPr id="194" name="Google Shape;194;p25"/>
          <p:cNvSpPr txBox="1">
            <a:spLocks noGrp="1"/>
          </p:cNvSpPr>
          <p:nvPr>
            <p:ph type="body" idx="1"/>
          </p:nvPr>
        </p:nvSpPr>
        <p:spPr>
          <a:xfrm>
            <a:off x="2063855" y="3064615"/>
            <a:ext cx="1240971" cy="823912"/>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1"/>
              </a:buClr>
              <a:buSzPts val="4000"/>
              <a:buNone/>
              <a:defRPr sz="4000" cap="none">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5" name="Google Shape;195;p25"/>
          <p:cNvSpPr txBox="1">
            <a:spLocks noGrp="1"/>
          </p:cNvSpPr>
          <p:nvPr>
            <p:ph type="body" idx="2"/>
          </p:nvPr>
        </p:nvSpPr>
        <p:spPr>
          <a:xfrm>
            <a:off x="5475514" y="3064615"/>
            <a:ext cx="1240971" cy="823912"/>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1"/>
              </a:buClr>
              <a:buSzPts val="4000"/>
              <a:buNone/>
              <a:defRPr sz="4000" cap="none">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6" name="Google Shape;196;p25"/>
          <p:cNvSpPr txBox="1">
            <a:spLocks noGrp="1"/>
          </p:cNvSpPr>
          <p:nvPr>
            <p:ph type="body" idx="3"/>
          </p:nvPr>
        </p:nvSpPr>
        <p:spPr>
          <a:xfrm>
            <a:off x="8887174" y="3064615"/>
            <a:ext cx="1240971" cy="823912"/>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1"/>
              </a:buClr>
              <a:buSzPts val="4000"/>
              <a:buNone/>
              <a:defRPr sz="4000" cap="none">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7" name="Google Shape;197;p25"/>
          <p:cNvSpPr txBox="1">
            <a:spLocks noGrp="1"/>
          </p:cNvSpPr>
          <p:nvPr>
            <p:ph type="body" idx="4"/>
          </p:nvPr>
        </p:nvSpPr>
        <p:spPr>
          <a:xfrm>
            <a:off x="1129698" y="4824188"/>
            <a:ext cx="3124093" cy="462927"/>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chemeClr val="lt1"/>
              </a:buClr>
              <a:buSzPts val="2000"/>
              <a:buNone/>
              <a:defRPr sz="2000" cap="none">
                <a:solidFill>
                  <a:schemeClr val="lt1"/>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8" name="Google Shape;198;p25"/>
          <p:cNvSpPr txBox="1">
            <a:spLocks noGrp="1"/>
          </p:cNvSpPr>
          <p:nvPr>
            <p:ph type="body" idx="5"/>
          </p:nvPr>
        </p:nvSpPr>
        <p:spPr>
          <a:xfrm>
            <a:off x="1129698" y="5280763"/>
            <a:ext cx="3124093" cy="462927"/>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chemeClr val="lt1"/>
              </a:buClr>
              <a:buSzPts val="1400"/>
              <a:buNone/>
              <a:defRPr sz="1400" cap="none">
                <a:solidFill>
                  <a:schemeClr val="lt1"/>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9" name="Google Shape;199;p25"/>
          <p:cNvSpPr txBox="1">
            <a:spLocks noGrp="1"/>
          </p:cNvSpPr>
          <p:nvPr>
            <p:ph type="body" idx="6"/>
          </p:nvPr>
        </p:nvSpPr>
        <p:spPr>
          <a:xfrm>
            <a:off x="4526261" y="4824188"/>
            <a:ext cx="3139479" cy="462927"/>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chemeClr val="lt1"/>
              </a:buClr>
              <a:buSzPts val="2000"/>
              <a:buNone/>
              <a:defRPr sz="2000" cap="none">
                <a:solidFill>
                  <a:schemeClr val="lt1"/>
                </a:solidFill>
              </a:defRPr>
            </a:lvl1pPr>
            <a:lvl2pPr marL="914400" lvl="1" indent="-228600" algn="l">
              <a:lnSpc>
                <a:spcPct val="100000"/>
              </a:lnSpc>
              <a:spcBef>
                <a:spcPts val="500"/>
              </a:spcBef>
              <a:spcAft>
                <a:spcPts val="0"/>
              </a:spcAft>
              <a:buClr>
                <a:schemeClr val="lt1"/>
              </a:buClr>
              <a:buSzPts val="2000"/>
              <a:buNone/>
              <a:defRPr sz="2000" cap="none">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0" name="Google Shape;200;p25"/>
          <p:cNvSpPr txBox="1">
            <a:spLocks noGrp="1"/>
          </p:cNvSpPr>
          <p:nvPr>
            <p:ph type="body" idx="7"/>
          </p:nvPr>
        </p:nvSpPr>
        <p:spPr>
          <a:xfrm>
            <a:off x="4526261" y="5280763"/>
            <a:ext cx="3139479" cy="462927"/>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chemeClr val="lt1"/>
              </a:buClr>
              <a:buSzPts val="1400"/>
              <a:buNone/>
              <a:defRPr sz="1400" cap="none">
                <a:solidFill>
                  <a:schemeClr val="lt1"/>
                </a:solidFill>
              </a:defRPr>
            </a:lvl1pPr>
            <a:lvl2pPr marL="914400" lvl="1" indent="-228600" algn="ctr">
              <a:lnSpc>
                <a:spcPct val="100000"/>
              </a:lnSpc>
              <a:spcBef>
                <a:spcPts val="500"/>
              </a:spcBef>
              <a:spcAft>
                <a:spcPts val="0"/>
              </a:spcAft>
              <a:buClr>
                <a:schemeClr val="lt1"/>
              </a:buClr>
              <a:buSzPts val="1400"/>
              <a:buNone/>
              <a:defRPr sz="1400" cap="none">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1" name="Google Shape;201;p25"/>
          <p:cNvSpPr txBox="1">
            <a:spLocks noGrp="1"/>
          </p:cNvSpPr>
          <p:nvPr>
            <p:ph type="body" idx="8"/>
          </p:nvPr>
        </p:nvSpPr>
        <p:spPr>
          <a:xfrm>
            <a:off x="7938210" y="4824188"/>
            <a:ext cx="3124093" cy="462927"/>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chemeClr val="lt1"/>
              </a:buClr>
              <a:buSzPts val="2000"/>
              <a:buNone/>
              <a:defRPr sz="2000" cap="none">
                <a:solidFill>
                  <a:schemeClr val="lt1"/>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2" name="Google Shape;202;p25"/>
          <p:cNvSpPr txBox="1">
            <a:spLocks noGrp="1"/>
          </p:cNvSpPr>
          <p:nvPr>
            <p:ph type="body" idx="9"/>
          </p:nvPr>
        </p:nvSpPr>
        <p:spPr>
          <a:xfrm>
            <a:off x="7938210" y="5280763"/>
            <a:ext cx="3124093" cy="462927"/>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chemeClr val="lt1"/>
              </a:buClr>
              <a:buSzPts val="1400"/>
              <a:buNone/>
              <a:defRPr sz="1400" cap="none">
                <a:solidFill>
                  <a:schemeClr val="lt1"/>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3" name="Google Shape;203;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4" name="Google Shape;204;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accent1"/>
        </a:solidFill>
        <a:effectLst/>
      </p:bgPr>
    </p:bg>
    <p:spTree>
      <p:nvGrpSpPr>
        <p:cNvPr id="1" name="Shape 206"/>
        <p:cNvGrpSpPr/>
        <p:nvPr/>
      </p:nvGrpSpPr>
      <p:grpSpPr>
        <a:xfrm>
          <a:off x="0" y="0"/>
          <a:ext cx="0" cy="0"/>
          <a:chOff x="0" y="0"/>
          <a:chExt cx="0" cy="0"/>
        </a:xfrm>
      </p:grpSpPr>
      <p:sp>
        <p:nvSpPr>
          <p:cNvPr id="207" name="Google Shape;207;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27"/>
          <p:cNvSpPr txBox="1">
            <a:spLocks noGrp="1"/>
          </p:cNvSpPr>
          <p:nvPr>
            <p:ph type="body" idx="1"/>
          </p:nvPr>
        </p:nvSpPr>
        <p:spPr>
          <a:xfrm>
            <a:off x="748749" y="1361938"/>
            <a:ext cx="6765925" cy="4968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800"/>
              <a:buNone/>
              <a:defRPr sz="18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400"/>
              <a:buNone/>
              <a:defRPr sz="1400"/>
            </a:lvl4pPr>
            <a:lvl5pPr marL="2286000" lvl="4" indent="-228600" algn="l">
              <a:lnSpc>
                <a:spcPct val="9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9" name="Google Shape;209;p27"/>
          <p:cNvSpPr>
            <a:spLocks noGrp="1"/>
          </p:cNvSpPr>
          <p:nvPr>
            <p:ph type="chart" idx="2"/>
          </p:nvPr>
        </p:nvSpPr>
        <p:spPr>
          <a:xfrm>
            <a:off x="838200" y="2286002"/>
            <a:ext cx="6094270" cy="35421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10" name="Google Shape;210;p27"/>
          <p:cNvSpPr txBox="1">
            <a:spLocks noGrp="1"/>
          </p:cNvSpPr>
          <p:nvPr>
            <p:ph type="body" idx="3"/>
          </p:nvPr>
        </p:nvSpPr>
        <p:spPr>
          <a:xfrm>
            <a:off x="7858125" y="2284624"/>
            <a:ext cx="3147332" cy="3063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400"/>
              <a:buNone/>
              <a:defRPr sz="1400" cap="none">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100"/>
              <a:buNone/>
              <a:defRPr sz="1100"/>
            </a:lvl4pPr>
            <a:lvl5pPr marL="2286000" lvl="4" indent="-228600" algn="l">
              <a:lnSpc>
                <a:spcPct val="90000"/>
              </a:lnSpc>
              <a:spcBef>
                <a:spcPts val="500"/>
              </a:spcBef>
              <a:spcAft>
                <a:spcPts val="0"/>
              </a:spcAft>
              <a:buClr>
                <a:schemeClr val="dk1"/>
              </a:buClr>
              <a:buSzPts val="1100"/>
              <a:buNone/>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1" name="Google Shape;211;p27"/>
          <p:cNvSpPr txBox="1">
            <a:spLocks noGrp="1"/>
          </p:cNvSpPr>
          <p:nvPr>
            <p:ph type="body" idx="4"/>
          </p:nvPr>
        </p:nvSpPr>
        <p:spPr>
          <a:xfrm>
            <a:off x="7858125" y="2779713"/>
            <a:ext cx="3148013" cy="30956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1200"/>
              <a:buNone/>
              <a:defRPr sz="1200">
                <a:solidFill>
                  <a:srgbClr val="595959"/>
                </a:solidFill>
              </a:defRPr>
            </a:lvl1pPr>
            <a:lvl2pPr marL="914400" lvl="1" indent="-228600" algn="l">
              <a:lnSpc>
                <a:spcPct val="90000"/>
              </a:lnSpc>
              <a:spcBef>
                <a:spcPts val="500"/>
              </a:spcBef>
              <a:spcAft>
                <a:spcPts val="0"/>
              </a:spcAft>
              <a:buClr>
                <a:srgbClr val="595959"/>
              </a:buClr>
              <a:buSzPts val="1100"/>
              <a:buNone/>
              <a:defRPr sz="1100">
                <a:solidFill>
                  <a:srgbClr val="595959"/>
                </a:solidFill>
              </a:defRPr>
            </a:lvl2pPr>
            <a:lvl3pPr marL="1371600" lvl="2" indent="-228600" algn="l">
              <a:lnSpc>
                <a:spcPct val="90000"/>
              </a:lnSpc>
              <a:spcBef>
                <a:spcPts val="500"/>
              </a:spcBef>
              <a:spcAft>
                <a:spcPts val="0"/>
              </a:spcAft>
              <a:buClr>
                <a:srgbClr val="595959"/>
              </a:buClr>
              <a:buSzPts val="1050"/>
              <a:buNone/>
              <a:defRPr sz="1050">
                <a:solidFill>
                  <a:srgbClr val="595959"/>
                </a:solidFill>
              </a:defRPr>
            </a:lvl3pPr>
            <a:lvl4pPr marL="1828800" lvl="3" indent="-228600" algn="l">
              <a:lnSpc>
                <a:spcPct val="90000"/>
              </a:lnSpc>
              <a:spcBef>
                <a:spcPts val="500"/>
              </a:spcBef>
              <a:spcAft>
                <a:spcPts val="0"/>
              </a:spcAft>
              <a:buClr>
                <a:srgbClr val="595959"/>
              </a:buClr>
              <a:buSzPts val="1000"/>
              <a:buNone/>
              <a:defRPr sz="1000">
                <a:solidFill>
                  <a:srgbClr val="595959"/>
                </a:solidFill>
              </a:defRPr>
            </a:lvl4pPr>
            <a:lvl5pPr marL="2286000" lvl="4" indent="-228600" algn="l">
              <a:lnSpc>
                <a:spcPct val="90000"/>
              </a:lnSpc>
              <a:spcBef>
                <a:spcPts val="500"/>
              </a:spcBef>
              <a:spcAft>
                <a:spcPts val="0"/>
              </a:spcAft>
              <a:buClr>
                <a:srgbClr val="595959"/>
              </a:buClr>
              <a:buSzPts val="1000"/>
              <a:buNone/>
              <a:defRPr sz="1000">
                <a:solidFill>
                  <a:srgbClr val="59595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2" name="Google Shape;21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4" name="Google Shape;21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meline 2">
  <p:cSld name="Timeline 2">
    <p:spTree>
      <p:nvGrpSpPr>
        <p:cNvPr id="1" name="Shape 215"/>
        <p:cNvGrpSpPr/>
        <p:nvPr/>
      </p:nvGrpSpPr>
      <p:grpSpPr>
        <a:xfrm>
          <a:off x="0" y="0"/>
          <a:ext cx="0" cy="0"/>
          <a:chOff x="0" y="0"/>
          <a:chExt cx="0" cy="0"/>
        </a:xfrm>
      </p:grpSpPr>
      <p:sp>
        <p:nvSpPr>
          <p:cNvPr id="216" name="Google Shape;216;p28"/>
          <p:cNvSpPr/>
          <p:nvPr/>
        </p:nvSpPr>
        <p:spPr>
          <a:xfrm>
            <a:off x="0" y="3057683"/>
            <a:ext cx="12191998" cy="201019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7" name="Google Shape;217;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p28"/>
          <p:cNvSpPr txBox="1">
            <a:spLocks noGrp="1"/>
          </p:cNvSpPr>
          <p:nvPr>
            <p:ph type="body" idx="1"/>
          </p:nvPr>
        </p:nvSpPr>
        <p:spPr>
          <a:xfrm>
            <a:off x="914399" y="3354712"/>
            <a:ext cx="731520" cy="457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1400"/>
              <a:buNone/>
              <a:defRPr sz="14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9" name="Google Shape;219;p28"/>
          <p:cNvSpPr txBox="1">
            <a:spLocks noGrp="1"/>
          </p:cNvSpPr>
          <p:nvPr>
            <p:ph type="body" idx="2"/>
          </p:nvPr>
        </p:nvSpPr>
        <p:spPr>
          <a:xfrm>
            <a:off x="196596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0" name="Google Shape;220;p28"/>
          <p:cNvSpPr txBox="1">
            <a:spLocks noGrp="1"/>
          </p:cNvSpPr>
          <p:nvPr>
            <p:ph type="body" idx="3"/>
          </p:nvPr>
        </p:nvSpPr>
        <p:spPr>
          <a:xfrm>
            <a:off x="275388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1" name="Google Shape;221;p28"/>
          <p:cNvSpPr txBox="1">
            <a:spLocks noGrp="1"/>
          </p:cNvSpPr>
          <p:nvPr>
            <p:ph type="body" idx="4"/>
          </p:nvPr>
        </p:nvSpPr>
        <p:spPr>
          <a:xfrm>
            <a:off x="354180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2" name="Google Shape;222;p28"/>
          <p:cNvSpPr txBox="1">
            <a:spLocks noGrp="1"/>
          </p:cNvSpPr>
          <p:nvPr>
            <p:ph type="body" idx="5"/>
          </p:nvPr>
        </p:nvSpPr>
        <p:spPr>
          <a:xfrm>
            <a:off x="432972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3" name="Google Shape;223;p28"/>
          <p:cNvSpPr txBox="1">
            <a:spLocks noGrp="1"/>
          </p:cNvSpPr>
          <p:nvPr>
            <p:ph type="body" idx="6"/>
          </p:nvPr>
        </p:nvSpPr>
        <p:spPr>
          <a:xfrm>
            <a:off x="511764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4" name="Google Shape;224;p28"/>
          <p:cNvSpPr txBox="1">
            <a:spLocks noGrp="1"/>
          </p:cNvSpPr>
          <p:nvPr>
            <p:ph type="body" idx="7"/>
          </p:nvPr>
        </p:nvSpPr>
        <p:spPr>
          <a:xfrm>
            <a:off x="590556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5" name="Google Shape;225;p28"/>
          <p:cNvSpPr txBox="1">
            <a:spLocks noGrp="1"/>
          </p:cNvSpPr>
          <p:nvPr>
            <p:ph type="body" idx="8"/>
          </p:nvPr>
        </p:nvSpPr>
        <p:spPr>
          <a:xfrm>
            <a:off x="669348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6" name="Google Shape;226;p28"/>
          <p:cNvSpPr txBox="1">
            <a:spLocks noGrp="1"/>
          </p:cNvSpPr>
          <p:nvPr>
            <p:ph type="body" idx="9"/>
          </p:nvPr>
        </p:nvSpPr>
        <p:spPr>
          <a:xfrm>
            <a:off x="748140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7" name="Google Shape;227;p28"/>
          <p:cNvSpPr txBox="1">
            <a:spLocks noGrp="1"/>
          </p:cNvSpPr>
          <p:nvPr>
            <p:ph type="body" idx="13"/>
          </p:nvPr>
        </p:nvSpPr>
        <p:spPr>
          <a:xfrm>
            <a:off x="826932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8" name="Google Shape;228;p28"/>
          <p:cNvSpPr txBox="1">
            <a:spLocks noGrp="1"/>
          </p:cNvSpPr>
          <p:nvPr>
            <p:ph type="body" idx="14"/>
          </p:nvPr>
        </p:nvSpPr>
        <p:spPr>
          <a:xfrm>
            <a:off x="905724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9" name="Google Shape;229;p28"/>
          <p:cNvSpPr txBox="1">
            <a:spLocks noGrp="1"/>
          </p:cNvSpPr>
          <p:nvPr>
            <p:ph type="body" idx="15"/>
          </p:nvPr>
        </p:nvSpPr>
        <p:spPr>
          <a:xfrm>
            <a:off x="984516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0" name="Google Shape;230;p28"/>
          <p:cNvSpPr txBox="1">
            <a:spLocks noGrp="1"/>
          </p:cNvSpPr>
          <p:nvPr>
            <p:ph type="body" idx="16"/>
          </p:nvPr>
        </p:nvSpPr>
        <p:spPr>
          <a:xfrm>
            <a:off x="10633085"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1" name="Google Shape;231;p28"/>
          <p:cNvSpPr txBox="1">
            <a:spLocks noGrp="1"/>
          </p:cNvSpPr>
          <p:nvPr>
            <p:ph type="body" idx="17"/>
          </p:nvPr>
        </p:nvSpPr>
        <p:spPr>
          <a:xfrm>
            <a:off x="914400" y="4292468"/>
            <a:ext cx="731520" cy="457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1400"/>
              <a:buNone/>
              <a:defRPr sz="14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2" name="Google Shape;232;p28"/>
          <p:cNvSpPr txBox="1">
            <a:spLocks noGrp="1"/>
          </p:cNvSpPr>
          <p:nvPr>
            <p:ph type="body" idx="18"/>
          </p:nvPr>
        </p:nvSpPr>
        <p:spPr>
          <a:xfrm>
            <a:off x="1969915"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3" name="Google Shape;233;p28"/>
          <p:cNvSpPr txBox="1">
            <a:spLocks noGrp="1"/>
          </p:cNvSpPr>
          <p:nvPr>
            <p:ph type="body" idx="19"/>
          </p:nvPr>
        </p:nvSpPr>
        <p:spPr>
          <a:xfrm>
            <a:off x="2757602"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4" name="Google Shape;234;p28"/>
          <p:cNvSpPr txBox="1">
            <a:spLocks noGrp="1"/>
          </p:cNvSpPr>
          <p:nvPr>
            <p:ph type="body" idx="20"/>
          </p:nvPr>
        </p:nvSpPr>
        <p:spPr>
          <a:xfrm>
            <a:off x="3545289"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5" name="Google Shape;235;p28"/>
          <p:cNvSpPr txBox="1">
            <a:spLocks noGrp="1"/>
          </p:cNvSpPr>
          <p:nvPr>
            <p:ph type="body" idx="21"/>
          </p:nvPr>
        </p:nvSpPr>
        <p:spPr>
          <a:xfrm>
            <a:off x="4332976"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6" name="Google Shape;236;p28"/>
          <p:cNvSpPr txBox="1">
            <a:spLocks noGrp="1"/>
          </p:cNvSpPr>
          <p:nvPr>
            <p:ph type="body" idx="22"/>
          </p:nvPr>
        </p:nvSpPr>
        <p:spPr>
          <a:xfrm>
            <a:off x="5120663"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7" name="Google Shape;237;p28"/>
          <p:cNvSpPr txBox="1">
            <a:spLocks noGrp="1"/>
          </p:cNvSpPr>
          <p:nvPr>
            <p:ph type="body" idx="23"/>
          </p:nvPr>
        </p:nvSpPr>
        <p:spPr>
          <a:xfrm>
            <a:off x="5908350"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8" name="Google Shape;238;p28"/>
          <p:cNvSpPr txBox="1">
            <a:spLocks noGrp="1"/>
          </p:cNvSpPr>
          <p:nvPr>
            <p:ph type="body" idx="24"/>
          </p:nvPr>
        </p:nvSpPr>
        <p:spPr>
          <a:xfrm>
            <a:off x="6696037"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9" name="Google Shape;239;p28"/>
          <p:cNvSpPr txBox="1">
            <a:spLocks noGrp="1"/>
          </p:cNvSpPr>
          <p:nvPr>
            <p:ph type="body" idx="25"/>
          </p:nvPr>
        </p:nvSpPr>
        <p:spPr>
          <a:xfrm>
            <a:off x="7483724"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0" name="Google Shape;240;p28"/>
          <p:cNvSpPr txBox="1">
            <a:spLocks noGrp="1"/>
          </p:cNvSpPr>
          <p:nvPr>
            <p:ph type="body" idx="26"/>
          </p:nvPr>
        </p:nvSpPr>
        <p:spPr>
          <a:xfrm>
            <a:off x="8271411"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1" name="Google Shape;241;p28"/>
          <p:cNvSpPr txBox="1">
            <a:spLocks noGrp="1"/>
          </p:cNvSpPr>
          <p:nvPr>
            <p:ph type="body" idx="27"/>
          </p:nvPr>
        </p:nvSpPr>
        <p:spPr>
          <a:xfrm>
            <a:off x="9059098"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2" name="Google Shape;242;p28"/>
          <p:cNvSpPr txBox="1">
            <a:spLocks noGrp="1"/>
          </p:cNvSpPr>
          <p:nvPr>
            <p:ph type="body" idx="28"/>
          </p:nvPr>
        </p:nvSpPr>
        <p:spPr>
          <a:xfrm>
            <a:off x="9846785"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3" name="Google Shape;243;p28"/>
          <p:cNvSpPr txBox="1">
            <a:spLocks noGrp="1"/>
          </p:cNvSpPr>
          <p:nvPr>
            <p:ph type="body" idx="29"/>
          </p:nvPr>
        </p:nvSpPr>
        <p:spPr>
          <a:xfrm>
            <a:off x="10634472"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4" name="Google Shape;244;p28"/>
          <p:cNvSpPr/>
          <p:nvPr/>
        </p:nvSpPr>
        <p:spPr>
          <a:xfrm>
            <a:off x="929640" y="4034785"/>
            <a:ext cx="10332720" cy="45719"/>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F3F3F"/>
              </a:solidFill>
              <a:latin typeface="Arial"/>
              <a:ea typeface="Arial"/>
              <a:cs typeface="Arial"/>
              <a:sym typeface="Arial"/>
            </a:endParaRPr>
          </a:p>
        </p:txBody>
      </p:sp>
      <p:sp>
        <p:nvSpPr>
          <p:cNvPr id="245" name="Google Shape;24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mart Art">
  <p:cSld name="Smart Art">
    <p:bg>
      <p:bgPr>
        <a:solidFill>
          <a:schemeClr val="lt1"/>
        </a:solidFill>
        <a:effectLst/>
      </p:bgPr>
    </p:bg>
    <p:spTree>
      <p:nvGrpSpPr>
        <p:cNvPr id="1" name="Shape 248"/>
        <p:cNvGrpSpPr/>
        <p:nvPr/>
      </p:nvGrpSpPr>
      <p:grpSpPr>
        <a:xfrm>
          <a:off x="0" y="0"/>
          <a:ext cx="0" cy="0"/>
          <a:chOff x="0" y="0"/>
          <a:chExt cx="0" cy="0"/>
        </a:xfrm>
      </p:grpSpPr>
      <p:sp>
        <p:nvSpPr>
          <p:cNvPr id="249" name="Google Shape;24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1" name="Google Shape;25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52" name="Google Shape;252;p29"/>
          <p:cNvCxnSpPr/>
          <p:nvPr/>
        </p:nvCxnSpPr>
        <p:spPr>
          <a:xfrm rot="10800000" flipH="1">
            <a:off x="0" y="0"/>
            <a:ext cx="2590800" cy="762000"/>
          </a:xfrm>
          <a:prstGeom prst="straightConnector1">
            <a:avLst/>
          </a:prstGeom>
          <a:noFill/>
          <a:ln w="9525" cap="flat" cmpd="sng">
            <a:solidFill>
              <a:schemeClr val="dk1"/>
            </a:solidFill>
            <a:prstDash val="solid"/>
            <a:miter lim="800000"/>
            <a:headEnd type="none" w="sm" len="sm"/>
            <a:tailEnd type="none" w="sm" len="sm"/>
          </a:ln>
        </p:spPr>
      </p:cxnSp>
      <p:cxnSp>
        <p:nvCxnSpPr>
          <p:cNvPr id="253" name="Google Shape;253;p29"/>
          <p:cNvCxnSpPr/>
          <p:nvPr/>
        </p:nvCxnSpPr>
        <p:spPr>
          <a:xfrm flipH="1">
            <a:off x="0" y="0"/>
            <a:ext cx="704850" cy="1027906"/>
          </a:xfrm>
          <a:prstGeom prst="straightConnector1">
            <a:avLst/>
          </a:prstGeom>
          <a:noFill/>
          <a:ln w="9525" cap="flat" cmpd="sng">
            <a:solidFill>
              <a:schemeClr val="dk1"/>
            </a:solidFill>
            <a:prstDash val="solid"/>
            <a:miter lim="800000"/>
            <a:headEnd type="none" w="sm" len="sm"/>
            <a:tailEnd type="none" w="sm" len="sm"/>
          </a:ln>
        </p:spPr>
      </p:cxnSp>
      <p:sp>
        <p:nvSpPr>
          <p:cNvPr id="254" name="Google Shape;25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55" name="Google Shape;255;p29"/>
          <p:cNvSpPr txBox="1">
            <a:spLocks noGrp="1"/>
          </p:cNvSpPr>
          <p:nvPr>
            <p:ph type="body" idx="1"/>
          </p:nvPr>
        </p:nvSpPr>
        <p:spPr>
          <a:xfrm>
            <a:off x="838200" y="2138363"/>
            <a:ext cx="10515600" cy="3695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3 Column">
  <p:cSld name="Content 3 Column">
    <p:bg>
      <p:bgPr>
        <a:solidFill>
          <a:schemeClr val="lt1"/>
        </a:solidFill>
        <a:effectLst/>
      </p:bgPr>
    </p:bg>
    <p:spTree>
      <p:nvGrpSpPr>
        <p:cNvPr id="1" name="Shape 22"/>
        <p:cNvGrpSpPr/>
        <p:nvPr/>
      </p:nvGrpSpPr>
      <p:grpSpPr>
        <a:xfrm>
          <a:off x="0" y="0"/>
          <a:ext cx="0" cy="0"/>
          <a:chOff x="0" y="0"/>
          <a:chExt cx="0" cy="0"/>
        </a:xfrm>
      </p:grpSpPr>
      <p:sp>
        <p:nvSpPr>
          <p:cNvPr id="23" name="Google Shape;23;p18"/>
          <p:cNvSpPr txBox="1">
            <a:spLocks noGrp="1"/>
          </p:cNvSpPr>
          <p:nvPr>
            <p:ph type="title"/>
          </p:nvPr>
        </p:nvSpPr>
        <p:spPr>
          <a:xfrm>
            <a:off x="1508760" y="4156405"/>
            <a:ext cx="313944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8"/>
          <p:cNvSpPr txBox="1">
            <a:spLocks noGrp="1"/>
          </p:cNvSpPr>
          <p:nvPr>
            <p:ph type="body" idx="1"/>
          </p:nvPr>
        </p:nvSpPr>
        <p:spPr>
          <a:xfrm>
            <a:off x="5922254" y="1530635"/>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8"/>
          <p:cNvSpPr txBox="1">
            <a:spLocks noGrp="1"/>
          </p:cNvSpPr>
          <p:nvPr>
            <p:ph type="body" idx="2"/>
          </p:nvPr>
        </p:nvSpPr>
        <p:spPr>
          <a:xfrm>
            <a:off x="5921828" y="1860060"/>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8"/>
          <p:cNvSpPr txBox="1">
            <a:spLocks noGrp="1"/>
          </p:cNvSpPr>
          <p:nvPr>
            <p:ph type="body" idx="3"/>
          </p:nvPr>
        </p:nvSpPr>
        <p:spPr>
          <a:xfrm>
            <a:off x="5922254" y="2630431"/>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8"/>
          <p:cNvSpPr txBox="1">
            <a:spLocks noGrp="1"/>
          </p:cNvSpPr>
          <p:nvPr>
            <p:ph type="body" idx="4"/>
          </p:nvPr>
        </p:nvSpPr>
        <p:spPr>
          <a:xfrm>
            <a:off x="5921828" y="2959856"/>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8"/>
          <p:cNvSpPr txBox="1">
            <a:spLocks noGrp="1"/>
          </p:cNvSpPr>
          <p:nvPr>
            <p:ph type="body" idx="5"/>
          </p:nvPr>
        </p:nvSpPr>
        <p:spPr>
          <a:xfrm>
            <a:off x="5922254" y="3730227"/>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8"/>
          <p:cNvSpPr txBox="1">
            <a:spLocks noGrp="1"/>
          </p:cNvSpPr>
          <p:nvPr>
            <p:ph type="body" idx="6"/>
          </p:nvPr>
        </p:nvSpPr>
        <p:spPr>
          <a:xfrm>
            <a:off x="5921828" y="4059652"/>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18"/>
          <p:cNvSpPr txBox="1">
            <a:spLocks noGrp="1"/>
          </p:cNvSpPr>
          <p:nvPr>
            <p:ph type="body" idx="7"/>
          </p:nvPr>
        </p:nvSpPr>
        <p:spPr>
          <a:xfrm>
            <a:off x="5920106" y="4830024"/>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8"/>
          <p:cNvSpPr txBox="1">
            <a:spLocks noGrp="1"/>
          </p:cNvSpPr>
          <p:nvPr>
            <p:ph type="body" idx="8"/>
          </p:nvPr>
        </p:nvSpPr>
        <p:spPr>
          <a:xfrm>
            <a:off x="5919680" y="5159449"/>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8"/>
          <p:cNvSpPr txBox="1">
            <a:spLocks noGrp="1"/>
          </p:cNvSpPr>
          <p:nvPr>
            <p:ph type="dt" idx="10"/>
          </p:nvPr>
        </p:nvSpPr>
        <p:spPr>
          <a:xfrm>
            <a:off x="5919680" y="6356350"/>
            <a:ext cx="9475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8"/>
          <p:cNvSpPr txBox="1">
            <a:spLocks noGrp="1"/>
          </p:cNvSpPr>
          <p:nvPr>
            <p:ph type="ftr" idx="11"/>
          </p:nvPr>
        </p:nvSpPr>
        <p:spPr>
          <a:xfrm>
            <a:off x="7161955" y="6356350"/>
            <a:ext cx="324394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8"/>
          <p:cNvSpPr txBox="1">
            <a:spLocks noGrp="1"/>
          </p:cNvSpPr>
          <p:nvPr>
            <p:ph type="sldNum" idx="12"/>
          </p:nvPr>
        </p:nvSpPr>
        <p:spPr>
          <a:xfrm>
            <a:off x="10700656" y="6356350"/>
            <a:ext cx="65314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35" name="Google Shape;35;p18"/>
          <p:cNvPicPr preferRelativeResize="0"/>
          <p:nvPr/>
        </p:nvPicPr>
        <p:blipFill rotWithShape="1">
          <a:blip r:embed="rId2">
            <a:alphaModFix/>
          </a:blip>
          <a:srcRect l="39434" t="20278" b="22673"/>
          <a:stretch/>
        </p:blipFill>
        <p:spPr>
          <a:xfrm>
            <a:off x="-4696" y="-1"/>
            <a:ext cx="4896735" cy="4385949"/>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eam Slide 8 People">
  <p:cSld name="Team Slide 8 People">
    <p:bg>
      <p:bgPr>
        <a:solidFill>
          <a:schemeClr val="dk1"/>
        </a:solidFill>
        <a:effectLst/>
      </p:bgPr>
    </p:bg>
    <p:spTree>
      <p:nvGrpSpPr>
        <p:cNvPr id="1" name="Shape 256"/>
        <p:cNvGrpSpPr/>
        <p:nvPr/>
      </p:nvGrpSpPr>
      <p:grpSpPr>
        <a:xfrm>
          <a:off x="0" y="0"/>
          <a:ext cx="0" cy="0"/>
          <a:chOff x="0" y="0"/>
          <a:chExt cx="0" cy="0"/>
        </a:xfrm>
      </p:grpSpPr>
      <p:sp>
        <p:nvSpPr>
          <p:cNvPr id="257" name="Google Shape;257;p31"/>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2800"/>
              <a:buFont typeface="Arial"/>
              <a:buNone/>
              <a:defRPr sz="2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8" name="Google Shape;258;p31"/>
          <p:cNvSpPr>
            <a:spLocks noGrp="1"/>
          </p:cNvSpPr>
          <p:nvPr>
            <p:ph type="pic" idx="2"/>
          </p:nvPr>
        </p:nvSpPr>
        <p:spPr>
          <a:xfrm>
            <a:off x="1877176" y="2428875"/>
            <a:ext cx="1066800" cy="1066800"/>
          </a:xfrm>
          <a:prstGeom prst="rect">
            <a:avLst/>
          </a:prstGeom>
          <a:solidFill>
            <a:schemeClr val="lt1"/>
          </a:solidFill>
          <a:ln>
            <a:noFill/>
          </a:ln>
        </p:spPr>
      </p:sp>
      <p:sp>
        <p:nvSpPr>
          <p:cNvPr id="259" name="Google Shape;259;p31"/>
          <p:cNvSpPr txBox="1">
            <a:spLocks noGrp="1"/>
          </p:cNvSpPr>
          <p:nvPr>
            <p:ph type="body" idx="1"/>
          </p:nvPr>
        </p:nvSpPr>
        <p:spPr>
          <a:xfrm>
            <a:off x="1500168" y="3654378"/>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60" name="Google Shape;260;p31"/>
          <p:cNvSpPr txBox="1">
            <a:spLocks noGrp="1"/>
          </p:cNvSpPr>
          <p:nvPr>
            <p:ph type="body" idx="3"/>
          </p:nvPr>
        </p:nvSpPr>
        <p:spPr>
          <a:xfrm>
            <a:off x="1390120" y="3782039"/>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61" name="Google Shape;261;p31"/>
          <p:cNvSpPr>
            <a:spLocks noGrp="1"/>
          </p:cNvSpPr>
          <p:nvPr>
            <p:ph type="pic" idx="4"/>
          </p:nvPr>
        </p:nvSpPr>
        <p:spPr>
          <a:xfrm>
            <a:off x="4226270" y="2428875"/>
            <a:ext cx="1066800" cy="1066800"/>
          </a:xfrm>
          <a:prstGeom prst="rect">
            <a:avLst/>
          </a:prstGeom>
          <a:solidFill>
            <a:schemeClr val="lt1"/>
          </a:solidFill>
          <a:ln>
            <a:noFill/>
          </a:ln>
        </p:spPr>
      </p:sp>
      <p:sp>
        <p:nvSpPr>
          <p:cNvPr id="262" name="Google Shape;262;p31"/>
          <p:cNvSpPr txBox="1">
            <a:spLocks noGrp="1"/>
          </p:cNvSpPr>
          <p:nvPr>
            <p:ph type="body" idx="5"/>
          </p:nvPr>
        </p:nvSpPr>
        <p:spPr>
          <a:xfrm>
            <a:off x="3849262" y="3669060"/>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63" name="Google Shape;263;p31"/>
          <p:cNvSpPr txBox="1">
            <a:spLocks noGrp="1"/>
          </p:cNvSpPr>
          <p:nvPr>
            <p:ph type="body" idx="6"/>
          </p:nvPr>
        </p:nvSpPr>
        <p:spPr>
          <a:xfrm>
            <a:off x="3739214" y="3796721"/>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64" name="Google Shape;264;p31"/>
          <p:cNvSpPr>
            <a:spLocks noGrp="1"/>
          </p:cNvSpPr>
          <p:nvPr>
            <p:ph type="pic" idx="7"/>
          </p:nvPr>
        </p:nvSpPr>
        <p:spPr>
          <a:xfrm>
            <a:off x="6716934" y="2428875"/>
            <a:ext cx="1066800" cy="1066800"/>
          </a:xfrm>
          <a:prstGeom prst="rect">
            <a:avLst/>
          </a:prstGeom>
          <a:solidFill>
            <a:schemeClr val="lt1"/>
          </a:solidFill>
          <a:ln>
            <a:noFill/>
          </a:ln>
        </p:spPr>
      </p:sp>
      <p:sp>
        <p:nvSpPr>
          <p:cNvPr id="265" name="Google Shape;265;p31"/>
          <p:cNvSpPr txBox="1">
            <a:spLocks noGrp="1"/>
          </p:cNvSpPr>
          <p:nvPr>
            <p:ph type="body" idx="8"/>
          </p:nvPr>
        </p:nvSpPr>
        <p:spPr>
          <a:xfrm>
            <a:off x="6339926" y="3669060"/>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66" name="Google Shape;266;p31"/>
          <p:cNvSpPr txBox="1">
            <a:spLocks noGrp="1"/>
          </p:cNvSpPr>
          <p:nvPr>
            <p:ph type="body" idx="9"/>
          </p:nvPr>
        </p:nvSpPr>
        <p:spPr>
          <a:xfrm>
            <a:off x="6217963" y="3796721"/>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67" name="Google Shape;267;p31"/>
          <p:cNvSpPr>
            <a:spLocks noGrp="1"/>
          </p:cNvSpPr>
          <p:nvPr>
            <p:ph type="pic" idx="13"/>
          </p:nvPr>
        </p:nvSpPr>
        <p:spPr>
          <a:xfrm>
            <a:off x="9136814" y="2428875"/>
            <a:ext cx="1066800" cy="1066800"/>
          </a:xfrm>
          <a:prstGeom prst="rect">
            <a:avLst/>
          </a:prstGeom>
          <a:solidFill>
            <a:schemeClr val="lt1"/>
          </a:solidFill>
          <a:ln>
            <a:noFill/>
          </a:ln>
        </p:spPr>
      </p:sp>
      <p:sp>
        <p:nvSpPr>
          <p:cNvPr id="268" name="Google Shape;268;p31"/>
          <p:cNvSpPr txBox="1">
            <a:spLocks noGrp="1"/>
          </p:cNvSpPr>
          <p:nvPr>
            <p:ph type="body" idx="14"/>
          </p:nvPr>
        </p:nvSpPr>
        <p:spPr>
          <a:xfrm>
            <a:off x="8759806" y="3654378"/>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69" name="Google Shape;269;p31"/>
          <p:cNvSpPr txBox="1">
            <a:spLocks noGrp="1"/>
          </p:cNvSpPr>
          <p:nvPr>
            <p:ph type="body" idx="15"/>
          </p:nvPr>
        </p:nvSpPr>
        <p:spPr>
          <a:xfrm>
            <a:off x="8634432" y="3782039"/>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70" name="Google Shape;270;p31"/>
          <p:cNvSpPr>
            <a:spLocks noGrp="1"/>
          </p:cNvSpPr>
          <p:nvPr>
            <p:ph type="pic" idx="16"/>
          </p:nvPr>
        </p:nvSpPr>
        <p:spPr>
          <a:xfrm>
            <a:off x="1877176" y="4287711"/>
            <a:ext cx="1066800" cy="1066800"/>
          </a:xfrm>
          <a:prstGeom prst="rect">
            <a:avLst/>
          </a:prstGeom>
          <a:solidFill>
            <a:schemeClr val="lt1"/>
          </a:solidFill>
          <a:ln>
            <a:noFill/>
          </a:ln>
        </p:spPr>
      </p:sp>
      <p:sp>
        <p:nvSpPr>
          <p:cNvPr id="271" name="Google Shape;271;p31"/>
          <p:cNvSpPr txBox="1">
            <a:spLocks noGrp="1"/>
          </p:cNvSpPr>
          <p:nvPr>
            <p:ph type="body" idx="17"/>
          </p:nvPr>
        </p:nvSpPr>
        <p:spPr>
          <a:xfrm>
            <a:off x="1500168" y="5513214"/>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72" name="Google Shape;272;p31"/>
          <p:cNvSpPr txBox="1">
            <a:spLocks noGrp="1"/>
          </p:cNvSpPr>
          <p:nvPr>
            <p:ph type="body" idx="18"/>
          </p:nvPr>
        </p:nvSpPr>
        <p:spPr>
          <a:xfrm>
            <a:off x="1390120" y="5640875"/>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73" name="Google Shape;273;p31"/>
          <p:cNvSpPr>
            <a:spLocks noGrp="1"/>
          </p:cNvSpPr>
          <p:nvPr>
            <p:ph type="pic" idx="19"/>
          </p:nvPr>
        </p:nvSpPr>
        <p:spPr>
          <a:xfrm>
            <a:off x="4226270" y="4287711"/>
            <a:ext cx="1066800" cy="1066800"/>
          </a:xfrm>
          <a:prstGeom prst="rect">
            <a:avLst/>
          </a:prstGeom>
          <a:solidFill>
            <a:schemeClr val="lt1"/>
          </a:solidFill>
          <a:ln>
            <a:noFill/>
          </a:ln>
        </p:spPr>
      </p:sp>
      <p:sp>
        <p:nvSpPr>
          <p:cNvPr id="274" name="Google Shape;274;p31"/>
          <p:cNvSpPr txBox="1">
            <a:spLocks noGrp="1"/>
          </p:cNvSpPr>
          <p:nvPr>
            <p:ph type="body" idx="20"/>
          </p:nvPr>
        </p:nvSpPr>
        <p:spPr>
          <a:xfrm>
            <a:off x="3849262" y="5527896"/>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75" name="Google Shape;275;p31"/>
          <p:cNvSpPr txBox="1">
            <a:spLocks noGrp="1"/>
          </p:cNvSpPr>
          <p:nvPr>
            <p:ph type="body" idx="21"/>
          </p:nvPr>
        </p:nvSpPr>
        <p:spPr>
          <a:xfrm>
            <a:off x="3739214" y="5655557"/>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76" name="Google Shape;276;p31"/>
          <p:cNvSpPr>
            <a:spLocks noGrp="1"/>
          </p:cNvSpPr>
          <p:nvPr>
            <p:ph type="pic" idx="22"/>
          </p:nvPr>
        </p:nvSpPr>
        <p:spPr>
          <a:xfrm>
            <a:off x="6716934" y="4287711"/>
            <a:ext cx="1066800" cy="1066800"/>
          </a:xfrm>
          <a:prstGeom prst="rect">
            <a:avLst/>
          </a:prstGeom>
          <a:solidFill>
            <a:schemeClr val="lt1"/>
          </a:solidFill>
          <a:ln>
            <a:noFill/>
          </a:ln>
        </p:spPr>
      </p:sp>
      <p:sp>
        <p:nvSpPr>
          <p:cNvPr id="277" name="Google Shape;277;p31"/>
          <p:cNvSpPr txBox="1">
            <a:spLocks noGrp="1"/>
          </p:cNvSpPr>
          <p:nvPr>
            <p:ph type="body" idx="23"/>
          </p:nvPr>
        </p:nvSpPr>
        <p:spPr>
          <a:xfrm>
            <a:off x="6339926" y="5527896"/>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78" name="Google Shape;278;p31"/>
          <p:cNvSpPr txBox="1">
            <a:spLocks noGrp="1"/>
          </p:cNvSpPr>
          <p:nvPr>
            <p:ph type="body" idx="24"/>
          </p:nvPr>
        </p:nvSpPr>
        <p:spPr>
          <a:xfrm>
            <a:off x="6229878" y="5655557"/>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79" name="Google Shape;279;p31"/>
          <p:cNvSpPr>
            <a:spLocks noGrp="1"/>
          </p:cNvSpPr>
          <p:nvPr>
            <p:ph type="pic" idx="25"/>
          </p:nvPr>
        </p:nvSpPr>
        <p:spPr>
          <a:xfrm>
            <a:off x="9136814" y="4287711"/>
            <a:ext cx="1066800" cy="1066800"/>
          </a:xfrm>
          <a:prstGeom prst="rect">
            <a:avLst/>
          </a:prstGeom>
          <a:solidFill>
            <a:schemeClr val="lt1"/>
          </a:solidFill>
          <a:ln>
            <a:noFill/>
          </a:ln>
        </p:spPr>
      </p:sp>
      <p:sp>
        <p:nvSpPr>
          <p:cNvPr id="280" name="Google Shape;280;p31"/>
          <p:cNvSpPr txBox="1">
            <a:spLocks noGrp="1"/>
          </p:cNvSpPr>
          <p:nvPr>
            <p:ph type="body" idx="26"/>
          </p:nvPr>
        </p:nvSpPr>
        <p:spPr>
          <a:xfrm>
            <a:off x="8759806" y="5513214"/>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81" name="Google Shape;281;p31"/>
          <p:cNvSpPr txBox="1">
            <a:spLocks noGrp="1"/>
          </p:cNvSpPr>
          <p:nvPr>
            <p:ph type="body" idx="27"/>
          </p:nvPr>
        </p:nvSpPr>
        <p:spPr>
          <a:xfrm>
            <a:off x="8634432" y="5640875"/>
            <a:ext cx="20574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82" name="Google Shape;28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3" name="Google Shape;28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4" name="Google Shape;28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85" name="Google Shape;285;p31"/>
          <p:cNvPicPr preferRelativeResize="0"/>
          <p:nvPr/>
        </p:nvPicPr>
        <p:blipFill rotWithShape="1">
          <a:blip r:embed="rId2">
            <a:alphaModFix/>
          </a:blip>
          <a:srcRect/>
          <a:stretch/>
        </p:blipFill>
        <p:spPr>
          <a:xfrm>
            <a:off x="0" y="473953"/>
            <a:ext cx="2057400" cy="1647825"/>
          </a:xfrm>
          <a:prstGeom prst="rect">
            <a:avLst/>
          </a:prstGeom>
          <a:noFill/>
          <a:ln>
            <a:noFill/>
          </a:ln>
        </p:spPr>
      </p:pic>
      <p:pic>
        <p:nvPicPr>
          <p:cNvPr id="286" name="Google Shape;286;p31"/>
          <p:cNvPicPr preferRelativeResize="0"/>
          <p:nvPr/>
        </p:nvPicPr>
        <p:blipFill rotWithShape="1">
          <a:blip r:embed="rId3">
            <a:alphaModFix/>
          </a:blip>
          <a:srcRect/>
          <a:stretch/>
        </p:blipFill>
        <p:spPr>
          <a:xfrm>
            <a:off x="11049000" y="5180889"/>
            <a:ext cx="1143000" cy="9144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Agenda" type="obj">
  <p:cSld name="OBJECT">
    <p:bg>
      <p:bgPr>
        <a:solidFill>
          <a:schemeClr val="dk1"/>
        </a:solidFill>
        <a:effectLst/>
      </p:bgPr>
    </p:bg>
    <p:spTree>
      <p:nvGrpSpPr>
        <p:cNvPr id="1" name="Shape 293"/>
        <p:cNvGrpSpPr/>
        <p:nvPr/>
      </p:nvGrpSpPr>
      <p:grpSpPr>
        <a:xfrm>
          <a:off x="0" y="0"/>
          <a:ext cx="0" cy="0"/>
          <a:chOff x="0" y="0"/>
          <a:chExt cx="0" cy="0"/>
        </a:xfrm>
      </p:grpSpPr>
      <p:pic>
        <p:nvPicPr>
          <p:cNvPr id="294" name="Google Shape;294;g275eca368cb_0_5001"/>
          <p:cNvPicPr preferRelativeResize="0"/>
          <p:nvPr/>
        </p:nvPicPr>
        <p:blipFill rotWithShape="1">
          <a:blip r:embed="rId2">
            <a:alphaModFix/>
          </a:blip>
          <a:srcRect t="18303" r="28339" b="23068"/>
          <a:stretch/>
        </p:blipFill>
        <p:spPr>
          <a:xfrm>
            <a:off x="5488815" y="0"/>
            <a:ext cx="6703187" cy="6858000"/>
          </a:xfrm>
          <a:prstGeom prst="rect">
            <a:avLst/>
          </a:prstGeom>
          <a:noFill/>
          <a:ln>
            <a:noFill/>
          </a:ln>
        </p:spPr>
      </p:pic>
      <p:sp>
        <p:nvSpPr>
          <p:cNvPr id="295" name="Google Shape;295;g275eca368cb_0_5001"/>
          <p:cNvSpPr txBox="1">
            <a:spLocks noGrp="1"/>
          </p:cNvSpPr>
          <p:nvPr>
            <p:ph type="title"/>
          </p:nvPr>
        </p:nvSpPr>
        <p:spPr>
          <a:xfrm>
            <a:off x="1333499" y="1020445"/>
            <a:ext cx="3171900" cy="1325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800"/>
              <a:buFont typeface="Arial"/>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6" name="Google Shape;296;g275eca368cb_0_5001"/>
          <p:cNvSpPr txBox="1">
            <a:spLocks noGrp="1"/>
          </p:cNvSpPr>
          <p:nvPr>
            <p:ph type="body" idx="1"/>
          </p:nvPr>
        </p:nvSpPr>
        <p:spPr>
          <a:xfrm>
            <a:off x="1333499" y="2924175"/>
            <a:ext cx="3171900" cy="2519400"/>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400"/>
              <a:buNone/>
              <a:defRPr sz="1400">
                <a:solidFill>
                  <a:schemeClr val="lt1"/>
                </a:solidFill>
              </a:defRPr>
            </a:lvl1pPr>
            <a:lvl2pPr marL="914400" lvl="1" indent="-228600" algn="l">
              <a:lnSpc>
                <a:spcPct val="120000"/>
              </a:lnSpc>
              <a:spcBef>
                <a:spcPts val="1000"/>
              </a:spcBef>
              <a:spcAft>
                <a:spcPts val="0"/>
              </a:spcAft>
              <a:buClr>
                <a:schemeClr val="lt1"/>
              </a:buClr>
              <a:buSzPts val="1400"/>
              <a:buNone/>
              <a:defRPr sz="1400">
                <a:solidFill>
                  <a:schemeClr val="lt1"/>
                </a:solidFill>
              </a:defRPr>
            </a:lvl2pPr>
            <a:lvl3pPr marL="1371600" lvl="2" indent="-228600" algn="l">
              <a:lnSpc>
                <a:spcPct val="120000"/>
              </a:lnSpc>
              <a:spcBef>
                <a:spcPts val="1000"/>
              </a:spcBef>
              <a:spcAft>
                <a:spcPts val="0"/>
              </a:spcAft>
              <a:buClr>
                <a:schemeClr val="lt1"/>
              </a:buClr>
              <a:buSzPts val="1400"/>
              <a:buNone/>
              <a:defRPr sz="1400">
                <a:solidFill>
                  <a:schemeClr val="lt1"/>
                </a:solidFill>
              </a:defRPr>
            </a:lvl3pPr>
            <a:lvl4pPr marL="1828800" lvl="3" indent="-228600" algn="l">
              <a:lnSpc>
                <a:spcPct val="120000"/>
              </a:lnSpc>
              <a:spcBef>
                <a:spcPts val="1000"/>
              </a:spcBef>
              <a:spcAft>
                <a:spcPts val="0"/>
              </a:spcAft>
              <a:buClr>
                <a:schemeClr val="lt1"/>
              </a:buClr>
              <a:buSzPts val="1400"/>
              <a:buNone/>
              <a:defRPr sz="1400">
                <a:solidFill>
                  <a:schemeClr val="lt1"/>
                </a:solidFill>
              </a:defRPr>
            </a:lvl4pPr>
            <a:lvl5pPr marL="2286000" lvl="4" indent="-228600" algn="l">
              <a:lnSpc>
                <a:spcPct val="120000"/>
              </a:lnSpc>
              <a:spcBef>
                <a:spcPts val="10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7" name="Google Shape;297;g275eca368cb_0_5001"/>
          <p:cNvSpPr txBox="1">
            <a:spLocks noGrp="1"/>
          </p:cNvSpPr>
          <p:nvPr>
            <p:ph type="dt" idx="10"/>
          </p:nvPr>
        </p:nvSpPr>
        <p:spPr>
          <a:xfrm>
            <a:off x="1333500" y="6356350"/>
            <a:ext cx="985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8" name="Google Shape;298;g275eca368cb_0_5001"/>
          <p:cNvSpPr txBox="1">
            <a:spLocks noGrp="1"/>
          </p:cNvSpPr>
          <p:nvPr>
            <p:ph type="ftr" idx="11"/>
          </p:nvPr>
        </p:nvSpPr>
        <p:spPr>
          <a:xfrm>
            <a:off x="2669886" y="6356349"/>
            <a:ext cx="248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9" name="Google Shape;299;g275eca368cb_0_5001"/>
          <p:cNvSpPr txBox="1">
            <a:spLocks noGrp="1"/>
          </p:cNvSpPr>
          <p:nvPr>
            <p:ph type="sldNum" idx="12"/>
          </p:nvPr>
        </p:nvSpPr>
        <p:spPr>
          <a:xfrm>
            <a:off x="5536305" y="6356350"/>
            <a:ext cx="987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Funding">
  <p:cSld name="Funding">
    <p:bg>
      <p:bgPr>
        <a:solidFill>
          <a:schemeClr val="lt1"/>
        </a:solidFill>
        <a:effectLst/>
      </p:bgPr>
    </p:bg>
    <p:spTree>
      <p:nvGrpSpPr>
        <p:cNvPr id="1" name="Shape 300"/>
        <p:cNvGrpSpPr/>
        <p:nvPr/>
      </p:nvGrpSpPr>
      <p:grpSpPr>
        <a:xfrm>
          <a:off x="0" y="0"/>
          <a:ext cx="0" cy="0"/>
          <a:chOff x="0" y="0"/>
          <a:chExt cx="0" cy="0"/>
        </a:xfrm>
      </p:grpSpPr>
      <p:cxnSp>
        <p:nvCxnSpPr>
          <p:cNvPr id="301" name="Google Shape;301;g275eca368cb_0_5016"/>
          <p:cNvCxnSpPr/>
          <p:nvPr/>
        </p:nvCxnSpPr>
        <p:spPr>
          <a:xfrm flipH="1">
            <a:off x="150" y="0"/>
            <a:ext cx="1238100" cy="1328100"/>
          </a:xfrm>
          <a:prstGeom prst="straightConnector1">
            <a:avLst/>
          </a:prstGeom>
          <a:noFill/>
          <a:ln w="9525" cap="flat" cmpd="sng">
            <a:solidFill>
              <a:schemeClr val="dk1"/>
            </a:solidFill>
            <a:prstDash val="solid"/>
            <a:miter lim="800000"/>
            <a:headEnd type="none" w="sm" len="sm"/>
            <a:tailEnd type="none" w="sm" len="sm"/>
          </a:ln>
        </p:spPr>
      </p:cxnSp>
      <p:cxnSp>
        <p:nvCxnSpPr>
          <p:cNvPr id="302" name="Google Shape;302;g275eca368cb_0_5016"/>
          <p:cNvCxnSpPr/>
          <p:nvPr/>
        </p:nvCxnSpPr>
        <p:spPr>
          <a:xfrm flipH="1">
            <a:off x="150" y="0"/>
            <a:ext cx="3790800" cy="892200"/>
          </a:xfrm>
          <a:prstGeom prst="straightConnector1">
            <a:avLst/>
          </a:prstGeom>
          <a:noFill/>
          <a:ln w="9525" cap="flat" cmpd="sng">
            <a:solidFill>
              <a:schemeClr val="dk1"/>
            </a:solidFill>
            <a:prstDash val="solid"/>
            <a:miter lim="800000"/>
            <a:headEnd type="none" w="sm" len="sm"/>
            <a:tailEnd type="none" w="sm" len="sm"/>
          </a:ln>
        </p:spPr>
      </p:cxnSp>
      <p:sp>
        <p:nvSpPr>
          <p:cNvPr id="303" name="Google Shape;303;g275eca368cb_0_5016"/>
          <p:cNvSpPr txBox="1">
            <a:spLocks noGrp="1"/>
          </p:cNvSpPr>
          <p:nvPr>
            <p:ph type="title"/>
          </p:nvPr>
        </p:nvSpPr>
        <p:spPr>
          <a:xfrm>
            <a:off x="1885156" y="892177"/>
            <a:ext cx="8421600" cy="13257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g275eca368cb_0_5016"/>
          <p:cNvSpPr txBox="1">
            <a:spLocks noGrp="1"/>
          </p:cNvSpPr>
          <p:nvPr>
            <p:ph type="body" idx="1"/>
          </p:nvPr>
        </p:nvSpPr>
        <p:spPr>
          <a:xfrm>
            <a:off x="1075447" y="2118642"/>
            <a:ext cx="1856100" cy="16641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5" name="Google Shape;305;g275eca368cb_0_5016"/>
          <p:cNvSpPr txBox="1">
            <a:spLocks noGrp="1"/>
          </p:cNvSpPr>
          <p:nvPr>
            <p:ph type="body" idx="2"/>
          </p:nvPr>
        </p:nvSpPr>
        <p:spPr>
          <a:xfrm>
            <a:off x="838200" y="3788813"/>
            <a:ext cx="2330700" cy="804900"/>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dk1"/>
              </a:buClr>
              <a:buSzPts val="3200"/>
              <a:buNone/>
              <a:defRPr sz="32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06" name="Google Shape;306;g275eca368cb_0_5016"/>
          <p:cNvSpPr txBox="1">
            <a:spLocks noGrp="1"/>
          </p:cNvSpPr>
          <p:nvPr>
            <p:ph type="body" idx="3"/>
          </p:nvPr>
        </p:nvSpPr>
        <p:spPr>
          <a:xfrm>
            <a:off x="838200" y="4464810"/>
            <a:ext cx="2330700" cy="438600"/>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07" name="Google Shape;307;g275eca368cb_0_5016"/>
          <p:cNvSpPr txBox="1">
            <a:spLocks noGrp="1"/>
          </p:cNvSpPr>
          <p:nvPr>
            <p:ph type="body" idx="4"/>
          </p:nvPr>
        </p:nvSpPr>
        <p:spPr>
          <a:xfrm>
            <a:off x="838200" y="5120722"/>
            <a:ext cx="2330700" cy="853200"/>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8" name="Google Shape;308;g275eca368cb_0_5016"/>
          <p:cNvSpPr txBox="1">
            <a:spLocks noGrp="1"/>
          </p:cNvSpPr>
          <p:nvPr>
            <p:ph type="body" idx="5"/>
          </p:nvPr>
        </p:nvSpPr>
        <p:spPr>
          <a:xfrm>
            <a:off x="3811391" y="2118642"/>
            <a:ext cx="1856100" cy="16641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9" name="Google Shape;309;g275eca368cb_0_5016"/>
          <p:cNvSpPr txBox="1">
            <a:spLocks noGrp="1"/>
          </p:cNvSpPr>
          <p:nvPr>
            <p:ph type="body" idx="6"/>
          </p:nvPr>
        </p:nvSpPr>
        <p:spPr>
          <a:xfrm>
            <a:off x="3562665" y="3788813"/>
            <a:ext cx="2342100" cy="804900"/>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dk1"/>
              </a:buClr>
              <a:buSzPts val="3200"/>
              <a:buNone/>
              <a:defRPr sz="32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10" name="Google Shape;310;g275eca368cb_0_5016"/>
          <p:cNvSpPr txBox="1">
            <a:spLocks noGrp="1"/>
          </p:cNvSpPr>
          <p:nvPr>
            <p:ph type="body" idx="7"/>
          </p:nvPr>
        </p:nvSpPr>
        <p:spPr>
          <a:xfrm>
            <a:off x="3562665" y="4464810"/>
            <a:ext cx="2342100" cy="438600"/>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11" name="Google Shape;311;g275eca368cb_0_5016"/>
          <p:cNvSpPr txBox="1">
            <a:spLocks noGrp="1"/>
          </p:cNvSpPr>
          <p:nvPr>
            <p:ph type="body" idx="8"/>
          </p:nvPr>
        </p:nvSpPr>
        <p:spPr>
          <a:xfrm>
            <a:off x="3562665" y="5120722"/>
            <a:ext cx="2342100" cy="853200"/>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2" name="Google Shape;312;g275eca368cb_0_5016"/>
          <p:cNvSpPr txBox="1">
            <a:spLocks noGrp="1"/>
          </p:cNvSpPr>
          <p:nvPr>
            <p:ph type="body" idx="9"/>
          </p:nvPr>
        </p:nvSpPr>
        <p:spPr>
          <a:xfrm>
            <a:off x="6524377" y="2118642"/>
            <a:ext cx="1856100" cy="16641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3" name="Google Shape;313;g275eca368cb_0_5016"/>
          <p:cNvSpPr txBox="1">
            <a:spLocks noGrp="1"/>
          </p:cNvSpPr>
          <p:nvPr>
            <p:ph type="body" idx="13"/>
          </p:nvPr>
        </p:nvSpPr>
        <p:spPr>
          <a:xfrm>
            <a:off x="6298609" y="3788813"/>
            <a:ext cx="2330700" cy="804900"/>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dk1"/>
              </a:buClr>
              <a:buSzPts val="3200"/>
              <a:buNone/>
              <a:defRPr sz="32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14" name="Google Shape;314;g275eca368cb_0_5016"/>
          <p:cNvSpPr txBox="1">
            <a:spLocks noGrp="1"/>
          </p:cNvSpPr>
          <p:nvPr>
            <p:ph type="body" idx="14"/>
          </p:nvPr>
        </p:nvSpPr>
        <p:spPr>
          <a:xfrm>
            <a:off x="6298609" y="4464810"/>
            <a:ext cx="2330700" cy="438600"/>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15" name="Google Shape;315;g275eca368cb_0_5016"/>
          <p:cNvSpPr txBox="1">
            <a:spLocks noGrp="1"/>
          </p:cNvSpPr>
          <p:nvPr>
            <p:ph type="body" idx="15"/>
          </p:nvPr>
        </p:nvSpPr>
        <p:spPr>
          <a:xfrm>
            <a:off x="6298609" y="5120722"/>
            <a:ext cx="2330700" cy="853200"/>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6" name="Google Shape;316;g275eca368cb_0_5016"/>
          <p:cNvSpPr txBox="1">
            <a:spLocks noGrp="1"/>
          </p:cNvSpPr>
          <p:nvPr>
            <p:ph type="body" idx="16"/>
          </p:nvPr>
        </p:nvSpPr>
        <p:spPr>
          <a:xfrm>
            <a:off x="9260321" y="2118642"/>
            <a:ext cx="1856100" cy="16641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7" name="Google Shape;317;g275eca368cb_0_5016"/>
          <p:cNvSpPr txBox="1">
            <a:spLocks noGrp="1"/>
          </p:cNvSpPr>
          <p:nvPr>
            <p:ph type="body" idx="17"/>
          </p:nvPr>
        </p:nvSpPr>
        <p:spPr>
          <a:xfrm>
            <a:off x="9023074" y="3788457"/>
            <a:ext cx="2330700" cy="804900"/>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dk1"/>
              </a:buClr>
              <a:buSzPts val="3200"/>
              <a:buNone/>
              <a:defRPr sz="32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18" name="Google Shape;318;g275eca368cb_0_5016"/>
          <p:cNvSpPr txBox="1">
            <a:spLocks noGrp="1"/>
          </p:cNvSpPr>
          <p:nvPr>
            <p:ph type="body" idx="18"/>
          </p:nvPr>
        </p:nvSpPr>
        <p:spPr>
          <a:xfrm>
            <a:off x="9023074" y="4464454"/>
            <a:ext cx="2330700" cy="438600"/>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19" name="Google Shape;319;g275eca368cb_0_5016"/>
          <p:cNvSpPr txBox="1">
            <a:spLocks noGrp="1"/>
          </p:cNvSpPr>
          <p:nvPr>
            <p:ph type="body" idx="19"/>
          </p:nvPr>
        </p:nvSpPr>
        <p:spPr>
          <a:xfrm>
            <a:off x="9023074" y="5120366"/>
            <a:ext cx="2330700" cy="853200"/>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0" name="Google Shape;320;g275eca368cb_0_501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1" name="Google Shape;321;g275eca368cb_0_501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2" name="Google Shape;322;g275eca368cb_0_50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rt Art">
  <p:cSld name="Smart Art">
    <p:bg>
      <p:bgPr>
        <a:solidFill>
          <a:schemeClr val="lt1"/>
        </a:solidFill>
        <a:effectLst/>
      </p:bgPr>
    </p:bg>
    <p:spTree>
      <p:nvGrpSpPr>
        <p:cNvPr id="1" name="Shape 323"/>
        <p:cNvGrpSpPr/>
        <p:nvPr/>
      </p:nvGrpSpPr>
      <p:grpSpPr>
        <a:xfrm>
          <a:off x="0" y="0"/>
          <a:ext cx="0" cy="0"/>
          <a:chOff x="0" y="0"/>
          <a:chExt cx="0" cy="0"/>
        </a:xfrm>
      </p:grpSpPr>
      <p:sp>
        <p:nvSpPr>
          <p:cNvPr id="324" name="Google Shape;324;g275eca368cb_0_500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5" name="Google Shape;325;g275eca368cb_0_500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6" name="Google Shape;326;g275eca368cb_0_500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27" name="Google Shape;327;g275eca368cb_0_5008"/>
          <p:cNvCxnSpPr/>
          <p:nvPr/>
        </p:nvCxnSpPr>
        <p:spPr>
          <a:xfrm rot="10800000" flipH="1">
            <a:off x="0" y="0"/>
            <a:ext cx="2590800" cy="762000"/>
          </a:xfrm>
          <a:prstGeom prst="straightConnector1">
            <a:avLst/>
          </a:prstGeom>
          <a:noFill/>
          <a:ln w="9525" cap="flat" cmpd="sng">
            <a:solidFill>
              <a:schemeClr val="dk1"/>
            </a:solidFill>
            <a:prstDash val="solid"/>
            <a:miter lim="800000"/>
            <a:headEnd type="none" w="sm" len="sm"/>
            <a:tailEnd type="none" w="sm" len="sm"/>
          </a:ln>
        </p:spPr>
      </p:cxnSp>
      <p:cxnSp>
        <p:nvCxnSpPr>
          <p:cNvPr id="328" name="Google Shape;328;g275eca368cb_0_5008"/>
          <p:cNvCxnSpPr/>
          <p:nvPr/>
        </p:nvCxnSpPr>
        <p:spPr>
          <a:xfrm flipH="1">
            <a:off x="150" y="0"/>
            <a:ext cx="704700" cy="1027800"/>
          </a:xfrm>
          <a:prstGeom prst="straightConnector1">
            <a:avLst/>
          </a:prstGeom>
          <a:noFill/>
          <a:ln w="9525" cap="flat" cmpd="sng">
            <a:solidFill>
              <a:schemeClr val="dk1"/>
            </a:solidFill>
            <a:prstDash val="solid"/>
            <a:miter lim="800000"/>
            <a:headEnd type="none" w="sm" len="sm"/>
            <a:tailEnd type="none" w="sm" len="sm"/>
          </a:ln>
        </p:spPr>
      </p:cxnSp>
      <p:sp>
        <p:nvSpPr>
          <p:cNvPr id="329" name="Google Shape;329;g275eca368cb_0_500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30" name="Google Shape;330;g275eca368cb_0_5008"/>
          <p:cNvSpPr txBox="1">
            <a:spLocks noGrp="1"/>
          </p:cNvSpPr>
          <p:nvPr>
            <p:ph type="body" idx="1"/>
          </p:nvPr>
        </p:nvSpPr>
        <p:spPr>
          <a:xfrm>
            <a:off x="838200" y="2138363"/>
            <a:ext cx="10515600" cy="3695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ree Content">
  <p:cSld name="Three Content">
    <p:bg>
      <p:bgPr>
        <a:solidFill>
          <a:schemeClr val="lt1"/>
        </a:solidFill>
        <a:effectLst/>
      </p:bgPr>
    </p:bg>
    <p:spTree>
      <p:nvGrpSpPr>
        <p:cNvPr id="1" name="Shape 331"/>
        <p:cNvGrpSpPr/>
        <p:nvPr/>
      </p:nvGrpSpPr>
      <p:grpSpPr>
        <a:xfrm>
          <a:off x="0" y="0"/>
          <a:ext cx="0" cy="0"/>
          <a:chOff x="0" y="0"/>
          <a:chExt cx="0" cy="0"/>
        </a:xfrm>
      </p:grpSpPr>
      <p:sp>
        <p:nvSpPr>
          <p:cNvPr id="332" name="Google Shape;332;g275eca368cb_0_5141"/>
          <p:cNvSpPr txBox="1">
            <a:spLocks noGrp="1"/>
          </p:cNvSpPr>
          <p:nvPr>
            <p:ph type="title"/>
          </p:nvPr>
        </p:nvSpPr>
        <p:spPr>
          <a:xfrm>
            <a:off x="1885156" y="892177"/>
            <a:ext cx="8421600" cy="13257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3" name="Google Shape;333;g275eca368cb_0_5141"/>
          <p:cNvSpPr txBox="1">
            <a:spLocks noGrp="1"/>
          </p:cNvSpPr>
          <p:nvPr>
            <p:ph type="body" idx="1"/>
          </p:nvPr>
        </p:nvSpPr>
        <p:spPr>
          <a:xfrm>
            <a:off x="1243104" y="2776936"/>
            <a:ext cx="28824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34" name="Google Shape;334;g275eca368cb_0_5141"/>
          <p:cNvSpPr txBox="1">
            <a:spLocks noGrp="1"/>
          </p:cNvSpPr>
          <p:nvPr>
            <p:ph type="body" idx="2"/>
          </p:nvPr>
        </p:nvSpPr>
        <p:spPr>
          <a:xfrm>
            <a:off x="1243104" y="3834606"/>
            <a:ext cx="2882400" cy="199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5" name="Google Shape;335;g275eca368cb_0_5141"/>
          <p:cNvSpPr txBox="1">
            <a:spLocks noGrp="1"/>
          </p:cNvSpPr>
          <p:nvPr>
            <p:ph type="body" idx="3"/>
          </p:nvPr>
        </p:nvSpPr>
        <p:spPr>
          <a:xfrm>
            <a:off x="4647665" y="2776936"/>
            <a:ext cx="28968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36" name="Google Shape;336;g275eca368cb_0_5141"/>
          <p:cNvSpPr txBox="1">
            <a:spLocks noGrp="1"/>
          </p:cNvSpPr>
          <p:nvPr>
            <p:ph type="body" idx="4"/>
          </p:nvPr>
        </p:nvSpPr>
        <p:spPr>
          <a:xfrm>
            <a:off x="4647665" y="3834606"/>
            <a:ext cx="2896800" cy="199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37" name="Google Shape;337;g275eca368cb_0_5141"/>
          <p:cNvCxnSpPr/>
          <p:nvPr/>
        </p:nvCxnSpPr>
        <p:spPr>
          <a:xfrm flipH="1">
            <a:off x="150" y="0"/>
            <a:ext cx="1238100" cy="3105300"/>
          </a:xfrm>
          <a:prstGeom prst="straightConnector1">
            <a:avLst/>
          </a:prstGeom>
          <a:noFill/>
          <a:ln w="9525" cap="flat" cmpd="sng">
            <a:solidFill>
              <a:schemeClr val="dk1"/>
            </a:solidFill>
            <a:prstDash val="solid"/>
            <a:miter lim="800000"/>
            <a:headEnd type="none" w="sm" len="sm"/>
            <a:tailEnd type="none" w="sm" len="sm"/>
          </a:ln>
        </p:spPr>
      </p:cxnSp>
      <p:cxnSp>
        <p:nvCxnSpPr>
          <p:cNvPr id="338" name="Google Shape;338;g275eca368cb_0_5141"/>
          <p:cNvCxnSpPr/>
          <p:nvPr/>
        </p:nvCxnSpPr>
        <p:spPr>
          <a:xfrm flipH="1">
            <a:off x="76" y="0"/>
            <a:ext cx="2238300" cy="2476500"/>
          </a:xfrm>
          <a:prstGeom prst="straightConnector1">
            <a:avLst/>
          </a:prstGeom>
          <a:noFill/>
          <a:ln w="9525" cap="flat" cmpd="sng">
            <a:solidFill>
              <a:schemeClr val="dk1"/>
            </a:solidFill>
            <a:prstDash val="solid"/>
            <a:miter lim="800000"/>
            <a:headEnd type="none" w="sm" len="sm"/>
            <a:tailEnd type="none" w="sm" len="sm"/>
          </a:ln>
        </p:spPr>
      </p:cxnSp>
      <p:sp>
        <p:nvSpPr>
          <p:cNvPr id="339" name="Google Shape;339;g275eca368cb_0_5141"/>
          <p:cNvSpPr txBox="1">
            <a:spLocks noGrp="1"/>
          </p:cNvSpPr>
          <p:nvPr>
            <p:ph type="body" idx="5"/>
          </p:nvPr>
        </p:nvSpPr>
        <p:spPr>
          <a:xfrm>
            <a:off x="8066421" y="2776936"/>
            <a:ext cx="28824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40" name="Google Shape;340;g275eca368cb_0_5141"/>
          <p:cNvSpPr txBox="1">
            <a:spLocks noGrp="1"/>
          </p:cNvSpPr>
          <p:nvPr>
            <p:ph type="body" idx="6"/>
          </p:nvPr>
        </p:nvSpPr>
        <p:spPr>
          <a:xfrm>
            <a:off x="8066421" y="3834606"/>
            <a:ext cx="2882400" cy="199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1" name="Google Shape;341;g275eca368cb_0_51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2" name="Google Shape;342;g275eca368cb_0_51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3" name="Google Shape;343;g275eca368cb_0_51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 3 Column">
  <p:cSld name="Content 3 Column">
    <p:bg>
      <p:bgPr>
        <a:solidFill>
          <a:schemeClr val="lt1"/>
        </a:solidFill>
        <a:effectLst/>
      </p:bgPr>
    </p:bg>
    <p:spTree>
      <p:nvGrpSpPr>
        <p:cNvPr id="1" name="Shape 344"/>
        <p:cNvGrpSpPr/>
        <p:nvPr/>
      </p:nvGrpSpPr>
      <p:grpSpPr>
        <a:xfrm>
          <a:off x="0" y="0"/>
          <a:ext cx="0" cy="0"/>
          <a:chOff x="0" y="0"/>
          <a:chExt cx="0" cy="0"/>
        </a:xfrm>
      </p:grpSpPr>
      <p:sp>
        <p:nvSpPr>
          <p:cNvPr id="345" name="Google Shape;345;g275eca368cb_0_5039"/>
          <p:cNvSpPr txBox="1">
            <a:spLocks noGrp="1"/>
          </p:cNvSpPr>
          <p:nvPr>
            <p:ph type="title"/>
          </p:nvPr>
        </p:nvSpPr>
        <p:spPr>
          <a:xfrm>
            <a:off x="1508760" y="4156405"/>
            <a:ext cx="3139500" cy="1325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6" name="Google Shape;346;g275eca368cb_0_5039"/>
          <p:cNvSpPr txBox="1">
            <a:spLocks noGrp="1"/>
          </p:cNvSpPr>
          <p:nvPr>
            <p:ph type="body" idx="1"/>
          </p:nvPr>
        </p:nvSpPr>
        <p:spPr>
          <a:xfrm>
            <a:off x="5922254" y="1530635"/>
            <a:ext cx="5433300" cy="365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7" name="Google Shape;347;g275eca368cb_0_5039"/>
          <p:cNvSpPr txBox="1">
            <a:spLocks noGrp="1"/>
          </p:cNvSpPr>
          <p:nvPr>
            <p:ph type="body" idx="2"/>
          </p:nvPr>
        </p:nvSpPr>
        <p:spPr>
          <a:xfrm>
            <a:off x="5921828" y="1860060"/>
            <a:ext cx="5432100" cy="55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8" name="Google Shape;348;g275eca368cb_0_5039"/>
          <p:cNvSpPr txBox="1">
            <a:spLocks noGrp="1"/>
          </p:cNvSpPr>
          <p:nvPr>
            <p:ph type="body" idx="3"/>
          </p:nvPr>
        </p:nvSpPr>
        <p:spPr>
          <a:xfrm>
            <a:off x="5922254" y="2630431"/>
            <a:ext cx="5433300" cy="365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9" name="Google Shape;349;g275eca368cb_0_5039"/>
          <p:cNvSpPr txBox="1">
            <a:spLocks noGrp="1"/>
          </p:cNvSpPr>
          <p:nvPr>
            <p:ph type="body" idx="4"/>
          </p:nvPr>
        </p:nvSpPr>
        <p:spPr>
          <a:xfrm>
            <a:off x="5921828" y="2959856"/>
            <a:ext cx="5432100" cy="55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0" name="Google Shape;350;g275eca368cb_0_5039"/>
          <p:cNvSpPr txBox="1">
            <a:spLocks noGrp="1"/>
          </p:cNvSpPr>
          <p:nvPr>
            <p:ph type="body" idx="5"/>
          </p:nvPr>
        </p:nvSpPr>
        <p:spPr>
          <a:xfrm>
            <a:off x="5922254" y="3730227"/>
            <a:ext cx="5433300" cy="365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1" name="Google Shape;351;g275eca368cb_0_5039"/>
          <p:cNvSpPr txBox="1">
            <a:spLocks noGrp="1"/>
          </p:cNvSpPr>
          <p:nvPr>
            <p:ph type="body" idx="6"/>
          </p:nvPr>
        </p:nvSpPr>
        <p:spPr>
          <a:xfrm>
            <a:off x="5921828" y="4059652"/>
            <a:ext cx="5432100" cy="55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2" name="Google Shape;352;g275eca368cb_0_5039"/>
          <p:cNvSpPr txBox="1">
            <a:spLocks noGrp="1"/>
          </p:cNvSpPr>
          <p:nvPr>
            <p:ph type="body" idx="7"/>
          </p:nvPr>
        </p:nvSpPr>
        <p:spPr>
          <a:xfrm>
            <a:off x="5920106" y="4830024"/>
            <a:ext cx="5433300" cy="365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3" name="Google Shape;353;g275eca368cb_0_5039"/>
          <p:cNvSpPr txBox="1">
            <a:spLocks noGrp="1"/>
          </p:cNvSpPr>
          <p:nvPr>
            <p:ph type="body" idx="8"/>
          </p:nvPr>
        </p:nvSpPr>
        <p:spPr>
          <a:xfrm>
            <a:off x="5919680" y="5159449"/>
            <a:ext cx="5432100" cy="55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4" name="Google Shape;354;g275eca368cb_0_5039"/>
          <p:cNvSpPr txBox="1">
            <a:spLocks noGrp="1"/>
          </p:cNvSpPr>
          <p:nvPr>
            <p:ph type="dt" idx="10"/>
          </p:nvPr>
        </p:nvSpPr>
        <p:spPr>
          <a:xfrm>
            <a:off x="5919680" y="6356350"/>
            <a:ext cx="94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5" name="Google Shape;355;g275eca368cb_0_5039"/>
          <p:cNvSpPr txBox="1">
            <a:spLocks noGrp="1"/>
          </p:cNvSpPr>
          <p:nvPr>
            <p:ph type="ftr" idx="11"/>
          </p:nvPr>
        </p:nvSpPr>
        <p:spPr>
          <a:xfrm>
            <a:off x="7161955" y="6356350"/>
            <a:ext cx="32439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6" name="Google Shape;356;g275eca368cb_0_5039"/>
          <p:cNvSpPr txBox="1">
            <a:spLocks noGrp="1"/>
          </p:cNvSpPr>
          <p:nvPr>
            <p:ph type="sldNum" idx="12"/>
          </p:nvPr>
        </p:nvSpPr>
        <p:spPr>
          <a:xfrm>
            <a:off x="10700656" y="6356350"/>
            <a:ext cx="6531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357" name="Google Shape;357;g275eca368cb_0_5039"/>
          <p:cNvPicPr preferRelativeResize="0"/>
          <p:nvPr/>
        </p:nvPicPr>
        <p:blipFill rotWithShape="1">
          <a:blip r:embed="rId2">
            <a:alphaModFix/>
          </a:blip>
          <a:srcRect l="39434" t="20276" b="22670"/>
          <a:stretch/>
        </p:blipFill>
        <p:spPr>
          <a:xfrm>
            <a:off x="-4696" y="-1"/>
            <a:ext cx="4896738" cy="438595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58"/>
        <p:cNvGrpSpPr/>
        <p:nvPr/>
      </p:nvGrpSpPr>
      <p:grpSpPr>
        <a:xfrm>
          <a:off x="0" y="0"/>
          <a:ext cx="0" cy="0"/>
          <a:chOff x="0" y="0"/>
          <a:chExt cx="0" cy="0"/>
        </a:xfrm>
      </p:grpSpPr>
      <p:sp>
        <p:nvSpPr>
          <p:cNvPr id="359" name="Google Shape;359;g275eca368cb_0_5053"/>
          <p:cNvSpPr txBox="1">
            <a:spLocks noGrp="1"/>
          </p:cNvSpPr>
          <p:nvPr>
            <p:ph type="ctrTitle"/>
          </p:nvPr>
        </p:nvSpPr>
        <p:spPr>
          <a:xfrm>
            <a:off x="6416040" y="4434840"/>
            <a:ext cx="4941900" cy="11223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600"/>
              <a:buFont typeface="Arial"/>
              <a:buNone/>
              <a:defRPr sz="3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0" name="Google Shape;360;g275eca368cb_0_5053"/>
          <p:cNvSpPr txBox="1">
            <a:spLocks noGrp="1"/>
          </p:cNvSpPr>
          <p:nvPr>
            <p:ph type="subTitle" idx="1"/>
          </p:nvPr>
        </p:nvSpPr>
        <p:spPr>
          <a:xfrm>
            <a:off x="6416041" y="5586890"/>
            <a:ext cx="4941900" cy="3966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chemeClr val="dk1"/>
              </a:buClr>
              <a:buSzPts val="1600"/>
              <a:buNone/>
              <a:defRPr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361" name="Google Shape;361;g275eca368cb_0_5053"/>
          <p:cNvPicPr preferRelativeResize="0"/>
          <p:nvPr/>
        </p:nvPicPr>
        <p:blipFill rotWithShape="1">
          <a:blip r:embed="rId2">
            <a:alphaModFix/>
          </a:blip>
          <a:srcRect l="9354" t="23653" b="-5"/>
          <a:stretch/>
        </p:blipFill>
        <p:spPr>
          <a:xfrm>
            <a:off x="0" y="0"/>
            <a:ext cx="9488312" cy="505432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ntroduction" type="secHead">
  <p:cSld name="SECTION_HEADER">
    <p:bg>
      <p:bgPr>
        <a:solidFill>
          <a:schemeClr val="accent1"/>
        </a:solidFill>
        <a:effectLst/>
      </p:bgPr>
    </p:bg>
    <p:spTree>
      <p:nvGrpSpPr>
        <p:cNvPr id="1" name="Shape 362"/>
        <p:cNvGrpSpPr/>
        <p:nvPr/>
      </p:nvGrpSpPr>
      <p:grpSpPr>
        <a:xfrm>
          <a:off x="0" y="0"/>
          <a:ext cx="0" cy="0"/>
          <a:chOff x="0" y="0"/>
          <a:chExt cx="0" cy="0"/>
        </a:xfrm>
      </p:grpSpPr>
      <p:sp>
        <p:nvSpPr>
          <p:cNvPr id="363" name="Google Shape;363;g275eca368cb_0_5057"/>
          <p:cNvSpPr txBox="1">
            <a:spLocks noGrp="1"/>
          </p:cNvSpPr>
          <p:nvPr>
            <p:ph type="title"/>
          </p:nvPr>
        </p:nvSpPr>
        <p:spPr>
          <a:xfrm>
            <a:off x="1362075" y="1671639"/>
            <a:ext cx="5111700" cy="1204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4" name="Google Shape;364;g275eca368cb_0_5057"/>
          <p:cNvSpPr txBox="1">
            <a:spLocks noGrp="1"/>
          </p:cNvSpPr>
          <p:nvPr>
            <p:ph type="body" idx="1"/>
          </p:nvPr>
        </p:nvSpPr>
        <p:spPr>
          <a:xfrm>
            <a:off x="1362075" y="3660774"/>
            <a:ext cx="5111700" cy="15255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365" name="Google Shape;365;g275eca368cb_0_5057"/>
          <p:cNvCxnSpPr/>
          <p:nvPr/>
        </p:nvCxnSpPr>
        <p:spPr>
          <a:xfrm>
            <a:off x="9096375" y="1497012"/>
            <a:ext cx="3095700" cy="0"/>
          </a:xfrm>
          <a:prstGeom prst="straightConnector1">
            <a:avLst/>
          </a:prstGeom>
          <a:noFill/>
          <a:ln w="9525" cap="flat" cmpd="sng">
            <a:solidFill>
              <a:schemeClr val="dk1"/>
            </a:solidFill>
            <a:prstDash val="solid"/>
            <a:miter lim="800000"/>
            <a:headEnd type="none" w="sm" len="sm"/>
            <a:tailEnd type="none" w="sm" len="sm"/>
          </a:ln>
        </p:spPr>
      </p:cxnSp>
      <p:cxnSp>
        <p:nvCxnSpPr>
          <p:cNvPr id="366" name="Google Shape;366;g275eca368cb_0_5057"/>
          <p:cNvCxnSpPr/>
          <p:nvPr/>
        </p:nvCxnSpPr>
        <p:spPr>
          <a:xfrm flipH="1">
            <a:off x="6953400" y="-25401"/>
            <a:ext cx="3790800" cy="6902400"/>
          </a:xfrm>
          <a:prstGeom prst="straightConnector1">
            <a:avLst/>
          </a:prstGeom>
          <a:noFill/>
          <a:ln w="9525" cap="flat" cmpd="sng">
            <a:solidFill>
              <a:schemeClr val="dk1"/>
            </a:solidFill>
            <a:prstDash val="solid"/>
            <a:miter lim="800000"/>
            <a:headEnd type="none" w="sm" len="sm"/>
            <a:tailEnd type="none" w="sm" len="sm"/>
          </a:ln>
        </p:spPr>
      </p:cxnSp>
      <p:sp>
        <p:nvSpPr>
          <p:cNvPr id="367" name="Google Shape;367;g275eca368cb_0_505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8" name="Google Shape;368;g275eca368cb_0_5057"/>
          <p:cNvSpPr txBox="1">
            <a:spLocks noGrp="1"/>
          </p:cNvSpPr>
          <p:nvPr>
            <p:ph type="ftr" idx="11"/>
          </p:nvPr>
        </p:nvSpPr>
        <p:spPr>
          <a:xfrm>
            <a:off x="5224463" y="6356350"/>
            <a:ext cx="17430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9" name="Google Shape;369;g275eca368cb_0_505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370"/>
        <p:cNvGrpSpPr/>
        <p:nvPr/>
      </p:nvGrpSpPr>
      <p:grpSpPr>
        <a:xfrm>
          <a:off x="0" y="0"/>
          <a:ext cx="0" cy="0"/>
          <a:chOff x="0" y="0"/>
          <a:chExt cx="0" cy="0"/>
        </a:xfrm>
      </p:grpSpPr>
      <p:sp>
        <p:nvSpPr>
          <p:cNvPr id="371" name="Google Shape;371;g275eca368cb_0_5065"/>
          <p:cNvSpPr/>
          <p:nvPr/>
        </p:nvSpPr>
        <p:spPr>
          <a:xfrm>
            <a:off x="2113884" y="0"/>
            <a:ext cx="10078116" cy="6858000"/>
          </a:xfrm>
          <a:custGeom>
            <a:avLst/>
            <a:gdLst/>
            <a:ahLst/>
            <a:cxnLst/>
            <a:rect l="l" t="t" r="r" b="b"/>
            <a:pathLst>
              <a:path w="10078116" h="6858000" extrusionOk="0">
                <a:moveTo>
                  <a:pt x="3793236" y="6858000"/>
                </a:moveTo>
                <a:lnTo>
                  <a:pt x="0" y="0"/>
                </a:lnTo>
                <a:lnTo>
                  <a:pt x="10078116" y="0"/>
                </a:lnTo>
                <a:lnTo>
                  <a:pt x="10078116"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2" name="Google Shape;372;g275eca368cb_0_5065"/>
          <p:cNvSpPr txBox="1">
            <a:spLocks noGrp="1"/>
          </p:cNvSpPr>
          <p:nvPr>
            <p:ph type="title"/>
          </p:nvPr>
        </p:nvSpPr>
        <p:spPr>
          <a:xfrm>
            <a:off x="838200" y="5509419"/>
            <a:ext cx="4082100" cy="585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3" name="Google Shape;373;g275eca368cb_0_5065"/>
          <p:cNvSpPr txBox="1">
            <a:spLocks noGrp="1"/>
          </p:cNvSpPr>
          <p:nvPr>
            <p:ph type="body" idx="1"/>
          </p:nvPr>
        </p:nvSpPr>
        <p:spPr>
          <a:xfrm>
            <a:off x="148318" y="1481138"/>
            <a:ext cx="2141700" cy="514500"/>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000"/>
              </a:spcBef>
              <a:spcAft>
                <a:spcPts val="0"/>
              </a:spcAft>
              <a:buClr>
                <a:schemeClr val="dk1"/>
              </a:buClr>
              <a:buSzPts val="1600"/>
              <a:buNone/>
              <a:defRPr sz="16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4" name="Google Shape;374;g275eca368cb_0_5065"/>
          <p:cNvSpPr txBox="1">
            <a:spLocks noGrp="1"/>
          </p:cNvSpPr>
          <p:nvPr>
            <p:ph type="body" idx="2"/>
          </p:nvPr>
        </p:nvSpPr>
        <p:spPr>
          <a:xfrm>
            <a:off x="714375" y="2557463"/>
            <a:ext cx="2141700" cy="514500"/>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000"/>
              </a:spcBef>
              <a:spcAft>
                <a:spcPts val="0"/>
              </a:spcAft>
              <a:buClr>
                <a:schemeClr val="dk1"/>
              </a:buClr>
              <a:buSzPts val="1600"/>
              <a:buNone/>
              <a:defRPr sz="16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5" name="Google Shape;375;g275eca368cb_0_5065"/>
          <p:cNvSpPr txBox="1">
            <a:spLocks noGrp="1"/>
          </p:cNvSpPr>
          <p:nvPr>
            <p:ph type="body" idx="3"/>
          </p:nvPr>
        </p:nvSpPr>
        <p:spPr>
          <a:xfrm>
            <a:off x="1320800" y="3633788"/>
            <a:ext cx="2141700" cy="514500"/>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000"/>
              </a:spcBef>
              <a:spcAft>
                <a:spcPts val="0"/>
              </a:spcAft>
              <a:buClr>
                <a:schemeClr val="dk1"/>
              </a:buClr>
              <a:buSzPts val="1600"/>
              <a:buNone/>
              <a:defRPr sz="16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6" name="Google Shape;376;g275eca368cb_0_5065"/>
          <p:cNvSpPr txBox="1">
            <a:spLocks noGrp="1"/>
          </p:cNvSpPr>
          <p:nvPr>
            <p:ph type="body" idx="4"/>
          </p:nvPr>
        </p:nvSpPr>
        <p:spPr>
          <a:xfrm>
            <a:off x="1905000" y="4710114"/>
            <a:ext cx="2141700" cy="514500"/>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000"/>
              </a:spcBef>
              <a:spcAft>
                <a:spcPts val="0"/>
              </a:spcAft>
              <a:buClr>
                <a:schemeClr val="dk1"/>
              </a:buClr>
              <a:buSzPts val="1600"/>
              <a:buNone/>
              <a:defRPr sz="16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7" name="Google Shape;377;g275eca368cb_0_5065"/>
          <p:cNvSpPr txBox="1">
            <a:spLocks noGrp="1"/>
          </p:cNvSpPr>
          <p:nvPr>
            <p:ph type="body" idx="5"/>
          </p:nvPr>
        </p:nvSpPr>
        <p:spPr>
          <a:xfrm>
            <a:off x="4401535" y="1594478"/>
            <a:ext cx="5539200" cy="10107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8" name="Google Shape;378;g275eca368cb_0_5065"/>
          <p:cNvSpPr txBox="1">
            <a:spLocks noGrp="1"/>
          </p:cNvSpPr>
          <p:nvPr>
            <p:ph type="body" idx="6"/>
          </p:nvPr>
        </p:nvSpPr>
        <p:spPr>
          <a:xfrm>
            <a:off x="4986028" y="2673328"/>
            <a:ext cx="5539200" cy="10107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9" name="Google Shape;379;g275eca368cb_0_5065"/>
          <p:cNvSpPr txBox="1">
            <a:spLocks noGrp="1"/>
          </p:cNvSpPr>
          <p:nvPr>
            <p:ph type="body" idx="7"/>
          </p:nvPr>
        </p:nvSpPr>
        <p:spPr>
          <a:xfrm>
            <a:off x="5576937" y="3755394"/>
            <a:ext cx="5539200" cy="10107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0" name="Google Shape;380;g275eca368cb_0_5065"/>
          <p:cNvSpPr txBox="1">
            <a:spLocks noGrp="1"/>
          </p:cNvSpPr>
          <p:nvPr>
            <p:ph type="body" idx="8"/>
          </p:nvPr>
        </p:nvSpPr>
        <p:spPr>
          <a:xfrm>
            <a:off x="6175279" y="4824430"/>
            <a:ext cx="5539200" cy="10107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81" name="Google Shape;381;g275eca368cb_0_5065"/>
          <p:cNvCxnSpPr/>
          <p:nvPr/>
        </p:nvCxnSpPr>
        <p:spPr>
          <a:xfrm>
            <a:off x="4353515" y="5023933"/>
            <a:ext cx="1513200" cy="0"/>
          </a:xfrm>
          <a:prstGeom prst="straightConnector1">
            <a:avLst/>
          </a:prstGeom>
          <a:noFill/>
          <a:ln w="9525" cap="flat" cmpd="sng">
            <a:solidFill>
              <a:schemeClr val="dk1"/>
            </a:solidFill>
            <a:prstDash val="solid"/>
            <a:miter lim="800000"/>
            <a:headEnd type="none" w="sm" len="sm"/>
            <a:tailEnd type="none" w="sm" len="sm"/>
          </a:ln>
        </p:spPr>
      </p:cxnSp>
      <p:cxnSp>
        <p:nvCxnSpPr>
          <p:cNvPr id="382" name="Google Shape;382;g275eca368cb_0_5065"/>
          <p:cNvCxnSpPr/>
          <p:nvPr/>
        </p:nvCxnSpPr>
        <p:spPr>
          <a:xfrm>
            <a:off x="3759917" y="3948451"/>
            <a:ext cx="1513200" cy="0"/>
          </a:xfrm>
          <a:prstGeom prst="straightConnector1">
            <a:avLst/>
          </a:prstGeom>
          <a:noFill/>
          <a:ln w="9525" cap="flat" cmpd="sng">
            <a:solidFill>
              <a:schemeClr val="dk1"/>
            </a:solidFill>
            <a:prstDash val="solid"/>
            <a:miter lim="800000"/>
            <a:headEnd type="none" w="sm" len="sm"/>
            <a:tailEnd type="none" w="sm" len="sm"/>
          </a:ln>
        </p:spPr>
      </p:cxnSp>
      <p:cxnSp>
        <p:nvCxnSpPr>
          <p:cNvPr id="383" name="Google Shape;383;g275eca368cb_0_5065"/>
          <p:cNvCxnSpPr/>
          <p:nvPr/>
        </p:nvCxnSpPr>
        <p:spPr>
          <a:xfrm>
            <a:off x="3173453" y="2872686"/>
            <a:ext cx="1513200" cy="0"/>
          </a:xfrm>
          <a:prstGeom prst="straightConnector1">
            <a:avLst/>
          </a:prstGeom>
          <a:noFill/>
          <a:ln w="9525" cap="flat" cmpd="sng">
            <a:solidFill>
              <a:schemeClr val="dk1"/>
            </a:solidFill>
            <a:prstDash val="solid"/>
            <a:miter lim="800000"/>
            <a:headEnd type="none" w="sm" len="sm"/>
            <a:tailEnd type="none" w="sm" len="sm"/>
          </a:ln>
        </p:spPr>
      </p:cxnSp>
      <p:cxnSp>
        <p:nvCxnSpPr>
          <p:cNvPr id="384" name="Google Shape;384;g275eca368cb_0_5065"/>
          <p:cNvCxnSpPr/>
          <p:nvPr/>
        </p:nvCxnSpPr>
        <p:spPr>
          <a:xfrm>
            <a:off x="2586263" y="1796083"/>
            <a:ext cx="1513200" cy="0"/>
          </a:xfrm>
          <a:prstGeom prst="straightConnector1">
            <a:avLst/>
          </a:prstGeom>
          <a:noFill/>
          <a:ln w="9525" cap="flat" cmpd="sng">
            <a:solidFill>
              <a:schemeClr val="dk1"/>
            </a:solidFill>
            <a:prstDash val="solid"/>
            <a:miter lim="800000"/>
            <a:headEnd type="none" w="sm" len="sm"/>
            <a:tailEnd type="none" w="sm" len="sm"/>
          </a:ln>
        </p:spPr>
      </p:cxnSp>
      <p:sp>
        <p:nvSpPr>
          <p:cNvPr id="385" name="Google Shape;385;g275eca368cb_0_506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6" name="Google Shape;386;g275eca368cb_0_5065"/>
          <p:cNvSpPr txBox="1">
            <a:spLocks noGrp="1"/>
          </p:cNvSpPr>
          <p:nvPr>
            <p:ph type="ftr" idx="11"/>
          </p:nvPr>
        </p:nvSpPr>
        <p:spPr>
          <a:xfrm>
            <a:off x="6175279" y="6356350"/>
            <a:ext cx="1808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7" name="Google Shape;387;g275eca368cb_0_5065"/>
          <p:cNvSpPr txBox="1">
            <a:spLocks noGrp="1"/>
          </p:cNvSpPr>
          <p:nvPr>
            <p:ph type="sldNum" idx="12"/>
          </p:nvPr>
        </p:nvSpPr>
        <p:spPr>
          <a:xfrm>
            <a:off x="10810874" y="6356350"/>
            <a:ext cx="5430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Break">
  <p:cSld name="Section Break">
    <p:bg>
      <p:bgPr>
        <a:solidFill>
          <a:schemeClr val="dk1"/>
        </a:solidFill>
        <a:effectLst/>
      </p:bgPr>
    </p:bg>
    <p:spTree>
      <p:nvGrpSpPr>
        <p:cNvPr id="1" name="Shape 388"/>
        <p:cNvGrpSpPr/>
        <p:nvPr/>
      </p:nvGrpSpPr>
      <p:grpSpPr>
        <a:xfrm>
          <a:off x="0" y="0"/>
          <a:ext cx="0" cy="0"/>
          <a:chOff x="0" y="0"/>
          <a:chExt cx="0" cy="0"/>
        </a:xfrm>
      </p:grpSpPr>
      <p:sp>
        <p:nvSpPr>
          <p:cNvPr id="389" name="Google Shape;389;g275eca368cb_0_5083"/>
          <p:cNvSpPr txBox="1">
            <a:spLocks noGrp="1"/>
          </p:cNvSpPr>
          <p:nvPr>
            <p:ph type="ctrTitle"/>
          </p:nvPr>
        </p:nvSpPr>
        <p:spPr>
          <a:xfrm>
            <a:off x="6991350" y="2571235"/>
            <a:ext cx="4179600" cy="1715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390" name="Google Shape;390;g275eca368cb_0_5083"/>
          <p:cNvPicPr preferRelativeResize="0"/>
          <p:nvPr/>
        </p:nvPicPr>
        <p:blipFill rotWithShape="1">
          <a:blip r:embed="rId2">
            <a:alphaModFix/>
          </a:blip>
          <a:srcRect/>
          <a:stretch/>
        </p:blipFill>
        <p:spPr>
          <a:xfrm>
            <a:off x="0" y="828675"/>
            <a:ext cx="5876925" cy="5200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Break">
  <p:cSld name="Section Break">
    <p:bg>
      <p:bgPr>
        <a:solidFill>
          <a:schemeClr val="dk1"/>
        </a:solidFill>
        <a:effectLst/>
      </p:bgPr>
    </p:bg>
    <p:spTree>
      <p:nvGrpSpPr>
        <p:cNvPr id="1" name="Shape 36"/>
        <p:cNvGrpSpPr/>
        <p:nvPr/>
      </p:nvGrpSpPr>
      <p:grpSpPr>
        <a:xfrm>
          <a:off x="0" y="0"/>
          <a:ext cx="0" cy="0"/>
          <a:chOff x="0" y="0"/>
          <a:chExt cx="0" cy="0"/>
        </a:xfrm>
      </p:grpSpPr>
      <p:sp>
        <p:nvSpPr>
          <p:cNvPr id="37" name="Google Shape;37;p17"/>
          <p:cNvSpPr txBox="1">
            <a:spLocks noGrp="1"/>
          </p:cNvSpPr>
          <p:nvPr>
            <p:ph type="ctrTitle"/>
          </p:nvPr>
        </p:nvSpPr>
        <p:spPr>
          <a:xfrm>
            <a:off x="6991350" y="2571235"/>
            <a:ext cx="4179570" cy="1715531"/>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38" name="Google Shape;38;p17"/>
          <p:cNvPicPr preferRelativeResize="0"/>
          <p:nvPr/>
        </p:nvPicPr>
        <p:blipFill rotWithShape="1">
          <a:blip r:embed="rId2">
            <a:alphaModFix/>
          </a:blip>
          <a:srcRect/>
          <a:stretch/>
        </p:blipFill>
        <p:spPr>
          <a:xfrm>
            <a:off x="0" y="828675"/>
            <a:ext cx="5876925" cy="52006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391"/>
        <p:cNvGrpSpPr/>
        <p:nvPr/>
      </p:nvGrpSpPr>
      <p:grpSpPr>
        <a:xfrm>
          <a:off x="0" y="0"/>
          <a:ext cx="0" cy="0"/>
          <a:chOff x="0" y="0"/>
          <a:chExt cx="0" cy="0"/>
        </a:xfrm>
      </p:grpSpPr>
      <p:pic>
        <p:nvPicPr>
          <p:cNvPr id="392" name="Google Shape;392;g275eca368cb_0_5086"/>
          <p:cNvPicPr preferRelativeResize="0"/>
          <p:nvPr/>
        </p:nvPicPr>
        <p:blipFill rotWithShape="1">
          <a:blip r:embed="rId2">
            <a:alphaModFix/>
          </a:blip>
          <a:srcRect t="18303" r="41824" b="23068"/>
          <a:stretch/>
        </p:blipFill>
        <p:spPr>
          <a:xfrm flipH="1">
            <a:off x="0" y="0"/>
            <a:ext cx="5441888" cy="6858000"/>
          </a:xfrm>
          <a:custGeom>
            <a:avLst/>
            <a:gdLst/>
            <a:ahLst/>
            <a:cxnLst/>
            <a:rect l="l" t="t" r="r" b="b"/>
            <a:pathLst>
              <a:path w="5441888" h="6858000" extrusionOk="0">
                <a:moveTo>
                  <a:pt x="5441888" y="0"/>
                </a:moveTo>
                <a:lnTo>
                  <a:pt x="0" y="0"/>
                </a:lnTo>
                <a:lnTo>
                  <a:pt x="0" y="6858000"/>
                </a:lnTo>
                <a:lnTo>
                  <a:pt x="5441888" y="6858000"/>
                </a:lnTo>
                <a:close/>
              </a:path>
            </a:pathLst>
          </a:custGeom>
          <a:noFill/>
          <a:ln>
            <a:noFill/>
          </a:ln>
        </p:spPr>
      </p:pic>
      <p:sp>
        <p:nvSpPr>
          <p:cNvPr id="393" name="Google Shape;393;g275eca368cb_0_5086"/>
          <p:cNvSpPr txBox="1">
            <a:spLocks noGrp="1"/>
          </p:cNvSpPr>
          <p:nvPr>
            <p:ph type="title"/>
          </p:nvPr>
        </p:nvSpPr>
        <p:spPr>
          <a:xfrm>
            <a:off x="5920169" y="1152771"/>
            <a:ext cx="5432100" cy="8463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2800"/>
              <a:buFont typeface="Arial"/>
              <a:buNone/>
              <a:defRPr sz="2800"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4" name="Google Shape;394;g275eca368cb_0_5086"/>
          <p:cNvSpPr txBox="1">
            <a:spLocks noGrp="1"/>
          </p:cNvSpPr>
          <p:nvPr>
            <p:ph type="body" idx="1"/>
          </p:nvPr>
        </p:nvSpPr>
        <p:spPr>
          <a:xfrm>
            <a:off x="5922254" y="2469515"/>
            <a:ext cx="5433300" cy="365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5" name="Google Shape;395;g275eca368cb_0_5086"/>
          <p:cNvSpPr txBox="1">
            <a:spLocks noGrp="1"/>
          </p:cNvSpPr>
          <p:nvPr>
            <p:ph type="body" idx="2"/>
          </p:nvPr>
        </p:nvSpPr>
        <p:spPr>
          <a:xfrm>
            <a:off x="5921828" y="2798940"/>
            <a:ext cx="5432100" cy="55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6" name="Google Shape;396;g275eca368cb_0_5086"/>
          <p:cNvSpPr txBox="1">
            <a:spLocks noGrp="1"/>
          </p:cNvSpPr>
          <p:nvPr>
            <p:ph type="body" idx="3"/>
          </p:nvPr>
        </p:nvSpPr>
        <p:spPr>
          <a:xfrm>
            <a:off x="5922254" y="3569311"/>
            <a:ext cx="5433300" cy="365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7" name="Google Shape;397;g275eca368cb_0_5086"/>
          <p:cNvSpPr txBox="1">
            <a:spLocks noGrp="1"/>
          </p:cNvSpPr>
          <p:nvPr>
            <p:ph type="body" idx="4"/>
          </p:nvPr>
        </p:nvSpPr>
        <p:spPr>
          <a:xfrm>
            <a:off x="5921828" y="3898736"/>
            <a:ext cx="5432100" cy="55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8" name="Google Shape;398;g275eca368cb_0_5086"/>
          <p:cNvSpPr txBox="1">
            <a:spLocks noGrp="1"/>
          </p:cNvSpPr>
          <p:nvPr>
            <p:ph type="body" idx="5"/>
          </p:nvPr>
        </p:nvSpPr>
        <p:spPr>
          <a:xfrm>
            <a:off x="5922254" y="4669107"/>
            <a:ext cx="5433300" cy="365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9" name="Google Shape;399;g275eca368cb_0_5086"/>
          <p:cNvSpPr txBox="1">
            <a:spLocks noGrp="1"/>
          </p:cNvSpPr>
          <p:nvPr>
            <p:ph type="body" idx="6"/>
          </p:nvPr>
        </p:nvSpPr>
        <p:spPr>
          <a:xfrm>
            <a:off x="5921828" y="4998532"/>
            <a:ext cx="5432100" cy="55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0" name="Google Shape;400;g275eca368cb_0_508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1" name="Google Shape;401;g275eca368cb_0_508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2" name="Google Shape;402;g275eca368cb_0_508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403"/>
        <p:cNvGrpSpPr/>
        <p:nvPr/>
      </p:nvGrpSpPr>
      <p:grpSpPr>
        <a:xfrm>
          <a:off x="0" y="0"/>
          <a:ext cx="0" cy="0"/>
          <a:chOff x="0" y="0"/>
          <a:chExt cx="0" cy="0"/>
        </a:xfrm>
      </p:grpSpPr>
      <p:sp>
        <p:nvSpPr>
          <p:cNvPr id="404" name="Google Shape;404;g275eca368cb_0_5098"/>
          <p:cNvSpPr txBox="1">
            <a:spLocks noGrp="1"/>
          </p:cNvSpPr>
          <p:nvPr>
            <p:ph type="title"/>
          </p:nvPr>
        </p:nvSpPr>
        <p:spPr>
          <a:xfrm>
            <a:off x="5476875" y="1671639"/>
            <a:ext cx="5111700" cy="1204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5" name="Google Shape;405;g275eca368cb_0_5098"/>
          <p:cNvSpPr txBox="1">
            <a:spLocks noGrp="1"/>
          </p:cNvSpPr>
          <p:nvPr>
            <p:ph type="body" idx="1"/>
          </p:nvPr>
        </p:nvSpPr>
        <p:spPr>
          <a:xfrm>
            <a:off x="5476875" y="3682546"/>
            <a:ext cx="5111700" cy="15255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406" name="Google Shape;406;g275eca368cb_0_5098"/>
          <p:cNvCxnSpPr/>
          <p:nvPr/>
        </p:nvCxnSpPr>
        <p:spPr>
          <a:xfrm rot="10800000">
            <a:off x="0" y="876375"/>
            <a:ext cx="4762500" cy="1628700"/>
          </a:xfrm>
          <a:prstGeom prst="straightConnector1">
            <a:avLst/>
          </a:prstGeom>
          <a:noFill/>
          <a:ln w="9525" cap="flat" cmpd="sng">
            <a:solidFill>
              <a:schemeClr val="dk1"/>
            </a:solidFill>
            <a:prstDash val="solid"/>
            <a:miter lim="800000"/>
            <a:headEnd type="none" w="sm" len="sm"/>
            <a:tailEnd type="none" w="sm" len="sm"/>
          </a:ln>
        </p:spPr>
      </p:cxnSp>
      <p:cxnSp>
        <p:nvCxnSpPr>
          <p:cNvPr id="407" name="Google Shape;407;g275eca368cb_0_5098"/>
          <p:cNvCxnSpPr/>
          <p:nvPr/>
        </p:nvCxnSpPr>
        <p:spPr>
          <a:xfrm rot="10800000">
            <a:off x="2638501" y="-37"/>
            <a:ext cx="2124000" cy="5186400"/>
          </a:xfrm>
          <a:prstGeom prst="straightConnector1">
            <a:avLst/>
          </a:prstGeom>
          <a:noFill/>
          <a:ln w="9525" cap="flat" cmpd="sng">
            <a:solidFill>
              <a:schemeClr val="dk1"/>
            </a:solidFill>
            <a:prstDash val="solid"/>
            <a:miter lim="800000"/>
            <a:headEnd type="none" w="sm" len="sm"/>
            <a:tailEnd type="none" w="sm" len="sm"/>
          </a:ln>
        </p:spPr>
      </p:cxnSp>
      <p:sp>
        <p:nvSpPr>
          <p:cNvPr id="408" name="Google Shape;408;g275eca368cb_0_509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9" name="Google Shape;409;g275eca368cb_0_509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0" name="Google Shape;410;g275eca368cb_0_509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dk1"/>
        </a:solidFill>
        <a:effectLst/>
      </p:bgPr>
    </p:bg>
    <p:spTree>
      <p:nvGrpSpPr>
        <p:cNvPr id="1" name="Shape 411"/>
        <p:cNvGrpSpPr/>
        <p:nvPr/>
      </p:nvGrpSpPr>
      <p:grpSpPr>
        <a:xfrm>
          <a:off x="0" y="0"/>
          <a:ext cx="0" cy="0"/>
          <a:chOff x="0" y="0"/>
          <a:chExt cx="0" cy="0"/>
        </a:xfrm>
      </p:grpSpPr>
      <p:sp>
        <p:nvSpPr>
          <p:cNvPr id="412" name="Google Shape;412;g275eca368cb_0_5106"/>
          <p:cNvSpPr txBox="1">
            <a:spLocks noGrp="1"/>
          </p:cNvSpPr>
          <p:nvPr>
            <p:ph type="ctrTitle"/>
          </p:nvPr>
        </p:nvSpPr>
        <p:spPr>
          <a:xfrm>
            <a:off x="4267200" y="1615736"/>
            <a:ext cx="4179600" cy="1524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Arial"/>
              <a:buNone/>
              <a:defRPr sz="3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g275eca368cb_0_5106"/>
          <p:cNvSpPr txBox="1">
            <a:spLocks noGrp="1"/>
          </p:cNvSpPr>
          <p:nvPr>
            <p:ph type="subTitle" idx="1"/>
          </p:nvPr>
        </p:nvSpPr>
        <p:spPr>
          <a:xfrm>
            <a:off x="4267200" y="3238103"/>
            <a:ext cx="4179600" cy="2004300"/>
          </a:xfrm>
          <a:prstGeom prst="rect">
            <a:avLst/>
          </a:prstGeom>
          <a:noFill/>
          <a:ln>
            <a:noFill/>
          </a:ln>
        </p:spPr>
        <p:txBody>
          <a:bodyPr spcFirstLastPara="1" wrap="square" lIns="91425" tIns="45700" rIns="91425" bIns="45700" anchor="t" anchorCtr="0">
            <a:normAutofit/>
          </a:bodyPr>
          <a:lstStyle>
            <a:lvl1pPr lvl="0" algn="l">
              <a:lnSpc>
                <a:spcPct val="150000"/>
              </a:lnSpc>
              <a:spcBef>
                <a:spcPts val="1000"/>
              </a:spcBef>
              <a:spcAft>
                <a:spcPts val="0"/>
              </a:spcAft>
              <a:buClr>
                <a:schemeClr val="lt1"/>
              </a:buClr>
              <a:buSzPts val="1400"/>
              <a:buNone/>
              <a:defRPr sz="1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414" name="Google Shape;414;g275eca368cb_0_5106"/>
          <p:cNvPicPr preferRelativeResize="0"/>
          <p:nvPr/>
        </p:nvPicPr>
        <p:blipFill rotWithShape="1">
          <a:blip r:embed="rId2">
            <a:alphaModFix/>
          </a:blip>
          <a:srcRect/>
          <a:stretch/>
        </p:blipFill>
        <p:spPr>
          <a:xfrm>
            <a:off x="0" y="0"/>
            <a:ext cx="3176938" cy="6858000"/>
          </a:xfrm>
          <a:prstGeom prst="rect">
            <a:avLst/>
          </a:prstGeom>
          <a:noFill/>
          <a:ln>
            <a:noFill/>
          </a:ln>
        </p:spPr>
      </p:pic>
      <p:sp>
        <p:nvSpPr>
          <p:cNvPr id="415" name="Google Shape;415;g275eca368cb_0_5106"/>
          <p:cNvSpPr txBox="1">
            <a:spLocks noGrp="1"/>
          </p:cNvSpPr>
          <p:nvPr>
            <p:ph type="dt" idx="10"/>
          </p:nvPr>
        </p:nvSpPr>
        <p:spPr>
          <a:xfrm>
            <a:off x="4267200" y="6356350"/>
            <a:ext cx="17745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g275eca368cb_0_5106"/>
          <p:cNvSpPr txBox="1">
            <a:spLocks noGrp="1"/>
          </p:cNvSpPr>
          <p:nvPr>
            <p:ph type="ftr" idx="11"/>
          </p:nvPr>
        </p:nvSpPr>
        <p:spPr>
          <a:xfrm>
            <a:off x="6479721" y="6356350"/>
            <a:ext cx="2661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7" name="Google Shape;417;g275eca368cb_0_5106"/>
          <p:cNvSpPr txBox="1">
            <a:spLocks noGrp="1"/>
          </p:cNvSpPr>
          <p:nvPr>
            <p:ph type="sldNum" idx="12"/>
          </p:nvPr>
        </p:nvSpPr>
        <p:spPr>
          <a:xfrm>
            <a:off x="9579428" y="6356350"/>
            <a:ext cx="17745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ontent 2 Column">
  <p:cSld name="Content 2 Column">
    <p:bg>
      <p:bgPr>
        <a:solidFill>
          <a:schemeClr val="dk1"/>
        </a:solidFill>
        <a:effectLst/>
      </p:bgPr>
    </p:bg>
    <p:spTree>
      <p:nvGrpSpPr>
        <p:cNvPr id="1" name="Shape 418"/>
        <p:cNvGrpSpPr/>
        <p:nvPr/>
      </p:nvGrpSpPr>
      <p:grpSpPr>
        <a:xfrm>
          <a:off x="0" y="0"/>
          <a:ext cx="0" cy="0"/>
          <a:chOff x="0" y="0"/>
          <a:chExt cx="0" cy="0"/>
        </a:xfrm>
      </p:grpSpPr>
      <p:sp>
        <p:nvSpPr>
          <p:cNvPr id="419" name="Google Shape;419;g275eca368cb_0_5113"/>
          <p:cNvSpPr txBox="1">
            <a:spLocks noGrp="1"/>
          </p:cNvSpPr>
          <p:nvPr>
            <p:ph type="title"/>
          </p:nvPr>
        </p:nvSpPr>
        <p:spPr>
          <a:xfrm>
            <a:off x="1885156" y="892177"/>
            <a:ext cx="8421600" cy="13257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2800"/>
              <a:buFont typeface="Arial"/>
              <a:buNone/>
              <a:defRPr sz="2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0" name="Google Shape;420;g275eca368cb_0_5113"/>
          <p:cNvSpPr txBox="1">
            <a:spLocks noGrp="1"/>
          </p:cNvSpPr>
          <p:nvPr>
            <p:ph type="body" idx="1"/>
          </p:nvPr>
        </p:nvSpPr>
        <p:spPr>
          <a:xfrm>
            <a:off x="1485900" y="2563123"/>
            <a:ext cx="4032000" cy="36510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1" name="Google Shape;421;g275eca368cb_0_5113"/>
          <p:cNvSpPr txBox="1">
            <a:spLocks noGrp="1"/>
          </p:cNvSpPr>
          <p:nvPr>
            <p:ph type="body" idx="2"/>
          </p:nvPr>
        </p:nvSpPr>
        <p:spPr>
          <a:xfrm>
            <a:off x="1485664" y="3070348"/>
            <a:ext cx="4031100" cy="10572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2" name="Google Shape;422;g275eca368cb_0_5113"/>
          <p:cNvSpPr txBox="1">
            <a:spLocks noGrp="1"/>
          </p:cNvSpPr>
          <p:nvPr>
            <p:ph type="body" idx="3"/>
          </p:nvPr>
        </p:nvSpPr>
        <p:spPr>
          <a:xfrm>
            <a:off x="6673004" y="2563123"/>
            <a:ext cx="4032000" cy="36510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3" name="Google Shape;423;g275eca368cb_0_5113"/>
          <p:cNvSpPr txBox="1">
            <a:spLocks noGrp="1"/>
          </p:cNvSpPr>
          <p:nvPr>
            <p:ph type="body" idx="4"/>
          </p:nvPr>
        </p:nvSpPr>
        <p:spPr>
          <a:xfrm>
            <a:off x="6673143" y="3070348"/>
            <a:ext cx="4031100" cy="10572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4" name="Google Shape;424;g275eca368cb_0_5113"/>
          <p:cNvSpPr txBox="1">
            <a:spLocks noGrp="1"/>
          </p:cNvSpPr>
          <p:nvPr>
            <p:ph type="body" idx="5"/>
          </p:nvPr>
        </p:nvSpPr>
        <p:spPr>
          <a:xfrm>
            <a:off x="1485899" y="4319431"/>
            <a:ext cx="4032000" cy="36510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5" name="Google Shape;425;g275eca368cb_0_5113"/>
          <p:cNvSpPr txBox="1">
            <a:spLocks noGrp="1"/>
          </p:cNvSpPr>
          <p:nvPr>
            <p:ph type="body" idx="6"/>
          </p:nvPr>
        </p:nvSpPr>
        <p:spPr>
          <a:xfrm>
            <a:off x="1486412" y="4826656"/>
            <a:ext cx="4031100" cy="10572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6" name="Google Shape;426;g275eca368cb_0_5113"/>
          <p:cNvSpPr txBox="1">
            <a:spLocks noGrp="1"/>
          </p:cNvSpPr>
          <p:nvPr>
            <p:ph type="body" idx="7"/>
          </p:nvPr>
        </p:nvSpPr>
        <p:spPr>
          <a:xfrm>
            <a:off x="6672630" y="4319431"/>
            <a:ext cx="4032000" cy="36510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7" name="Google Shape;427;g275eca368cb_0_5113"/>
          <p:cNvSpPr txBox="1">
            <a:spLocks noGrp="1"/>
          </p:cNvSpPr>
          <p:nvPr>
            <p:ph type="body" idx="8"/>
          </p:nvPr>
        </p:nvSpPr>
        <p:spPr>
          <a:xfrm>
            <a:off x="6673143" y="4826656"/>
            <a:ext cx="4031100" cy="10572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8" name="Google Shape;428;g275eca368cb_0_51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9" name="Google Shape;429;g275eca368cb_0_51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0" name="Google Shape;430;g275eca368cb_0_51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431" name="Google Shape;431;g275eca368cb_0_5113"/>
          <p:cNvCxnSpPr/>
          <p:nvPr/>
        </p:nvCxnSpPr>
        <p:spPr>
          <a:xfrm>
            <a:off x="8688388" y="0"/>
            <a:ext cx="3503700" cy="2352900"/>
          </a:xfrm>
          <a:prstGeom prst="straightConnector1">
            <a:avLst/>
          </a:prstGeom>
          <a:noFill/>
          <a:ln w="9525" cap="flat" cmpd="sng">
            <a:solidFill>
              <a:schemeClr val="accent1"/>
            </a:solidFill>
            <a:prstDash val="solid"/>
            <a:miter lim="800000"/>
            <a:headEnd type="none" w="sm" len="sm"/>
            <a:tailEnd type="none" w="sm" len="sm"/>
          </a:ln>
        </p:spPr>
      </p:cxnSp>
      <p:cxnSp>
        <p:nvCxnSpPr>
          <p:cNvPr id="432" name="Google Shape;432;g275eca368cb_0_5113"/>
          <p:cNvCxnSpPr/>
          <p:nvPr/>
        </p:nvCxnSpPr>
        <p:spPr>
          <a:xfrm>
            <a:off x="9720943" y="0"/>
            <a:ext cx="2471100" cy="269910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33"/>
        <p:cNvGrpSpPr/>
        <p:nvPr/>
      </p:nvGrpSpPr>
      <p:grpSpPr>
        <a:xfrm>
          <a:off x="0" y="0"/>
          <a:ext cx="0" cy="0"/>
          <a:chOff x="0" y="0"/>
          <a:chExt cx="0" cy="0"/>
        </a:xfrm>
      </p:grpSpPr>
      <p:pic>
        <p:nvPicPr>
          <p:cNvPr id="434" name="Google Shape;434;g275eca368cb_0_5128"/>
          <p:cNvPicPr preferRelativeResize="0"/>
          <p:nvPr/>
        </p:nvPicPr>
        <p:blipFill rotWithShape="1">
          <a:blip r:embed="rId2">
            <a:alphaModFix/>
          </a:blip>
          <a:srcRect/>
          <a:stretch/>
        </p:blipFill>
        <p:spPr>
          <a:xfrm>
            <a:off x="0" y="0"/>
            <a:ext cx="5581652" cy="6858000"/>
          </a:xfrm>
          <a:prstGeom prst="rect">
            <a:avLst/>
          </a:prstGeom>
          <a:noFill/>
          <a:ln>
            <a:noFill/>
          </a:ln>
        </p:spPr>
      </p:pic>
      <p:sp>
        <p:nvSpPr>
          <p:cNvPr id="435" name="Google Shape;435;g275eca368cb_0_5128"/>
          <p:cNvSpPr txBox="1">
            <a:spLocks noGrp="1"/>
          </p:cNvSpPr>
          <p:nvPr>
            <p:ph type="title"/>
          </p:nvPr>
        </p:nvSpPr>
        <p:spPr>
          <a:xfrm>
            <a:off x="5920169" y="1152771"/>
            <a:ext cx="5432100" cy="8463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2800"/>
              <a:buFont typeface="Arial"/>
              <a:buNone/>
              <a:defRPr sz="2800"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436" name="Google Shape;436;g275eca368cb_0_5128"/>
          <p:cNvCxnSpPr/>
          <p:nvPr/>
        </p:nvCxnSpPr>
        <p:spPr>
          <a:xfrm rot="10800000" flipH="1">
            <a:off x="2209800" y="0"/>
            <a:ext cx="2438400" cy="6858000"/>
          </a:xfrm>
          <a:prstGeom prst="straightConnector1">
            <a:avLst/>
          </a:prstGeom>
          <a:noFill/>
          <a:ln w="9525" cap="flat" cmpd="sng">
            <a:solidFill>
              <a:schemeClr val="dk1"/>
            </a:solidFill>
            <a:prstDash val="solid"/>
            <a:miter lim="800000"/>
            <a:headEnd type="none" w="sm" len="sm"/>
            <a:tailEnd type="none" w="sm" len="sm"/>
          </a:ln>
        </p:spPr>
      </p:cxnSp>
      <p:sp>
        <p:nvSpPr>
          <p:cNvPr id="437" name="Google Shape;437;g275eca368cb_0_5128"/>
          <p:cNvSpPr txBox="1">
            <a:spLocks noGrp="1"/>
          </p:cNvSpPr>
          <p:nvPr>
            <p:ph type="body" idx="1"/>
          </p:nvPr>
        </p:nvSpPr>
        <p:spPr>
          <a:xfrm>
            <a:off x="5922254" y="2469515"/>
            <a:ext cx="5433300" cy="365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8" name="Google Shape;438;g275eca368cb_0_5128"/>
          <p:cNvSpPr txBox="1">
            <a:spLocks noGrp="1"/>
          </p:cNvSpPr>
          <p:nvPr>
            <p:ph type="body" idx="2"/>
          </p:nvPr>
        </p:nvSpPr>
        <p:spPr>
          <a:xfrm>
            <a:off x="5921828" y="2798940"/>
            <a:ext cx="5432100" cy="55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9" name="Google Shape;439;g275eca368cb_0_5128"/>
          <p:cNvSpPr txBox="1">
            <a:spLocks noGrp="1"/>
          </p:cNvSpPr>
          <p:nvPr>
            <p:ph type="body" idx="3"/>
          </p:nvPr>
        </p:nvSpPr>
        <p:spPr>
          <a:xfrm>
            <a:off x="5922254" y="3569311"/>
            <a:ext cx="5433300" cy="365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0" name="Google Shape;440;g275eca368cb_0_5128"/>
          <p:cNvSpPr txBox="1">
            <a:spLocks noGrp="1"/>
          </p:cNvSpPr>
          <p:nvPr>
            <p:ph type="body" idx="4"/>
          </p:nvPr>
        </p:nvSpPr>
        <p:spPr>
          <a:xfrm>
            <a:off x="5921828" y="3898736"/>
            <a:ext cx="5432100" cy="55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1" name="Google Shape;441;g275eca368cb_0_5128"/>
          <p:cNvSpPr txBox="1">
            <a:spLocks noGrp="1"/>
          </p:cNvSpPr>
          <p:nvPr>
            <p:ph type="body" idx="5"/>
          </p:nvPr>
        </p:nvSpPr>
        <p:spPr>
          <a:xfrm>
            <a:off x="5922254" y="4669107"/>
            <a:ext cx="5433300" cy="365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2" name="Google Shape;442;g275eca368cb_0_5128"/>
          <p:cNvSpPr txBox="1">
            <a:spLocks noGrp="1"/>
          </p:cNvSpPr>
          <p:nvPr>
            <p:ph type="body" idx="6"/>
          </p:nvPr>
        </p:nvSpPr>
        <p:spPr>
          <a:xfrm>
            <a:off x="5921828" y="4998532"/>
            <a:ext cx="5432100" cy="55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3" name="Google Shape;443;g275eca368cb_0_5128"/>
          <p:cNvSpPr txBox="1">
            <a:spLocks noGrp="1"/>
          </p:cNvSpPr>
          <p:nvPr>
            <p:ph type="dt" idx="10"/>
          </p:nvPr>
        </p:nvSpPr>
        <p:spPr>
          <a:xfrm>
            <a:off x="5919680" y="6356350"/>
            <a:ext cx="94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4" name="Google Shape;444;g275eca368cb_0_5128"/>
          <p:cNvSpPr txBox="1">
            <a:spLocks noGrp="1"/>
          </p:cNvSpPr>
          <p:nvPr>
            <p:ph type="ftr" idx="11"/>
          </p:nvPr>
        </p:nvSpPr>
        <p:spPr>
          <a:xfrm>
            <a:off x="7161955" y="6356350"/>
            <a:ext cx="32439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5" name="Google Shape;445;g275eca368cb_0_5128"/>
          <p:cNvSpPr txBox="1">
            <a:spLocks noGrp="1"/>
          </p:cNvSpPr>
          <p:nvPr>
            <p:ph type="sldNum" idx="12"/>
          </p:nvPr>
        </p:nvSpPr>
        <p:spPr>
          <a:xfrm>
            <a:off x="10700656" y="6356350"/>
            <a:ext cx="6531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ntent">
  <p:cSld name="3  Content">
    <p:bg>
      <p:bgPr>
        <a:solidFill>
          <a:schemeClr val="dk1"/>
        </a:solidFill>
        <a:effectLst/>
      </p:bgPr>
    </p:bg>
    <p:spTree>
      <p:nvGrpSpPr>
        <p:cNvPr id="1" name="Shape 446"/>
        <p:cNvGrpSpPr/>
        <p:nvPr/>
      </p:nvGrpSpPr>
      <p:grpSpPr>
        <a:xfrm>
          <a:off x="0" y="0"/>
          <a:ext cx="0" cy="0"/>
          <a:chOff x="0" y="0"/>
          <a:chExt cx="0" cy="0"/>
        </a:xfrm>
      </p:grpSpPr>
      <p:sp>
        <p:nvSpPr>
          <p:cNvPr id="447" name="Google Shape;447;g275eca368cb_0_5154"/>
          <p:cNvSpPr txBox="1">
            <a:spLocks noGrp="1"/>
          </p:cNvSpPr>
          <p:nvPr>
            <p:ph type="title"/>
          </p:nvPr>
        </p:nvSpPr>
        <p:spPr>
          <a:xfrm>
            <a:off x="1885156" y="892177"/>
            <a:ext cx="8421600" cy="13257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2800"/>
              <a:buFont typeface="Arial"/>
              <a:buNone/>
              <a:defRPr sz="28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448" name="Google Shape;448;g275eca368cb_0_5154"/>
          <p:cNvPicPr preferRelativeResize="0"/>
          <p:nvPr/>
        </p:nvPicPr>
        <p:blipFill rotWithShape="1">
          <a:blip r:embed="rId2">
            <a:alphaModFix/>
          </a:blip>
          <a:srcRect/>
          <a:stretch/>
        </p:blipFill>
        <p:spPr>
          <a:xfrm>
            <a:off x="1465141" y="2358007"/>
            <a:ext cx="2438400" cy="2019300"/>
          </a:xfrm>
          <a:prstGeom prst="rect">
            <a:avLst/>
          </a:prstGeom>
          <a:noFill/>
          <a:ln>
            <a:noFill/>
          </a:ln>
        </p:spPr>
      </p:pic>
      <p:pic>
        <p:nvPicPr>
          <p:cNvPr id="449" name="Google Shape;449;g275eca368cb_0_5154"/>
          <p:cNvPicPr preferRelativeResize="0"/>
          <p:nvPr/>
        </p:nvPicPr>
        <p:blipFill rotWithShape="1">
          <a:blip r:embed="rId3">
            <a:alphaModFix/>
          </a:blip>
          <a:srcRect/>
          <a:stretch/>
        </p:blipFill>
        <p:spPr>
          <a:xfrm>
            <a:off x="5000625" y="2531837"/>
            <a:ext cx="2190750" cy="1943100"/>
          </a:xfrm>
          <a:prstGeom prst="rect">
            <a:avLst/>
          </a:prstGeom>
          <a:noFill/>
          <a:ln>
            <a:noFill/>
          </a:ln>
        </p:spPr>
      </p:pic>
      <p:pic>
        <p:nvPicPr>
          <p:cNvPr id="450" name="Google Shape;450;g275eca368cb_0_5154"/>
          <p:cNvPicPr preferRelativeResize="0"/>
          <p:nvPr/>
        </p:nvPicPr>
        <p:blipFill rotWithShape="1">
          <a:blip r:embed="rId4">
            <a:alphaModFix/>
          </a:blip>
          <a:srcRect/>
          <a:stretch/>
        </p:blipFill>
        <p:spPr>
          <a:xfrm>
            <a:off x="8345608" y="2421056"/>
            <a:ext cx="2324100" cy="2057400"/>
          </a:xfrm>
          <a:prstGeom prst="rect">
            <a:avLst/>
          </a:prstGeom>
          <a:noFill/>
          <a:ln>
            <a:noFill/>
          </a:ln>
        </p:spPr>
      </p:pic>
      <p:sp>
        <p:nvSpPr>
          <p:cNvPr id="451" name="Google Shape;451;g275eca368cb_0_5154"/>
          <p:cNvSpPr txBox="1">
            <a:spLocks noGrp="1"/>
          </p:cNvSpPr>
          <p:nvPr>
            <p:ph type="body" idx="1"/>
          </p:nvPr>
        </p:nvSpPr>
        <p:spPr>
          <a:xfrm>
            <a:off x="2063855" y="3064615"/>
            <a:ext cx="1241100" cy="8238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1"/>
              </a:buClr>
              <a:buSzPts val="4000"/>
              <a:buNone/>
              <a:defRPr sz="4000" cap="none">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2" name="Google Shape;452;g275eca368cb_0_5154"/>
          <p:cNvSpPr txBox="1">
            <a:spLocks noGrp="1"/>
          </p:cNvSpPr>
          <p:nvPr>
            <p:ph type="body" idx="2"/>
          </p:nvPr>
        </p:nvSpPr>
        <p:spPr>
          <a:xfrm>
            <a:off x="5475514" y="3064615"/>
            <a:ext cx="1241100" cy="8238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1"/>
              </a:buClr>
              <a:buSzPts val="4000"/>
              <a:buNone/>
              <a:defRPr sz="4000" cap="none">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3" name="Google Shape;453;g275eca368cb_0_5154"/>
          <p:cNvSpPr txBox="1">
            <a:spLocks noGrp="1"/>
          </p:cNvSpPr>
          <p:nvPr>
            <p:ph type="body" idx="3"/>
          </p:nvPr>
        </p:nvSpPr>
        <p:spPr>
          <a:xfrm>
            <a:off x="8887174" y="3064615"/>
            <a:ext cx="1241100" cy="8238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1"/>
              </a:buClr>
              <a:buSzPts val="4000"/>
              <a:buNone/>
              <a:defRPr sz="4000" cap="none">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4" name="Google Shape;454;g275eca368cb_0_5154"/>
          <p:cNvSpPr txBox="1">
            <a:spLocks noGrp="1"/>
          </p:cNvSpPr>
          <p:nvPr>
            <p:ph type="body" idx="4"/>
          </p:nvPr>
        </p:nvSpPr>
        <p:spPr>
          <a:xfrm>
            <a:off x="1129698" y="4824188"/>
            <a:ext cx="3124200" cy="4629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chemeClr val="lt1"/>
              </a:buClr>
              <a:buSzPts val="2000"/>
              <a:buNone/>
              <a:defRPr sz="2000" cap="none">
                <a:solidFill>
                  <a:schemeClr val="lt1"/>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5" name="Google Shape;455;g275eca368cb_0_5154"/>
          <p:cNvSpPr txBox="1">
            <a:spLocks noGrp="1"/>
          </p:cNvSpPr>
          <p:nvPr>
            <p:ph type="body" idx="5"/>
          </p:nvPr>
        </p:nvSpPr>
        <p:spPr>
          <a:xfrm>
            <a:off x="1129698" y="5280763"/>
            <a:ext cx="3124200" cy="4629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chemeClr val="lt1"/>
              </a:buClr>
              <a:buSzPts val="1400"/>
              <a:buNone/>
              <a:defRPr sz="1400" cap="none">
                <a:solidFill>
                  <a:schemeClr val="lt1"/>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6" name="Google Shape;456;g275eca368cb_0_5154"/>
          <p:cNvSpPr txBox="1">
            <a:spLocks noGrp="1"/>
          </p:cNvSpPr>
          <p:nvPr>
            <p:ph type="body" idx="6"/>
          </p:nvPr>
        </p:nvSpPr>
        <p:spPr>
          <a:xfrm>
            <a:off x="4526261" y="4824188"/>
            <a:ext cx="3139500" cy="4629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chemeClr val="lt1"/>
              </a:buClr>
              <a:buSzPts val="2000"/>
              <a:buNone/>
              <a:defRPr sz="2000" cap="none">
                <a:solidFill>
                  <a:schemeClr val="lt1"/>
                </a:solidFill>
              </a:defRPr>
            </a:lvl1pPr>
            <a:lvl2pPr marL="914400" lvl="1" indent="-228600" algn="l">
              <a:lnSpc>
                <a:spcPct val="100000"/>
              </a:lnSpc>
              <a:spcBef>
                <a:spcPts val="500"/>
              </a:spcBef>
              <a:spcAft>
                <a:spcPts val="0"/>
              </a:spcAft>
              <a:buClr>
                <a:schemeClr val="lt1"/>
              </a:buClr>
              <a:buSzPts val="2000"/>
              <a:buNone/>
              <a:defRPr sz="2000" cap="none">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7" name="Google Shape;457;g275eca368cb_0_5154"/>
          <p:cNvSpPr txBox="1">
            <a:spLocks noGrp="1"/>
          </p:cNvSpPr>
          <p:nvPr>
            <p:ph type="body" idx="7"/>
          </p:nvPr>
        </p:nvSpPr>
        <p:spPr>
          <a:xfrm>
            <a:off x="4526261" y="5280763"/>
            <a:ext cx="3139500" cy="4629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chemeClr val="lt1"/>
              </a:buClr>
              <a:buSzPts val="1400"/>
              <a:buNone/>
              <a:defRPr sz="1400" cap="none">
                <a:solidFill>
                  <a:schemeClr val="lt1"/>
                </a:solidFill>
              </a:defRPr>
            </a:lvl1pPr>
            <a:lvl2pPr marL="914400" lvl="1" indent="-228600" algn="ctr">
              <a:lnSpc>
                <a:spcPct val="100000"/>
              </a:lnSpc>
              <a:spcBef>
                <a:spcPts val="500"/>
              </a:spcBef>
              <a:spcAft>
                <a:spcPts val="0"/>
              </a:spcAft>
              <a:buClr>
                <a:schemeClr val="lt1"/>
              </a:buClr>
              <a:buSzPts val="1400"/>
              <a:buNone/>
              <a:defRPr sz="1400" cap="none">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8" name="Google Shape;458;g275eca368cb_0_5154"/>
          <p:cNvSpPr txBox="1">
            <a:spLocks noGrp="1"/>
          </p:cNvSpPr>
          <p:nvPr>
            <p:ph type="body" idx="8"/>
          </p:nvPr>
        </p:nvSpPr>
        <p:spPr>
          <a:xfrm>
            <a:off x="7938210" y="4824188"/>
            <a:ext cx="3124200" cy="4629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chemeClr val="lt1"/>
              </a:buClr>
              <a:buSzPts val="2000"/>
              <a:buNone/>
              <a:defRPr sz="2000" cap="none">
                <a:solidFill>
                  <a:schemeClr val="lt1"/>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9" name="Google Shape;459;g275eca368cb_0_5154"/>
          <p:cNvSpPr txBox="1">
            <a:spLocks noGrp="1"/>
          </p:cNvSpPr>
          <p:nvPr>
            <p:ph type="body" idx="9"/>
          </p:nvPr>
        </p:nvSpPr>
        <p:spPr>
          <a:xfrm>
            <a:off x="7938210" y="5280763"/>
            <a:ext cx="3124200" cy="4629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chemeClr val="lt1"/>
              </a:buClr>
              <a:buSzPts val="1400"/>
              <a:buNone/>
              <a:defRPr sz="1400" cap="none">
                <a:solidFill>
                  <a:schemeClr val="lt1"/>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0" name="Google Shape;460;g275eca368cb_0_515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1" name="Google Shape;461;g275eca368cb_0_515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2" name="Google Shape;462;g275eca368cb_0_51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wo Content" type="twoTxTwoObj">
  <p:cSld name="TWO_OBJECTS_WITH_TEXT">
    <p:bg>
      <p:bgPr>
        <a:solidFill>
          <a:schemeClr val="accent1"/>
        </a:solidFill>
        <a:effectLst/>
      </p:bgPr>
    </p:bg>
    <p:spTree>
      <p:nvGrpSpPr>
        <p:cNvPr id="1" name="Shape 463"/>
        <p:cNvGrpSpPr/>
        <p:nvPr/>
      </p:nvGrpSpPr>
      <p:grpSpPr>
        <a:xfrm>
          <a:off x="0" y="0"/>
          <a:ext cx="0" cy="0"/>
          <a:chOff x="0" y="0"/>
          <a:chExt cx="0" cy="0"/>
        </a:xfrm>
      </p:grpSpPr>
      <p:sp>
        <p:nvSpPr>
          <p:cNvPr id="464" name="Google Shape;464;g275eca368cb_0_5171"/>
          <p:cNvSpPr txBox="1">
            <a:spLocks noGrp="1"/>
          </p:cNvSpPr>
          <p:nvPr>
            <p:ph type="title"/>
          </p:nvPr>
        </p:nvSpPr>
        <p:spPr>
          <a:xfrm>
            <a:off x="2933700" y="892177"/>
            <a:ext cx="8421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5" name="Google Shape;465;g275eca368cb_0_5171"/>
          <p:cNvSpPr txBox="1">
            <a:spLocks noGrp="1"/>
          </p:cNvSpPr>
          <p:nvPr>
            <p:ph type="body" idx="1"/>
          </p:nvPr>
        </p:nvSpPr>
        <p:spPr>
          <a:xfrm>
            <a:off x="2933700" y="2776936"/>
            <a:ext cx="39243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6" name="Google Shape;466;g275eca368cb_0_5171"/>
          <p:cNvSpPr txBox="1">
            <a:spLocks noGrp="1"/>
          </p:cNvSpPr>
          <p:nvPr>
            <p:ph type="body" idx="2"/>
          </p:nvPr>
        </p:nvSpPr>
        <p:spPr>
          <a:xfrm>
            <a:off x="2933700" y="3834606"/>
            <a:ext cx="3924300" cy="199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7" name="Google Shape;467;g275eca368cb_0_5171"/>
          <p:cNvSpPr txBox="1">
            <a:spLocks noGrp="1"/>
          </p:cNvSpPr>
          <p:nvPr>
            <p:ph type="body" idx="3"/>
          </p:nvPr>
        </p:nvSpPr>
        <p:spPr>
          <a:xfrm>
            <a:off x="7410173" y="2776936"/>
            <a:ext cx="39435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8" name="Google Shape;468;g275eca368cb_0_5171"/>
          <p:cNvSpPr txBox="1">
            <a:spLocks noGrp="1"/>
          </p:cNvSpPr>
          <p:nvPr>
            <p:ph type="body" idx="4"/>
          </p:nvPr>
        </p:nvSpPr>
        <p:spPr>
          <a:xfrm>
            <a:off x="7410173" y="3834606"/>
            <a:ext cx="3943500" cy="199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9" name="Google Shape;469;g275eca368cb_0_517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0" name="Google Shape;470;g275eca368cb_0_517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1" name="Google Shape;471;g275eca368cb_0_517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472" name="Google Shape;472;g275eca368cb_0_5171"/>
          <p:cNvPicPr preferRelativeResize="0"/>
          <p:nvPr/>
        </p:nvPicPr>
        <p:blipFill rotWithShape="1">
          <a:blip r:embed="rId2">
            <a:alphaModFix/>
          </a:blip>
          <a:srcRect l="39434" t="20276" b="22670"/>
          <a:stretch/>
        </p:blipFill>
        <p:spPr>
          <a:xfrm>
            <a:off x="25785" y="0"/>
            <a:ext cx="4368031" cy="3912393"/>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accent1"/>
        </a:solidFill>
        <a:effectLst/>
      </p:bgPr>
    </p:bg>
    <p:spTree>
      <p:nvGrpSpPr>
        <p:cNvPr id="1" name="Shape 473"/>
        <p:cNvGrpSpPr/>
        <p:nvPr/>
      </p:nvGrpSpPr>
      <p:grpSpPr>
        <a:xfrm>
          <a:off x="0" y="0"/>
          <a:ext cx="0" cy="0"/>
          <a:chOff x="0" y="0"/>
          <a:chExt cx="0" cy="0"/>
        </a:xfrm>
      </p:grpSpPr>
      <p:sp>
        <p:nvSpPr>
          <p:cNvPr id="474" name="Google Shape;474;g275eca368cb_0_518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5" name="Google Shape;475;g275eca368cb_0_5181"/>
          <p:cNvSpPr txBox="1">
            <a:spLocks noGrp="1"/>
          </p:cNvSpPr>
          <p:nvPr>
            <p:ph type="body" idx="1"/>
          </p:nvPr>
        </p:nvSpPr>
        <p:spPr>
          <a:xfrm>
            <a:off x="748749" y="1361938"/>
            <a:ext cx="6765900" cy="4968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800"/>
              <a:buNone/>
              <a:defRPr sz="18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400"/>
              <a:buNone/>
              <a:defRPr sz="1400"/>
            </a:lvl4pPr>
            <a:lvl5pPr marL="2286000" lvl="4" indent="-228600" algn="l">
              <a:lnSpc>
                <a:spcPct val="9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6" name="Google Shape;476;g275eca368cb_0_5181"/>
          <p:cNvSpPr>
            <a:spLocks noGrp="1"/>
          </p:cNvSpPr>
          <p:nvPr>
            <p:ph type="chart" idx="2"/>
          </p:nvPr>
        </p:nvSpPr>
        <p:spPr>
          <a:xfrm>
            <a:off x="838200" y="2286002"/>
            <a:ext cx="6094200" cy="35421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77" name="Google Shape;477;g275eca368cb_0_5181"/>
          <p:cNvSpPr txBox="1">
            <a:spLocks noGrp="1"/>
          </p:cNvSpPr>
          <p:nvPr>
            <p:ph type="body" idx="3"/>
          </p:nvPr>
        </p:nvSpPr>
        <p:spPr>
          <a:xfrm>
            <a:off x="7858125" y="2284624"/>
            <a:ext cx="3147300" cy="306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400"/>
              <a:buNone/>
              <a:defRPr sz="1400" cap="none">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100"/>
              <a:buNone/>
              <a:defRPr sz="1100"/>
            </a:lvl4pPr>
            <a:lvl5pPr marL="2286000" lvl="4" indent="-228600" algn="l">
              <a:lnSpc>
                <a:spcPct val="90000"/>
              </a:lnSpc>
              <a:spcBef>
                <a:spcPts val="500"/>
              </a:spcBef>
              <a:spcAft>
                <a:spcPts val="0"/>
              </a:spcAft>
              <a:buClr>
                <a:schemeClr val="dk1"/>
              </a:buClr>
              <a:buSzPts val="1100"/>
              <a:buNone/>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8" name="Google Shape;478;g275eca368cb_0_5181"/>
          <p:cNvSpPr txBox="1">
            <a:spLocks noGrp="1"/>
          </p:cNvSpPr>
          <p:nvPr>
            <p:ph type="body" idx="4"/>
          </p:nvPr>
        </p:nvSpPr>
        <p:spPr>
          <a:xfrm>
            <a:off x="7858125" y="2779713"/>
            <a:ext cx="3147900" cy="3095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1200"/>
              <a:buNone/>
              <a:defRPr sz="1200">
                <a:solidFill>
                  <a:srgbClr val="595959"/>
                </a:solidFill>
              </a:defRPr>
            </a:lvl1pPr>
            <a:lvl2pPr marL="914400" lvl="1" indent="-228600" algn="l">
              <a:lnSpc>
                <a:spcPct val="90000"/>
              </a:lnSpc>
              <a:spcBef>
                <a:spcPts val="500"/>
              </a:spcBef>
              <a:spcAft>
                <a:spcPts val="0"/>
              </a:spcAft>
              <a:buClr>
                <a:srgbClr val="595959"/>
              </a:buClr>
              <a:buSzPts val="1100"/>
              <a:buNone/>
              <a:defRPr sz="1100">
                <a:solidFill>
                  <a:srgbClr val="595959"/>
                </a:solidFill>
              </a:defRPr>
            </a:lvl2pPr>
            <a:lvl3pPr marL="1371600" lvl="2" indent="-228600" algn="l">
              <a:lnSpc>
                <a:spcPct val="90000"/>
              </a:lnSpc>
              <a:spcBef>
                <a:spcPts val="500"/>
              </a:spcBef>
              <a:spcAft>
                <a:spcPts val="0"/>
              </a:spcAft>
              <a:buClr>
                <a:srgbClr val="595959"/>
              </a:buClr>
              <a:buSzPts val="1050"/>
              <a:buNone/>
              <a:defRPr sz="1050">
                <a:solidFill>
                  <a:srgbClr val="595959"/>
                </a:solidFill>
              </a:defRPr>
            </a:lvl3pPr>
            <a:lvl4pPr marL="1828800" lvl="3" indent="-228600" algn="l">
              <a:lnSpc>
                <a:spcPct val="90000"/>
              </a:lnSpc>
              <a:spcBef>
                <a:spcPts val="500"/>
              </a:spcBef>
              <a:spcAft>
                <a:spcPts val="0"/>
              </a:spcAft>
              <a:buClr>
                <a:srgbClr val="595959"/>
              </a:buClr>
              <a:buSzPts val="1000"/>
              <a:buNone/>
              <a:defRPr sz="1000">
                <a:solidFill>
                  <a:srgbClr val="595959"/>
                </a:solidFill>
              </a:defRPr>
            </a:lvl4pPr>
            <a:lvl5pPr marL="2286000" lvl="4" indent="-228600" algn="l">
              <a:lnSpc>
                <a:spcPct val="90000"/>
              </a:lnSpc>
              <a:spcBef>
                <a:spcPts val="500"/>
              </a:spcBef>
              <a:spcAft>
                <a:spcPts val="0"/>
              </a:spcAft>
              <a:buClr>
                <a:srgbClr val="595959"/>
              </a:buClr>
              <a:buSzPts val="1000"/>
              <a:buNone/>
              <a:defRPr sz="1000">
                <a:solidFill>
                  <a:srgbClr val="59595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g275eca368cb_0_518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0" name="Google Shape;480;g275eca368cb_0_518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1" name="Google Shape;481;g275eca368cb_0_518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meline 2">
  <p:cSld name="Timeline 2">
    <p:spTree>
      <p:nvGrpSpPr>
        <p:cNvPr id="1" name="Shape 482"/>
        <p:cNvGrpSpPr/>
        <p:nvPr/>
      </p:nvGrpSpPr>
      <p:grpSpPr>
        <a:xfrm>
          <a:off x="0" y="0"/>
          <a:ext cx="0" cy="0"/>
          <a:chOff x="0" y="0"/>
          <a:chExt cx="0" cy="0"/>
        </a:xfrm>
      </p:grpSpPr>
      <p:sp>
        <p:nvSpPr>
          <p:cNvPr id="483" name="Google Shape;483;g275eca368cb_0_5190"/>
          <p:cNvSpPr/>
          <p:nvPr/>
        </p:nvSpPr>
        <p:spPr>
          <a:xfrm>
            <a:off x="0" y="3057683"/>
            <a:ext cx="12192000" cy="2010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84" name="Google Shape;484;g275eca368cb_0_519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5" name="Google Shape;485;g275eca368cb_0_5190"/>
          <p:cNvSpPr txBox="1">
            <a:spLocks noGrp="1"/>
          </p:cNvSpPr>
          <p:nvPr>
            <p:ph type="body" idx="1"/>
          </p:nvPr>
        </p:nvSpPr>
        <p:spPr>
          <a:xfrm>
            <a:off x="914399" y="3354712"/>
            <a:ext cx="731400" cy="457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1400"/>
              <a:buNone/>
              <a:defRPr sz="14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6" name="Google Shape;486;g275eca368cb_0_5190"/>
          <p:cNvSpPr txBox="1">
            <a:spLocks noGrp="1"/>
          </p:cNvSpPr>
          <p:nvPr>
            <p:ph type="body" idx="2"/>
          </p:nvPr>
        </p:nvSpPr>
        <p:spPr>
          <a:xfrm>
            <a:off x="1965960" y="3502152"/>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7" name="Google Shape;487;g275eca368cb_0_5190"/>
          <p:cNvSpPr txBox="1">
            <a:spLocks noGrp="1"/>
          </p:cNvSpPr>
          <p:nvPr>
            <p:ph type="body" idx="3"/>
          </p:nvPr>
        </p:nvSpPr>
        <p:spPr>
          <a:xfrm>
            <a:off x="2753880" y="3502152"/>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8" name="Google Shape;488;g275eca368cb_0_5190"/>
          <p:cNvSpPr txBox="1">
            <a:spLocks noGrp="1"/>
          </p:cNvSpPr>
          <p:nvPr>
            <p:ph type="body" idx="4"/>
          </p:nvPr>
        </p:nvSpPr>
        <p:spPr>
          <a:xfrm>
            <a:off x="3541800" y="3502152"/>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9" name="Google Shape;489;g275eca368cb_0_5190"/>
          <p:cNvSpPr txBox="1">
            <a:spLocks noGrp="1"/>
          </p:cNvSpPr>
          <p:nvPr>
            <p:ph type="body" idx="5"/>
          </p:nvPr>
        </p:nvSpPr>
        <p:spPr>
          <a:xfrm>
            <a:off x="4329720" y="3502152"/>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0" name="Google Shape;490;g275eca368cb_0_5190"/>
          <p:cNvSpPr txBox="1">
            <a:spLocks noGrp="1"/>
          </p:cNvSpPr>
          <p:nvPr>
            <p:ph type="body" idx="6"/>
          </p:nvPr>
        </p:nvSpPr>
        <p:spPr>
          <a:xfrm>
            <a:off x="5117640" y="3502152"/>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1" name="Google Shape;491;g275eca368cb_0_5190"/>
          <p:cNvSpPr txBox="1">
            <a:spLocks noGrp="1"/>
          </p:cNvSpPr>
          <p:nvPr>
            <p:ph type="body" idx="7"/>
          </p:nvPr>
        </p:nvSpPr>
        <p:spPr>
          <a:xfrm>
            <a:off x="5905560" y="3502152"/>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2" name="Google Shape;492;g275eca368cb_0_5190"/>
          <p:cNvSpPr txBox="1">
            <a:spLocks noGrp="1"/>
          </p:cNvSpPr>
          <p:nvPr>
            <p:ph type="body" idx="8"/>
          </p:nvPr>
        </p:nvSpPr>
        <p:spPr>
          <a:xfrm>
            <a:off x="6693480" y="3502152"/>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3" name="Google Shape;493;g275eca368cb_0_5190"/>
          <p:cNvSpPr txBox="1">
            <a:spLocks noGrp="1"/>
          </p:cNvSpPr>
          <p:nvPr>
            <p:ph type="body" idx="9"/>
          </p:nvPr>
        </p:nvSpPr>
        <p:spPr>
          <a:xfrm>
            <a:off x="7481400" y="3502152"/>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4" name="Google Shape;494;g275eca368cb_0_5190"/>
          <p:cNvSpPr txBox="1">
            <a:spLocks noGrp="1"/>
          </p:cNvSpPr>
          <p:nvPr>
            <p:ph type="body" idx="13"/>
          </p:nvPr>
        </p:nvSpPr>
        <p:spPr>
          <a:xfrm>
            <a:off x="8269320" y="3502152"/>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5" name="Google Shape;495;g275eca368cb_0_5190"/>
          <p:cNvSpPr txBox="1">
            <a:spLocks noGrp="1"/>
          </p:cNvSpPr>
          <p:nvPr>
            <p:ph type="body" idx="14"/>
          </p:nvPr>
        </p:nvSpPr>
        <p:spPr>
          <a:xfrm>
            <a:off x="9057240" y="3502152"/>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6" name="Google Shape;496;g275eca368cb_0_5190"/>
          <p:cNvSpPr txBox="1">
            <a:spLocks noGrp="1"/>
          </p:cNvSpPr>
          <p:nvPr>
            <p:ph type="body" idx="15"/>
          </p:nvPr>
        </p:nvSpPr>
        <p:spPr>
          <a:xfrm>
            <a:off x="9845160" y="3502152"/>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7" name="Google Shape;497;g275eca368cb_0_5190"/>
          <p:cNvSpPr txBox="1">
            <a:spLocks noGrp="1"/>
          </p:cNvSpPr>
          <p:nvPr>
            <p:ph type="body" idx="16"/>
          </p:nvPr>
        </p:nvSpPr>
        <p:spPr>
          <a:xfrm>
            <a:off x="10633085" y="3502152"/>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8" name="Google Shape;498;g275eca368cb_0_5190"/>
          <p:cNvSpPr txBox="1">
            <a:spLocks noGrp="1"/>
          </p:cNvSpPr>
          <p:nvPr>
            <p:ph type="body" idx="17"/>
          </p:nvPr>
        </p:nvSpPr>
        <p:spPr>
          <a:xfrm>
            <a:off x="914400" y="4292468"/>
            <a:ext cx="731400" cy="457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1400"/>
              <a:buNone/>
              <a:defRPr sz="14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9" name="Google Shape;499;g275eca368cb_0_5190"/>
          <p:cNvSpPr txBox="1">
            <a:spLocks noGrp="1"/>
          </p:cNvSpPr>
          <p:nvPr>
            <p:ph type="body" idx="18"/>
          </p:nvPr>
        </p:nvSpPr>
        <p:spPr>
          <a:xfrm>
            <a:off x="1969915" y="4425696"/>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0" name="Google Shape;500;g275eca368cb_0_5190"/>
          <p:cNvSpPr txBox="1">
            <a:spLocks noGrp="1"/>
          </p:cNvSpPr>
          <p:nvPr>
            <p:ph type="body" idx="19"/>
          </p:nvPr>
        </p:nvSpPr>
        <p:spPr>
          <a:xfrm>
            <a:off x="2757602" y="4425696"/>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1" name="Google Shape;501;g275eca368cb_0_5190"/>
          <p:cNvSpPr txBox="1">
            <a:spLocks noGrp="1"/>
          </p:cNvSpPr>
          <p:nvPr>
            <p:ph type="body" idx="20"/>
          </p:nvPr>
        </p:nvSpPr>
        <p:spPr>
          <a:xfrm>
            <a:off x="3545289" y="4425696"/>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2" name="Google Shape;502;g275eca368cb_0_5190"/>
          <p:cNvSpPr txBox="1">
            <a:spLocks noGrp="1"/>
          </p:cNvSpPr>
          <p:nvPr>
            <p:ph type="body" idx="21"/>
          </p:nvPr>
        </p:nvSpPr>
        <p:spPr>
          <a:xfrm>
            <a:off x="4332976" y="4425696"/>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3" name="Google Shape;503;g275eca368cb_0_5190"/>
          <p:cNvSpPr txBox="1">
            <a:spLocks noGrp="1"/>
          </p:cNvSpPr>
          <p:nvPr>
            <p:ph type="body" idx="22"/>
          </p:nvPr>
        </p:nvSpPr>
        <p:spPr>
          <a:xfrm>
            <a:off x="5120663" y="4425696"/>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4" name="Google Shape;504;g275eca368cb_0_5190"/>
          <p:cNvSpPr txBox="1">
            <a:spLocks noGrp="1"/>
          </p:cNvSpPr>
          <p:nvPr>
            <p:ph type="body" idx="23"/>
          </p:nvPr>
        </p:nvSpPr>
        <p:spPr>
          <a:xfrm>
            <a:off x="5908350" y="4425696"/>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5" name="Google Shape;505;g275eca368cb_0_5190"/>
          <p:cNvSpPr txBox="1">
            <a:spLocks noGrp="1"/>
          </p:cNvSpPr>
          <p:nvPr>
            <p:ph type="body" idx="24"/>
          </p:nvPr>
        </p:nvSpPr>
        <p:spPr>
          <a:xfrm>
            <a:off x="6696037" y="4425696"/>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6" name="Google Shape;506;g275eca368cb_0_5190"/>
          <p:cNvSpPr txBox="1">
            <a:spLocks noGrp="1"/>
          </p:cNvSpPr>
          <p:nvPr>
            <p:ph type="body" idx="25"/>
          </p:nvPr>
        </p:nvSpPr>
        <p:spPr>
          <a:xfrm>
            <a:off x="7483724" y="4425696"/>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7" name="Google Shape;507;g275eca368cb_0_5190"/>
          <p:cNvSpPr txBox="1">
            <a:spLocks noGrp="1"/>
          </p:cNvSpPr>
          <p:nvPr>
            <p:ph type="body" idx="26"/>
          </p:nvPr>
        </p:nvSpPr>
        <p:spPr>
          <a:xfrm>
            <a:off x="8271411" y="4425696"/>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8" name="Google Shape;508;g275eca368cb_0_5190"/>
          <p:cNvSpPr txBox="1">
            <a:spLocks noGrp="1"/>
          </p:cNvSpPr>
          <p:nvPr>
            <p:ph type="body" idx="27"/>
          </p:nvPr>
        </p:nvSpPr>
        <p:spPr>
          <a:xfrm>
            <a:off x="9059098" y="4425696"/>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9" name="Google Shape;509;g275eca368cb_0_5190"/>
          <p:cNvSpPr txBox="1">
            <a:spLocks noGrp="1"/>
          </p:cNvSpPr>
          <p:nvPr>
            <p:ph type="body" idx="28"/>
          </p:nvPr>
        </p:nvSpPr>
        <p:spPr>
          <a:xfrm>
            <a:off x="9846785" y="4425696"/>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0" name="Google Shape;510;g275eca368cb_0_5190"/>
          <p:cNvSpPr txBox="1">
            <a:spLocks noGrp="1"/>
          </p:cNvSpPr>
          <p:nvPr>
            <p:ph type="body" idx="29"/>
          </p:nvPr>
        </p:nvSpPr>
        <p:spPr>
          <a:xfrm>
            <a:off x="10634472" y="4425696"/>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1" name="Google Shape;511;g275eca368cb_0_5190"/>
          <p:cNvSpPr/>
          <p:nvPr/>
        </p:nvSpPr>
        <p:spPr>
          <a:xfrm>
            <a:off x="929640" y="4034785"/>
            <a:ext cx="10332600" cy="456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F3F3F"/>
              </a:solidFill>
              <a:latin typeface="Arial"/>
              <a:ea typeface="Arial"/>
              <a:cs typeface="Arial"/>
              <a:sym typeface="Arial"/>
            </a:endParaRPr>
          </a:p>
        </p:txBody>
      </p:sp>
      <p:sp>
        <p:nvSpPr>
          <p:cNvPr id="512" name="Google Shape;512;g275eca368cb_0_519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3" name="Google Shape;513;g275eca368cb_0_519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4" name="Google Shape;514;g275eca368cb_0_519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eam Slide 4 People">
  <p:cSld name="Team Slide 4 People">
    <p:bg>
      <p:bgPr>
        <a:solidFill>
          <a:schemeClr val="lt1"/>
        </a:solidFill>
        <a:effectLst/>
      </p:bgPr>
    </p:bg>
    <p:spTree>
      <p:nvGrpSpPr>
        <p:cNvPr id="1" name="Shape 515"/>
        <p:cNvGrpSpPr/>
        <p:nvPr/>
      </p:nvGrpSpPr>
      <p:grpSpPr>
        <a:xfrm>
          <a:off x="0" y="0"/>
          <a:ext cx="0" cy="0"/>
          <a:chOff x="0" y="0"/>
          <a:chExt cx="0" cy="0"/>
        </a:xfrm>
      </p:grpSpPr>
      <p:sp>
        <p:nvSpPr>
          <p:cNvPr id="516" name="Google Shape;516;g275eca368cb_0_5223"/>
          <p:cNvSpPr txBox="1">
            <a:spLocks noGrp="1"/>
          </p:cNvSpPr>
          <p:nvPr>
            <p:ph type="title"/>
          </p:nvPr>
        </p:nvSpPr>
        <p:spPr>
          <a:xfrm>
            <a:off x="1885156" y="892177"/>
            <a:ext cx="8421600" cy="13257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7" name="Google Shape;517;g275eca368cb_0_5223"/>
          <p:cNvSpPr>
            <a:spLocks noGrp="1"/>
          </p:cNvSpPr>
          <p:nvPr>
            <p:ph type="pic" idx="2"/>
          </p:nvPr>
        </p:nvSpPr>
        <p:spPr>
          <a:xfrm>
            <a:off x="1487181" y="2886074"/>
            <a:ext cx="1845600" cy="1845600"/>
          </a:xfrm>
          <a:prstGeom prst="rect">
            <a:avLst/>
          </a:prstGeom>
          <a:solidFill>
            <a:srgbClr val="F2F2F2"/>
          </a:solidFill>
          <a:ln>
            <a:noFill/>
          </a:ln>
        </p:spPr>
      </p:sp>
      <p:sp>
        <p:nvSpPr>
          <p:cNvPr id="518" name="Google Shape;518;g275eca368cb_0_5223"/>
          <p:cNvSpPr txBox="1">
            <a:spLocks noGrp="1"/>
          </p:cNvSpPr>
          <p:nvPr>
            <p:ph type="body" idx="1"/>
          </p:nvPr>
        </p:nvSpPr>
        <p:spPr>
          <a:xfrm>
            <a:off x="1311558" y="5084524"/>
            <a:ext cx="2196600" cy="343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9" name="Google Shape;519;g275eca368cb_0_5223"/>
          <p:cNvSpPr txBox="1">
            <a:spLocks noGrp="1"/>
          </p:cNvSpPr>
          <p:nvPr>
            <p:ph type="body" idx="3"/>
          </p:nvPr>
        </p:nvSpPr>
        <p:spPr>
          <a:xfrm>
            <a:off x="1487181" y="5464114"/>
            <a:ext cx="1845600" cy="343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0" name="Google Shape;520;g275eca368cb_0_5223"/>
          <p:cNvSpPr>
            <a:spLocks noGrp="1"/>
          </p:cNvSpPr>
          <p:nvPr>
            <p:ph type="pic" idx="4"/>
          </p:nvPr>
        </p:nvSpPr>
        <p:spPr>
          <a:xfrm>
            <a:off x="3836914" y="2886074"/>
            <a:ext cx="1845600" cy="1845600"/>
          </a:xfrm>
          <a:prstGeom prst="rect">
            <a:avLst/>
          </a:prstGeom>
          <a:solidFill>
            <a:srgbClr val="F2F2F2"/>
          </a:solidFill>
          <a:ln>
            <a:noFill/>
          </a:ln>
        </p:spPr>
      </p:sp>
      <p:sp>
        <p:nvSpPr>
          <p:cNvPr id="521" name="Google Shape;521;g275eca368cb_0_5223"/>
          <p:cNvSpPr txBox="1">
            <a:spLocks noGrp="1"/>
          </p:cNvSpPr>
          <p:nvPr>
            <p:ph type="body" idx="5"/>
          </p:nvPr>
        </p:nvSpPr>
        <p:spPr>
          <a:xfrm>
            <a:off x="3707607" y="5099206"/>
            <a:ext cx="2145000" cy="343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2" name="Google Shape;522;g275eca368cb_0_5223"/>
          <p:cNvSpPr txBox="1">
            <a:spLocks noGrp="1"/>
          </p:cNvSpPr>
          <p:nvPr>
            <p:ph type="body" idx="6"/>
          </p:nvPr>
        </p:nvSpPr>
        <p:spPr>
          <a:xfrm>
            <a:off x="3836913" y="5478796"/>
            <a:ext cx="1855800" cy="343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3" name="Google Shape;523;g275eca368cb_0_5223"/>
          <p:cNvSpPr>
            <a:spLocks noGrp="1"/>
          </p:cNvSpPr>
          <p:nvPr>
            <p:ph type="pic" idx="7"/>
          </p:nvPr>
        </p:nvSpPr>
        <p:spPr>
          <a:xfrm>
            <a:off x="6327578" y="2886074"/>
            <a:ext cx="1845600" cy="1845600"/>
          </a:xfrm>
          <a:prstGeom prst="rect">
            <a:avLst/>
          </a:prstGeom>
          <a:solidFill>
            <a:srgbClr val="F2F2F2"/>
          </a:solidFill>
          <a:ln>
            <a:noFill/>
          </a:ln>
        </p:spPr>
      </p:sp>
      <p:sp>
        <p:nvSpPr>
          <p:cNvPr id="524" name="Google Shape;524;g275eca368cb_0_5223"/>
          <p:cNvSpPr txBox="1">
            <a:spLocks noGrp="1"/>
          </p:cNvSpPr>
          <p:nvPr>
            <p:ph type="body" idx="8"/>
          </p:nvPr>
        </p:nvSpPr>
        <p:spPr>
          <a:xfrm>
            <a:off x="6198271" y="5099206"/>
            <a:ext cx="2133000" cy="343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5" name="Google Shape;525;g275eca368cb_0_5223"/>
          <p:cNvSpPr txBox="1">
            <a:spLocks noGrp="1"/>
          </p:cNvSpPr>
          <p:nvPr>
            <p:ph type="body" idx="9"/>
          </p:nvPr>
        </p:nvSpPr>
        <p:spPr>
          <a:xfrm>
            <a:off x="6327577" y="5478796"/>
            <a:ext cx="1845600" cy="343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6" name="Google Shape;526;g275eca368cb_0_5223"/>
          <p:cNvSpPr>
            <a:spLocks noGrp="1"/>
          </p:cNvSpPr>
          <p:nvPr>
            <p:ph type="pic" idx="13"/>
          </p:nvPr>
        </p:nvSpPr>
        <p:spPr>
          <a:xfrm>
            <a:off x="8747458" y="2886074"/>
            <a:ext cx="1845600" cy="1845600"/>
          </a:xfrm>
          <a:prstGeom prst="rect">
            <a:avLst/>
          </a:prstGeom>
          <a:solidFill>
            <a:srgbClr val="F2F2F2"/>
          </a:solidFill>
          <a:ln>
            <a:noFill/>
          </a:ln>
        </p:spPr>
      </p:sp>
      <p:sp>
        <p:nvSpPr>
          <p:cNvPr id="527" name="Google Shape;527;g275eca368cb_0_5223"/>
          <p:cNvSpPr txBox="1">
            <a:spLocks noGrp="1"/>
          </p:cNvSpPr>
          <p:nvPr>
            <p:ph type="body" idx="14"/>
          </p:nvPr>
        </p:nvSpPr>
        <p:spPr>
          <a:xfrm>
            <a:off x="8618152" y="5084524"/>
            <a:ext cx="2133000" cy="343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8" name="Google Shape;528;g275eca368cb_0_5223"/>
          <p:cNvSpPr txBox="1">
            <a:spLocks noGrp="1"/>
          </p:cNvSpPr>
          <p:nvPr>
            <p:ph type="body" idx="15"/>
          </p:nvPr>
        </p:nvSpPr>
        <p:spPr>
          <a:xfrm>
            <a:off x="8747458" y="5464114"/>
            <a:ext cx="1845600" cy="343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cxnSp>
        <p:nvCxnSpPr>
          <p:cNvPr id="529" name="Google Shape;529;g275eca368cb_0_5223"/>
          <p:cNvCxnSpPr/>
          <p:nvPr/>
        </p:nvCxnSpPr>
        <p:spPr>
          <a:xfrm rot="10800000">
            <a:off x="7334400" y="0"/>
            <a:ext cx="4857600" cy="762000"/>
          </a:xfrm>
          <a:prstGeom prst="straightConnector1">
            <a:avLst/>
          </a:prstGeom>
          <a:noFill/>
          <a:ln w="9525" cap="flat" cmpd="sng">
            <a:solidFill>
              <a:schemeClr val="dk1"/>
            </a:solidFill>
            <a:prstDash val="solid"/>
            <a:miter lim="800000"/>
            <a:headEnd type="none" w="sm" len="sm"/>
            <a:tailEnd type="none" w="sm" len="sm"/>
          </a:ln>
        </p:spPr>
      </p:cxnSp>
      <p:cxnSp>
        <p:nvCxnSpPr>
          <p:cNvPr id="530" name="Google Shape;530;g275eca368cb_0_5223"/>
          <p:cNvCxnSpPr/>
          <p:nvPr/>
        </p:nvCxnSpPr>
        <p:spPr>
          <a:xfrm>
            <a:off x="11487150" y="0"/>
            <a:ext cx="705000" cy="1724100"/>
          </a:xfrm>
          <a:prstGeom prst="straightConnector1">
            <a:avLst/>
          </a:prstGeom>
          <a:noFill/>
          <a:ln w="9525" cap="flat" cmpd="sng">
            <a:solidFill>
              <a:schemeClr val="dk1"/>
            </a:solidFill>
            <a:prstDash val="solid"/>
            <a:miter lim="800000"/>
            <a:headEnd type="none" w="sm" len="sm"/>
            <a:tailEnd type="none" w="sm" len="sm"/>
          </a:ln>
        </p:spPr>
      </p:cxnSp>
      <p:sp>
        <p:nvSpPr>
          <p:cNvPr id="531" name="Google Shape;531;g275eca368cb_0_52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2" name="Google Shape;532;g275eca368cb_0_52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3" name="Google Shape;533;g275eca368cb_0_52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9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TxTwoObj">
  <p:cSld name="TWO_OBJECTS_WITH_TEXT">
    <p:bg>
      <p:bgPr>
        <a:solidFill>
          <a:schemeClr val="accent1"/>
        </a:solidFill>
        <a:effectLst/>
      </p:bgPr>
    </p:bg>
    <p:spTree>
      <p:nvGrpSpPr>
        <p:cNvPr id="1" name="Shape 39"/>
        <p:cNvGrpSpPr/>
        <p:nvPr/>
      </p:nvGrpSpPr>
      <p:grpSpPr>
        <a:xfrm>
          <a:off x="0" y="0"/>
          <a:ext cx="0" cy="0"/>
          <a:chOff x="0" y="0"/>
          <a:chExt cx="0" cy="0"/>
        </a:xfrm>
      </p:grpSpPr>
      <p:sp>
        <p:nvSpPr>
          <p:cNvPr id="40" name="Google Shape;40;p26"/>
          <p:cNvSpPr txBox="1">
            <a:spLocks noGrp="1"/>
          </p:cNvSpPr>
          <p:nvPr>
            <p:ph type="title"/>
          </p:nvPr>
        </p:nvSpPr>
        <p:spPr>
          <a:xfrm>
            <a:off x="2933700" y="892177"/>
            <a:ext cx="842168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6"/>
          <p:cNvSpPr txBox="1">
            <a:spLocks noGrp="1"/>
          </p:cNvSpPr>
          <p:nvPr>
            <p:ph type="body" idx="1"/>
          </p:nvPr>
        </p:nvSpPr>
        <p:spPr>
          <a:xfrm>
            <a:off x="2933700" y="2776936"/>
            <a:ext cx="392430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26"/>
          <p:cNvSpPr txBox="1">
            <a:spLocks noGrp="1"/>
          </p:cNvSpPr>
          <p:nvPr>
            <p:ph type="body" idx="2"/>
          </p:nvPr>
        </p:nvSpPr>
        <p:spPr>
          <a:xfrm>
            <a:off x="2933700" y="3834606"/>
            <a:ext cx="3924300"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6"/>
          <p:cNvSpPr txBox="1">
            <a:spLocks noGrp="1"/>
          </p:cNvSpPr>
          <p:nvPr>
            <p:ph type="body" idx="3"/>
          </p:nvPr>
        </p:nvSpPr>
        <p:spPr>
          <a:xfrm>
            <a:off x="7410173" y="2776936"/>
            <a:ext cx="394362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6"/>
          <p:cNvSpPr txBox="1">
            <a:spLocks noGrp="1"/>
          </p:cNvSpPr>
          <p:nvPr>
            <p:ph type="body" idx="4"/>
          </p:nvPr>
        </p:nvSpPr>
        <p:spPr>
          <a:xfrm>
            <a:off x="7410173" y="3834606"/>
            <a:ext cx="3943627"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48" name="Google Shape;48;p26"/>
          <p:cNvPicPr preferRelativeResize="0"/>
          <p:nvPr/>
        </p:nvPicPr>
        <p:blipFill rotWithShape="1">
          <a:blip r:embed="rId2">
            <a:alphaModFix/>
          </a:blip>
          <a:srcRect l="39434" t="20278" b="22673"/>
          <a:stretch/>
        </p:blipFill>
        <p:spPr>
          <a:xfrm>
            <a:off x="25785" y="0"/>
            <a:ext cx="4368030" cy="3912394"/>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eam Slide 8 People">
  <p:cSld name="Team Slide 8 People">
    <p:bg>
      <p:bgPr>
        <a:solidFill>
          <a:schemeClr val="dk1"/>
        </a:solidFill>
        <a:effectLst/>
      </p:bgPr>
    </p:bg>
    <p:spTree>
      <p:nvGrpSpPr>
        <p:cNvPr id="1" name="Shape 534"/>
        <p:cNvGrpSpPr/>
        <p:nvPr/>
      </p:nvGrpSpPr>
      <p:grpSpPr>
        <a:xfrm>
          <a:off x="0" y="0"/>
          <a:ext cx="0" cy="0"/>
          <a:chOff x="0" y="0"/>
          <a:chExt cx="0" cy="0"/>
        </a:xfrm>
      </p:grpSpPr>
      <p:sp>
        <p:nvSpPr>
          <p:cNvPr id="535" name="Google Shape;535;g275eca368cb_0_5242"/>
          <p:cNvSpPr txBox="1">
            <a:spLocks noGrp="1"/>
          </p:cNvSpPr>
          <p:nvPr>
            <p:ph type="title"/>
          </p:nvPr>
        </p:nvSpPr>
        <p:spPr>
          <a:xfrm>
            <a:off x="1885156" y="892177"/>
            <a:ext cx="8421600" cy="13257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2800"/>
              <a:buFont typeface="Arial"/>
              <a:buNone/>
              <a:defRPr sz="2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6" name="Google Shape;536;g275eca368cb_0_5242"/>
          <p:cNvSpPr>
            <a:spLocks noGrp="1"/>
          </p:cNvSpPr>
          <p:nvPr>
            <p:ph type="pic" idx="2"/>
          </p:nvPr>
        </p:nvSpPr>
        <p:spPr>
          <a:xfrm>
            <a:off x="1877176" y="2428875"/>
            <a:ext cx="1066800" cy="1066800"/>
          </a:xfrm>
          <a:prstGeom prst="rect">
            <a:avLst/>
          </a:prstGeom>
          <a:solidFill>
            <a:schemeClr val="lt1"/>
          </a:solidFill>
          <a:ln>
            <a:noFill/>
          </a:ln>
        </p:spPr>
      </p:sp>
      <p:sp>
        <p:nvSpPr>
          <p:cNvPr id="537" name="Google Shape;537;g275eca368cb_0_5242"/>
          <p:cNvSpPr txBox="1">
            <a:spLocks noGrp="1"/>
          </p:cNvSpPr>
          <p:nvPr>
            <p:ph type="body" idx="1"/>
          </p:nvPr>
        </p:nvSpPr>
        <p:spPr>
          <a:xfrm>
            <a:off x="1500168" y="3654378"/>
            <a:ext cx="1828800" cy="343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38" name="Google Shape;538;g275eca368cb_0_5242"/>
          <p:cNvSpPr txBox="1">
            <a:spLocks noGrp="1"/>
          </p:cNvSpPr>
          <p:nvPr>
            <p:ph type="body" idx="3"/>
          </p:nvPr>
        </p:nvSpPr>
        <p:spPr>
          <a:xfrm>
            <a:off x="1390120" y="3782039"/>
            <a:ext cx="2057400" cy="343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39" name="Google Shape;539;g275eca368cb_0_5242"/>
          <p:cNvSpPr>
            <a:spLocks noGrp="1"/>
          </p:cNvSpPr>
          <p:nvPr>
            <p:ph type="pic" idx="4"/>
          </p:nvPr>
        </p:nvSpPr>
        <p:spPr>
          <a:xfrm>
            <a:off x="4226270" y="2428875"/>
            <a:ext cx="1066800" cy="1066800"/>
          </a:xfrm>
          <a:prstGeom prst="rect">
            <a:avLst/>
          </a:prstGeom>
          <a:solidFill>
            <a:schemeClr val="lt1"/>
          </a:solidFill>
          <a:ln>
            <a:noFill/>
          </a:ln>
        </p:spPr>
      </p:sp>
      <p:sp>
        <p:nvSpPr>
          <p:cNvPr id="540" name="Google Shape;540;g275eca368cb_0_5242"/>
          <p:cNvSpPr txBox="1">
            <a:spLocks noGrp="1"/>
          </p:cNvSpPr>
          <p:nvPr>
            <p:ph type="body" idx="5"/>
          </p:nvPr>
        </p:nvSpPr>
        <p:spPr>
          <a:xfrm>
            <a:off x="3849262" y="3669060"/>
            <a:ext cx="1828800" cy="343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41" name="Google Shape;541;g275eca368cb_0_5242"/>
          <p:cNvSpPr txBox="1">
            <a:spLocks noGrp="1"/>
          </p:cNvSpPr>
          <p:nvPr>
            <p:ph type="body" idx="6"/>
          </p:nvPr>
        </p:nvSpPr>
        <p:spPr>
          <a:xfrm>
            <a:off x="3739214" y="3796721"/>
            <a:ext cx="2057400" cy="343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42" name="Google Shape;542;g275eca368cb_0_5242"/>
          <p:cNvSpPr>
            <a:spLocks noGrp="1"/>
          </p:cNvSpPr>
          <p:nvPr>
            <p:ph type="pic" idx="7"/>
          </p:nvPr>
        </p:nvSpPr>
        <p:spPr>
          <a:xfrm>
            <a:off x="6716934" y="2428875"/>
            <a:ext cx="1066800" cy="1066800"/>
          </a:xfrm>
          <a:prstGeom prst="rect">
            <a:avLst/>
          </a:prstGeom>
          <a:solidFill>
            <a:schemeClr val="lt1"/>
          </a:solidFill>
          <a:ln>
            <a:noFill/>
          </a:ln>
        </p:spPr>
      </p:sp>
      <p:sp>
        <p:nvSpPr>
          <p:cNvPr id="543" name="Google Shape;543;g275eca368cb_0_5242"/>
          <p:cNvSpPr txBox="1">
            <a:spLocks noGrp="1"/>
          </p:cNvSpPr>
          <p:nvPr>
            <p:ph type="body" idx="8"/>
          </p:nvPr>
        </p:nvSpPr>
        <p:spPr>
          <a:xfrm>
            <a:off x="6339926" y="3669060"/>
            <a:ext cx="1828800" cy="343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44" name="Google Shape;544;g275eca368cb_0_5242"/>
          <p:cNvSpPr txBox="1">
            <a:spLocks noGrp="1"/>
          </p:cNvSpPr>
          <p:nvPr>
            <p:ph type="body" idx="9"/>
          </p:nvPr>
        </p:nvSpPr>
        <p:spPr>
          <a:xfrm>
            <a:off x="6217963" y="3796721"/>
            <a:ext cx="2057400" cy="343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45" name="Google Shape;545;g275eca368cb_0_5242"/>
          <p:cNvSpPr>
            <a:spLocks noGrp="1"/>
          </p:cNvSpPr>
          <p:nvPr>
            <p:ph type="pic" idx="13"/>
          </p:nvPr>
        </p:nvSpPr>
        <p:spPr>
          <a:xfrm>
            <a:off x="9136814" y="2428875"/>
            <a:ext cx="1066800" cy="1066800"/>
          </a:xfrm>
          <a:prstGeom prst="rect">
            <a:avLst/>
          </a:prstGeom>
          <a:solidFill>
            <a:schemeClr val="lt1"/>
          </a:solidFill>
          <a:ln>
            <a:noFill/>
          </a:ln>
        </p:spPr>
      </p:sp>
      <p:sp>
        <p:nvSpPr>
          <p:cNvPr id="546" name="Google Shape;546;g275eca368cb_0_5242"/>
          <p:cNvSpPr txBox="1">
            <a:spLocks noGrp="1"/>
          </p:cNvSpPr>
          <p:nvPr>
            <p:ph type="body" idx="14"/>
          </p:nvPr>
        </p:nvSpPr>
        <p:spPr>
          <a:xfrm>
            <a:off x="8759806" y="3654378"/>
            <a:ext cx="1828800" cy="343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47" name="Google Shape;547;g275eca368cb_0_5242"/>
          <p:cNvSpPr txBox="1">
            <a:spLocks noGrp="1"/>
          </p:cNvSpPr>
          <p:nvPr>
            <p:ph type="body" idx="15"/>
          </p:nvPr>
        </p:nvSpPr>
        <p:spPr>
          <a:xfrm>
            <a:off x="8634432" y="3782039"/>
            <a:ext cx="2057400" cy="343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48" name="Google Shape;548;g275eca368cb_0_5242"/>
          <p:cNvSpPr>
            <a:spLocks noGrp="1"/>
          </p:cNvSpPr>
          <p:nvPr>
            <p:ph type="pic" idx="16"/>
          </p:nvPr>
        </p:nvSpPr>
        <p:spPr>
          <a:xfrm>
            <a:off x="1877176" y="4287711"/>
            <a:ext cx="1066800" cy="1066800"/>
          </a:xfrm>
          <a:prstGeom prst="rect">
            <a:avLst/>
          </a:prstGeom>
          <a:solidFill>
            <a:schemeClr val="lt1"/>
          </a:solidFill>
          <a:ln>
            <a:noFill/>
          </a:ln>
        </p:spPr>
      </p:sp>
      <p:sp>
        <p:nvSpPr>
          <p:cNvPr id="549" name="Google Shape;549;g275eca368cb_0_5242"/>
          <p:cNvSpPr txBox="1">
            <a:spLocks noGrp="1"/>
          </p:cNvSpPr>
          <p:nvPr>
            <p:ph type="body" idx="17"/>
          </p:nvPr>
        </p:nvSpPr>
        <p:spPr>
          <a:xfrm>
            <a:off x="1500168" y="5513214"/>
            <a:ext cx="1828800" cy="343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50" name="Google Shape;550;g275eca368cb_0_5242"/>
          <p:cNvSpPr txBox="1">
            <a:spLocks noGrp="1"/>
          </p:cNvSpPr>
          <p:nvPr>
            <p:ph type="body" idx="18"/>
          </p:nvPr>
        </p:nvSpPr>
        <p:spPr>
          <a:xfrm>
            <a:off x="1390120" y="5640875"/>
            <a:ext cx="2057400" cy="343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51" name="Google Shape;551;g275eca368cb_0_5242"/>
          <p:cNvSpPr>
            <a:spLocks noGrp="1"/>
          </p:cNvSpPr>
          <p:nvPr>
            <p:ph type="pic" idx="19"/>
          </p:nvPr>
        </p:nvSpPr>
        <p:spPr>
          <a:xfrm>
            <a:off x="4226270" y="4287711"/>
            <a:ext cx="1066800" cy="1066800"/>
          </a:xfrm>
          <a:prstGeom prst="rect">
            <a:avLst/>
          </a:prstGeom>
          <a:solidFill>
            <a:schemeClr val="lt1"/>
          </a:solidFill>
          <a:ln>
            <a:noFill/>
          </a:ln>
        </p:spPr>
      </p:sp>
      <p:sp>
        <p:nvSpPr>
          <p:cNvPr id="552" name="Google Shape;552;g275eca368cb_0_5242"/>
          <p:cNvSpPr txBox="1">
            <a:spLocks noGrp="1"/>
          </p:cNvSpPr>
          <p:nvPr>
            <p:ph type="body" idx="20"/>
          </p:nvPr>
        </p:nvSpPr>
        <p:spPr>
          <a:xfrm>
            <a:off x="3849262" y="5527896"/>
            <a:ext cx="1828800" cy="343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53" name="Google Shape;553;g275eca368cb_0_5242"/>
          <p:cNvSpPr txBox="1">
            <a:spLocks noGrp="1"/>
          </p:cNvSpPr>
          <p:nvPr>
            <p:ph type="body" idx="21"/>
          </p:nvPr>
        </p:nvSpPr>
        <p:spPr>
          <a:xfrm>
            <a:off x="3739214" y="5655557"/>
            <a:ext cx="2057400" cy="343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54" name="Google Shape;554;g275eca368cb_0_5242"/>
          <p:cNvSpPr>
            <a:spLocks noGrp="1"/>
          </p:cNvSpPr>
          <p:nvPr>
            <p:ph type="pic" idx="22"/>
          </p:nvPr>
        </p:nvSpPr>
        <p:spPr>
          <a:xfrm>
            <a:off x="6716934" y="4287711"/>
            <a:ext cx="1066800" cy="1066800"/>
          </a:xfrm>
          <a:prstGeom prst="rect">
            <a:avLst/>
          </a:prstGeom>
          <a:solidFill>
            <a:schemeClr val="lt1"/>
          </a:solidFill>
          <a:ln>
            <a:noFill/>
          </a:ln>
        </p:spPr>
      </p:sp>
      <p:sp>
        <p:nvSpPr>
          <p:cNvPr id="555" name="Google Shape;555;g275eca368cb_0_5242"/>
          <p:cNvSpPr txBox="1">
            <a:spLocks noGrp="1"/>
          </p:cNvSpPr>
          <p:nvPr>
            <p:ph type="body" idx="23"/>
          </p:nvPr>
        </p:nvSpPr>
        <p:spPr>
          <a:xfrm>
            <a:off x="6339926" y="5527896"/>
            <a:ext cx="1828800" cy="343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56" name="Google Shape;556;g275eca368cb_0_5242"/>
          <p:cNvSpPr txBox="1">
            <a:spLocks noGrp="1"/>
          </p:cNvSpPr>
          <p:nvPr>
            <p:ph type="body" idx="24"/>
          </p:nvPr>
        </p:nvSpPr>
        <p:spPr>
          <a:xfrm>
            <a:off x="6229878" y="5655557"/>
            <a:ext cx="2057400" cy="343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57" name="Google Shape;557;g275eca368cb_0_5242"/>
          <p:cNvSpPr>
            <a:spLocks noGrp="1"/>
          </p:cNvSpPr>
          <p:nvPr>
            <p:ph type="pic" idx="25"/>
          </p:nvPr>
        </p:nvSpPr>
        <p:spPr>
          <a:xfrm>
            <a:off x="9136814" y="4287711"/>
            <a:ext cx="1066800" cy="1066800"/>
          </a:xfrm>
          <a:prstGeom prst="rect">
            <a:avLst/>
          </a:prstGeom>
          <a:solidFill>
            <a:schemeClr val="lt1"/>
          </a:solidFill>
          <a:ln>
            <a:noFill/>
          </a:ln>
        </p:spPr>
      </p:sp>
      <p:sp>
        <p:nvSpPr>
          <p:cNvPr id="558" name="Google Shape;558;g275eca368cb_0_5242"/>
          <p:cNvSpPr txBox="1">
            <a:spLocks noGrp="1"/>
          </p:cNvSpPr>
          <p:nvPr>
            <p:ph type="body" idx="26"/>
          </p:nvPr>
        </p:nvSpPr>
        <p:spPr>
          <a:xfrm>
            <a:off x="8759806" y="5513214"/>
            <a:ext cx="1828800" cy="343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59" name="Google Shape;559;g275eca368cb_0_5242"/>
          <p:cNvSpPr txBox="1">
            <a:spLocks noGrp="1"/>
          </p:cNvSpPr>
          <p:nvPr>
            <p:ph type="body" idx="27"/>
          </p:nvPr>
        </p:nvSpPr>
        <p:spPr>
          <a:xfrm>
            <a:off x="8634432" y="5640875"/>
            <a:ext cx="2057400" cy="343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60" name="Google Shape;560;g275eca368cb_0_524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1" name="Google Shape;561;g275eca368cb_0_524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2" name="Google Shape;562;g275eca368cb_0_524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563" name="Google Shape;563;g275eca368cb_0_5242"/>
          <p:cNvPicPr preferRelativeResize="0"/>
          <p:nvPr/>
        </p:nvPicPr>
        <p:blipFill rotWithShape="1">
          <a:blip r:embed="rId2">
            <a:alphaModFix/>
          </a:blip>
          <a:srcRect/>
          <a:stretch/>
        </p:blipFill>
        <p:spPr>
          <a:xfrm>
            <a:off x="0" y="473953"/>
            <a:ext cx="2057400" cy="1647825"/>
          </a:xfrm>
          <a:prstGeom prst="rect">
            <a:avLst/>
          </a:prstGeom>
          <a:noFill/>
          <a:ln>
            <a:noFill/>
          </a:ln>
        </p:spPr>
      </p:pic>
      <p:pic>
        <p:nvPicPr>
          <p:cNvPr id="564" name="Google Shape;564;g275eca368cb_0_5242"/>
          <p:cNvPicPr preferRelativeResize="0"/>
          <p:nvPr/>
        </p:nvPicPr>
        <p:blipFill rotWithShape="1">
          <a:blip r:embed="rId3">
            <a:alphaModFix/>
          </a:blip>
          <a:srcRect/>
          <a:stretch/>
        </p:blipFill>
        <p:spPr>
          <a:xfrm>
            <a:off x="11049000" y="5180889"/>
            <a:ext cx="1143000" cy="91440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Break">
  <p:cSld name="Section Break">
    <p:bg>
      <p:bgPr>
        <a:solidFill>
          <a:schemeClr val="dk1"/>
        </a:solidFill>
        <a:effectLst/>
      </p:bgPr>
    </p:bg>
    <p:spTree>
      <p:nvGrpSpPr>
        <p:cNvPr id="1" name="Shape 571"/>
        <p:cNvGrpSpPr/>
        <p:nvPr/>
      </p:nvGrpSpPr>
      <p:grpSpPr>
        <a:xfrm>
          <a:off x="0" y="0"/>
          <a:ext cx="0" cy="0"/>
          <a:chOff x="0" y="0"/>
          <a:chExt cx="0" cy="0"/>
        </a:xfrm>
      </p:grpSpPr>
      <p:sp>
        <p:nvSpPr>
          <p:cNvPr id="572" name="Google Shape;572;g275eca368cb_0_4744"/>
          <p:cNvSpPr txBox="1">
            <a:spLocks noGrp="1"/>
          </p:cNvSpPr>
          <p:nvPr>
            <p:ph type="ctrTitle"/>
          </p:nvPr>
        </p:nvSpPr>
        <p:spPr>
          <a:xfrm>
            <a:off x="6991350" y="2571235"/>
            <a:ext cx="4179600" cy="1715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73" name="Google Shape;573;g275eca368cb_0_4744"/>
          <p:cNvPicPr preferRelativeResize="0"/>
          <p:nvPr/>
        </p:nvPicPr>
        <p:blipFill rotWithShape="1">
          <a:blip r:embed="rId2">
            <a:alphaModFix/>
          </a:blip>
          <a:srcRect/>
          <a:stretch/>
        </p:blipFill>
        <p:spPr>
          <a:xfrm>
            <a:off x="0" y="828675"/>
            <a:ext cx="5876925" cy="5200650"/>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Agenda" type="obj">
  <p:cSld name="OBJECT">
    <p:bg>
      <p:bgPr>
        <a:solidFill>
          <a:schemeClr val="dk1"/>
        </a:solidFill>
        <a:effectLst/>
      </p:bgPr>
    </p:bg>
    <p:spTree>
      <p:nvGrpSpPr>
        <p:cNvPr id="1" name="Shape 574"/>
        <p:cNvGrpSpPr/>
        <p:nvPr/>
      </p:nvGrpSpPr>
      <p:grpSpPr>
        <a:xfrm>
          <a:off x="0" y="0"/>
          <a:ext cx="0" cy="0"/>
          <a:chOff x="0" y="0"/>
          <a:chExt cx="0" cy="0"/>
        </a:xfrm>
      </p:grpSpPr>
      <p:pic>
        <p:nvPicPr>
          <p:cNvPr id="575" name="Google Shape;575;g275eca368cb_0_4747"/>
          <p:cNvPicPr preferRelativeResize="0"/>
          <p:nvPr/>
        </p:nvPicPr>
        <p:blipFill rotWithShape="1">
          <a:blip r:embed="rId2">
            <a:alphaModFix/>
          </a:blip>
          <a:srcRect t="18298" r="28339" b="23069"/>
          <a:stretch/>
        </p:blipFill>
        <p:spPr>
          <a:xfrm>
            <a:off x="5488815" y="0"/>
            <a:ext cx="6703187" cy="6858000"/>
          </a:xfrm>
          <a:prstGeom prst="rect">
            <a:avLst/>
          </a:prstGeom>
          <a:noFill/>
          <a:ln>
            <a:noFill/>
          </a:ln>
        </p:spPr>
      </p:pic>
      <p:sp>
        <p:nvSpPr>
          <p:cNvPr id="576" name="Google Shape;576;g275eca368cb_0_4747"/>
          <p:cNvSpPr txBox="1">
            <a:spLocks noGrp="1"/>
          </p:cNvSpPr>
          <p:nvPr>
            <p:ph type="title"/>
          </p:nvPr>
        </p:nvSpPr>
        <p:spPr>
          <a:xfrm>
            <a:off x="1333499" y="1020445"/>
            <a:ext cx="3171900" cy="1325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800"/>
              <a:buFont typeface="Arial"/>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7" name="Google Shape;577;g275eca368cb_0_4747"/>
          <p:cNvSpPr txBox="1">
            <a:spLocks noGrp="1"/>
          </p:cNvSpPr>
          <p:nvPr>
            <p:ph type="body" idx="1"/>
          </p:nvPr>
        </p:nvSpPr>
        <p:spPr>
          <a:xfrm>
            <a:off x="1333499" y="2924175"/>
            <a:ext cx="3171900" cy="2519400"/>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400"/>
              <a:buNone/>
              <a:defRPr sz="1400">
                <a:solidFill>
                  <a:schemeClr val="lt1"/>
                </a:solidFill>
              </a:defRPr>
            </a:lvl1pPr>
            <a:lvl2pPr marL="914400" lvl="1" indent="-228600" algn="l">
              <a:lnSpc>
                <a:spcPct val="120000"/>
              </a:lnSpc>
              <a:spcBef>
                <a:spcPts val="1000"/>
              </a:spcBef>
              <a:spcAft>
                <a:spcPts val="0"/>
              </a:spcAft>
              <a:buClr>
                <a:schemeClr val="lt1"/>
              </a:buClr>
              <a:buSzPts val="1400"/>
              <a:buNone/>
              <a:defRPr sz="1400">
                <a:solidFill>
                  <a:schemeClr val="lt1"/>
                </a:solidFill>
              </a:defRPr>
            </a:lvl2pPr>
            <a:lvl3pPr marL="1371600" lvl="2" indent="-228600" algn="l">
              <a:lnSpc>
                <a:spcPct val="120000"/>
              </a:lnSpc>
              <a:spcBef>
                <a:spcPts val="1000"/>
              </a:spcBef>
              <a:spcAft>
                <a:spcPts val="0"/>
              </a:spcAft>
              <a:buClr>
                <a:schemeClr val="lt1"/>
              </a:buClr>
              <a:buSzPts val="1400"/>
              <a:buNone/>
              <a:defRPr sz="1400">
                <a:solidFill>
                  <a:schemeClr val="lt1"/>
                </a:solidFill>
              </a:defRPr>
            </a:lvl3pPr>
            <a:lvl4pPr marL="1828800" lvl="3" indent="-228600" algn="l">
              <a:lnSpc>
                <a:spcPct val="120000"/>
              </a:lnSpc>
              <a:spcBef>
                <a:spcPts val="1000"/>
              </a:spcBef>
              <a:spcAft>
                <a:spcPts val="0"/>
              </a:spcAft>
              <a:buClr>
                <a:schemeClr val="lt1"/>
              </a:buClr>
              <a:buSzPts val="1400"/>
              <a:buNone/>
              <a:defRPr sz="1400">
                <a:solidFill>
                  <a:schemeClr val="lt1"/>
                </a:solidFill>
              </a:defRPr>
            </a:lvl4pPr>
            <a:lvl5pPr marL="2286000" lvl="4" indent="-228600" algn="l">
              <a:lnSpc>
                <a:spcPct val="120000"/>
              </a:lnSpc>
              <a:spcBef>
                <a:spcPts val="10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8" name="Google Shape;578;g275eca368cb_0_4747"/>
          <p:cNvSpPr txBox="1">
            <a:spLocks noGrp="1"/>
          </p:cNvSpPr>
          <p:nvPr>
            <p:ph type="dt" idx="10"/>
          </p:nvPr>
        </p:nvSpPr>
        <p:spPr>
          <a:xfrm>
            <a:off x="1333500" y="6356350"/>
            <a:ext cx="985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9" name="Google Shape;579;g275eca368cb_0_4747"/>
          <p:cNvSpPr txBox="1">
            <a:spLocks noGrp="1"/>
          </p:cNvSpPr>
          <p:nvPr>
            <p:ph type="ftr" idx="11"/>
          </p:nvPr>
        </p:nvSpPr>
        <p:spPr>
          <a:xfrm>
            <a:off x="2669886" y="6356349"/>
            <a:ext cx="248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0" name="Google Shape;580;g275eca368cb_0_4747"/>
          <p:cNvSpPr txBox="1">
            <a:spLocks noGrp="1"/>
          </p:cNvSpPr>
          <p:nvPr>
            <p:ph type="sldNum" idx="12"/>
          </p:nvPr>
        </p:nvSpPr>
        <p:spPr>
          <a:xfrm>
            <a:off x="5536305" y="6356350"/>
            <a:ext cx="987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ontent 2 Column">
  <p:cSld name="Content 2 Column">
    <p:bg>
      <p:bgPr>
        <a:solidFill>
          <a:schemeClr val="dk1"/>
        </a:solidFill>
        <a:effectLst/>
      </p:bgPr>
    </p:bg>
    <p:spTree>
      <p:nvGrpSpPr>
        <p:cNvPr id="1" name="Shape 581"/>
        <p:cNvGrpSpPr/>
        <p:nvPr/>
      </p:nvGrpSpPr>
      <p:grpSpPr>
        <a:xfrm>
          <a:off x="0" y="0"/>
          <a:ext cx="0" cy="0"/>
          <a:chOff x="0" y="0"/>
          <a:chExt cx="0" cy="0"/>
        </a:xfrm>
      </p:grpSpPr>
      <p:sp>
        <p:nvSpPr>
          <p:cNvPr id="582" name="Google Shape;582;g275eca368cb_0_4762"/>
          <p:cNvSpPr txBox="1">
            <a:spLocks noGrp="1"/>
          </p:cNvSpPr>
          <p:nvPr>
            <p:ph type="title"/>
          </p:nvPr>
        </p:nvSpPr>
        <p:spPr>
          <a:xfrm>
            <a:off x="1885156" y="892177"/>
            <a:ext cx="8421600" cy="13257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2800"/>
              <a:buFont typeface="Arial"/>
              <a:buNone/>
              <a:defRPr sz="2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3" name="Google Shape;583;g275eca368cb_0_4762"/>
          <p:cNvSpPr txBox="1">
            <a:spLocks noGrp="1"/>
          </p:cNvSpPr>
          <p:nvPr>
            <p:ph type="body" idx="1"/>
          </p:nvPr>
        </p:nvSpPr>
        <p:spPr>
          <a:xfrm>
            <a:off x="1485900" y="2563123"/>
            <a:ext cx="4032000" cy="36510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4" name="Google Shape;584;g275eca368cb_0_4762"/>
          <p:cNvSpPr txBox="1">
            <a:spLocks noGrp="1"/>
          </p:cNvSpPr>
          <p:nvPr>
            <p:ph type="body" idx="2"/>
          </p:nvPr>
        </p:nvSpPr>
        <p:spPr>
          <a:xfrm>
            <a:off x="1485664" y="3070348"/>
            <a:ext cx="4031100" cy="10572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5" name="Google Shape;585;g275eca368cb_0_4762"/>
          <p:cNvSpPr txBox="1">
            <a:spLocks noGrp="1"/>
          </p:cNvSpPr>
          <p:nvPr>
            <p:ph type="body" idx="3"/>
          </p:nvPr>
        </p:nvSpPr>
        <p:spPr>
          <a:xfrm>
            <a:off x="6673004" y="2563123"/>
            <a:ext cx="4032000" cy="36510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6" name="Google Shape;586;g275eca368cb_0_4762"/>
          <p:cNvSpPr txBox="1">
            <a:spLocks noGrp="1"/>
          </p:cNvSpPr>
          <p:nvPr>
            <p:ph type="body" idx="4"/>
          </p:nvPr>
        </p:nvSpPr>
        <p:spPr>
          <a:xfrm>
            <a:off x="6673143" y="3070348"/>
            <a:ext cx="4031100" cy="10572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7" name="Google Shape;587;g275eca368cb_0_4762"/>
          <p:cNvSpPr txBox="1">
            <a:spLocks noGrp="1"/>
          </p:cNvSpPr>
          <p:nvPr>
            <p:ph type="body" idx="5"/>
          </p:nvPr>
        </p:nvSpPr>
        <p:spPr>
          <a:xfrm>
            <a:off x="1485899" y="4319431"/>
            <a:ext cx="4032000" cy="36510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8" name="Google Shape;588;g275eca368cb_0_4762"/>
          <p:cNvSpPr txBox="1">
            <a:spLocks noGrp="1"/>
          </p:cNvSpPr>
          <p:nvPr>
            <p:ph type="body" idx="6"/>
          </p:nvPr>
        </p:nvSpPr>
        <p:spPr>
          <a:xfrm>
            <a:off x="1486412" y="4826656"/>
            <a:ext cx="4031100" cy="10572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9" name="Google Shape;589;g275eca368cb_0_4762"/>
          <p:cNvSpPr txBox="1">
            <a:spLocks noGrp="1"/>
          </p:cNvSpPr>
          <p:nvPr>
            <p:ph type="body" idx="7"/>
          </p:nvPr>
        </p:nvSpPr>
        <p:spPr>
          <a:xfrm>
            <a:off x="6672630" y="4319431"/>
            <a:ext cx="4032000" cy="36510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0" name="Google Shape;590;g275eca368cb_0_4762"/>
          <p:cNvSpPr txBox="1">
            <a:spLocks noGrp="1"/>
          </p:cNvSpPr>
          <p:nvPr>
            <p:ph type="body" idx="8"/>
          </p:nvPr>
        </p:nvSpPr>
        <p:spPr>
          <a:xfrm>
            <a:off x="6673143" y="4826656"/>
            <a:ext cx="4031100" cy="10572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1" name="Google Shape;591;g275eca368cb_0_476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2" name="Google Shape;592;g275eca368cb_0_476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3" name="Google Shape;593;g275eca368cb_0_476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594" name="Google Shape;594;g275eca368cb_0_4762"/>
          <p:cNvCxnSpPr/>
          <p:nvPr/>
        </p:nvCxnSpPr>
        <p:spPr>
          <a:xfrm>
            <a:off x="8688388" y="0"/>
            <a:ext cx="3503700" cy="2352900"/>
          </a:xfrm>
          <a:prstGeom prst="straightConnector1">
            <a:avLst/>
          </a:prstGeom>
          <a:noFill/>
          <a:ln w="9525" cap="flat" cmpd="sng">
            <a:solidFill>
              <a:schemeClr val="accent1"/>
            </a:solidFill>
            <a:prstDash val="solid"/>
            <a:miter lim="800000"/>
            <a:headEnd type="none" w="sm" len="sm"/>
            <a:tailEnd type="none" w="sm" len="sm"/>
          </a:ln>
        </p:spPr>
      </p:cxnSp>
      <p:cxnSp>
        <p:nvCxnSpPr>
          <p:cNvPr id="595" name="Google Shape;595;g275eca368cb_0_4762"/>
          <p:cNvCxnSpPr/>
          <p:nvPr/>
        </p:nvCxnSpPr>
        <p:spPr>
          <a:xfrm>
            <a:off x="9720943" y="0"/>
            <a:ext cx="2471100" cy="269910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dk1"/>
        </a:solidFill>
        <a:effectLst/>
      </p:bgPr>
    </p:bg>
    <p:spTree>
      <p:nvGrpSpPr>
        <p:cNvPr id="1" name="Shape 596"/>
        <p:cNvGrpSpPr/>
        <p:nvPr/>
      </p:nvGrpSpPr>
      <p:grpSpPr>
        <a:xfrm>
          <a:off x="0" y="0"/>
          <a:ext cx="0" cy="0"/>
          <a:chOff x="0" y="0"/>
          <a:chExt cx="0" cy="0"/>
        </a:xfrm>
      </p:grpSpPr>
      <p:sp>
        <p:nvSpPr>
          <p:cNvPr id="597" name="Google Shape;597;g275eca368cb_0_4723"/>
          <p:cNvSpPr txBox="1">
            <a:spLocks noGrp="1"/>
          </p:cNvSpPr>
          <p:nvPr>
            <p:ph type="ctrTitle"/>
          </p:nvPr>
        </p:nvSpPr>
        <p:spPr>
          <a:xfrm>
            <a:off x="4267200" y="1615736"/>
            <a:ext cx="4179600" cy="1524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Arial"/>
              <a:buNone/>
              <a:defRPr sz="3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8" name="Google Shape;598;g275eca368cb_0_4723"/>
          <p:cNvSpPr txBox="1">
            <a:spLocks noGrp="1"/>
          </p:cNvSpPr>
          <p:nvPr>
            <p:ph type="subTitle" idx="1"/>
          </p:nvPr>
        </p:nvSpPr>
        <p:spPr>
          <a:xfrm>
            <a:off x="4267200" y="3238103"/>
            <a:ext cx="4179600" cy="2004300"/>
          </a:xfrm>
          <a:prstGeom prst="rect">
            <a:avLst/>
          </a:prstGeom>
          <a:noFill/>
          <a:ln>
            <a:noFill/>
          </a:ln>
        </p:spPr>
        <p:txBody>
          <a:bodyPr spcFirstLastPara="1" wrap="square" lIns="91425" tIns="45700" rIns="91425" bIns="45700" anchor="t" anchorCtr="0">
            <a:normAutofit/>
          </a:bodyPr>
          <a:lstStyle>
            <a:lvl1pPr lvl="0" algn="l">
              <a:lnSpc>
                <a:spcPct val="150000"/>
              </a:lnSpc>
              <a:spcBef>
                <a:spcPts val="1000"/>
              </a:spcBef>
              <a:spcAft>
                <a:spcPts val="0"/>
              </a:spcAft>
              <a:buClr>
                <a:schemeClr val="lt1"/>
              </a:buClr>
              <a:buSzPts val="1400"/>
              <a:buNone/>
              <a:defRPr sz="1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599" name="Google Shape;599;g275eca368cb_0_4723"/>
          <p:cNvPicPr preferRelativeResize="0"/>
          <p:nvPr/>
        </p:nvPicPr>
        <p:blipFill rotWithShape="1">
          <a:blip r:embed="rId2">
            <a:alphaModFix/>
          </a:blip>
          <a:srcRect/>
          <a:stretch/>
        </p:blipFill>
        <p:spPr>
          <a:xfrm>
            <a:off x="0" y="0"/>
            <a:ext cx="3176938" cy="6858000"/>
          </a:xfrm>
          <a:prstGeom prst="rect">
            <a:avLst/>
          </a:prstGeom>
          <a:noFill/>
          <a:ln>
            <a:noFill/>
          </a:ln>
        </p:spPr>
      </p:pic>
      <p:sp>
        <p:nvSpPr>
          <p:cNvPr id="600" name="Google Shape;600;g275eca368cb_0_4723"/>
          <p:cNvSpPr txBox="1">
            <a:spLocks noGrp="1"/>
          </p:cNvSpPr>
          <p:nvPr>
            <p:ph type="dt" idx="10"/>
          </p:nvPr>
        </p:nvSpPr>
        <p:spPr>
          <a:xfrm>
            <a:off x="4267200" y="6356350"/>
            <a:ext cx="17745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1" name="Google Shape;601;g275eca368cb_0_4723"/>
          <p:cNvSpPr txBox="1">
            <a:spLocks noGrp="1"/>
          </p:cNvSpPr>
          <p:nvPr>
            <p:ph type="ftr" idx="11"/>
          </p:nvPr>
        </p:nvSpPr>
        <p:spPr>
          <a:xfrm>
            <a:off x="6479721" y="6356350"/>
            <a:ext cx="2661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2" name="Google Shape;602;g275eca368cb_0_4723"/>
          <p:cNvSpPr txBox="1">
            <a:spLocks noGrp="1"/>
          </p:cNvSpPr>
          <p:nvPr>
            <p:ph type="sldNum" idx="12"/>
          </p:nvPr>
        </p:nvSpPr>
        <p:spPr>
          <a:xfrm>
            <a:off x="9579428" y="6356350"/>
            <a:ext cx="17745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mart Art">
  <p:cSld name="Smart Art">
    <p:bg>
      <p:bgPr>
        <a:solidFill>
          <a:schemeClr val="lt1"/>
        </a:solidFill>
        <a:effectLst/>
      </p:bgPr>
    </p:bg>
    <p:spTree>
      <p:nvGrpSpPr>
        <p:cNvPr id="1" name="Shape 603"/>
        <p:cNvGrpSpPr/>
        <p:nvPr/>
      </p:nvGrpSpPr>
      <p:grpSpPr>
        <a:xfrm>
          <a:off x="0" y="0"/>
          <a:ext cx="0" cy="0"/>
          <a:chOff x="0" y="0"/>
          <a:chExt cx="0" cy="0"/>
        </a:xfrm>
      </p:grpSpPr>
      <p:sp>
        <p:nvSpPr>
          <p:cNvPr id="604" name="Google Shape;604;g275eca368cb_0_475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5" name="Google Shape;605;g275eca368cb_0_475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6" name="Google Shape;606;g275eca368cb_0_475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607" name="Google Shape;607;g275eca368cb_0_4754"/>
          <p:cNvCxnSpPr/>
          <p:nvPr/>
        </p:nvCxnSpPr>
        <p:spPr>
          <a:xfrm rot="10800000" flipH="1">
            <a:off x="0" y="0"/>
            <a:ext cx="2590800" cy="762000"/>
          </a:xfrm>
          <a:prstGeom prst="straightConnector1">
            <a:avLst/>
          </a:prstGeom>
          <a:noFill/>
          <a:ln w="9525" cap="flat" cmpd="sng">
            <a:solidFill>
              <a:schemeClr val="dk1"/>
            </a:solidFill>
            <a:prstDash val="solid"/>
            <a:miter lim="800000"/>
            <a:headEnd type="none" w="sm" len="sm"/>
            <a:tailEnd type="none" w="sm" len="sm"/>
          </a:ln>
        </p:spPr>
      </p:cxnSp>
      <p:cxnSp>
        <p:nvCxnSpPr>
          <p:cNvPr id="608" name="Google Shape;608;g275eca368cb_0_4754"/>
          <p:cNvCxnSpPr/>
          <p:nvPr/>
        </p:nvCxnSpPr>
        <p:spPr>
          <a:xfrm flipH="1">
            <a:off x="150" y="0"/>
            <a:ext cx="704700" cy="1027800"/>
          </a:xfrm>
          <a:prstGeom prst="straightConnector1">
            <a:avLst/>
          </a:prstGeom>
          <a:noFill/>
          <a:ln w="9525" cap="flat" cmpd="sng">
            <a:solidFill>
              <a:schemeClr val="dk1"/>
            </a:solidFill>
            <a:prstDash val="solid"/>
            <a:miter lim="800000"/>
            <a:headEnd type="none" w="sm" len="sm"/>
            <a:tailEnd type="none" w="sm" len="sm"/>
          </a:ln>
        </p:spPr>
      </p:cxnSp>
      <p:sp>
        <p:nvSpPr>
          <p:cNvPr id="609" name="Google Shape;609;g275eca368cb_0_47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10" name="Google Shape;610;g275eca368cb_0_4754"/>
          <p:cNvSpPr txBox="1">
            <a:spLocks noGrp="1"/>
          </p:cNvSpPr>
          <p:nvPr>
            <p:ph type="body" idx="1"/>
          </p:nvPr>
        </p:nvSpPr>
        <p:spPr>
          <a:xfrm>
            <a:off x="838200" y="2138363"/>
            <a:ext cx="10515600" cy="3695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ontent 3 Column">
  <p:cSld name="Content 3 Column">
    <p:bg>
      <p:bgPr>
        <a:solidFill>
          <a:schemeClr val="lt1"/>
        </a:solidFill>
        <a:effectLst/>
      </p:bgPr>
    </p:bg>
    <p:spTree>
      <p:nvGrpSpPr>
        <p:cNvPr id="1" name="Shape 611"/>
        <p:cNvGrpSpPr/>
        <p:nvPr/>
      </p:nvGrpSpPr>
      <p:grpSpPr>
        <a:xfrm>
          <a:off x="0" y="0"/>
          <a:ext cx="0" cy="0"/>
          <a:chOff x="0" y="0"/>
          <a:chExt cx="0" cy="0"/>
        </a:xfrm>
      </p:grpSpPr>
      <p:sp>
        <p:nvSpPr>
          <p:cNvPr id="612" name="Google Shape;612;g275eca368cb_0_4730"/>
          <p:cNvSpPr txBox="1">
            <a:spLocks noGrp="1"/>
          </p:cNvSpPr>
          <p:nvPr>
            <p:ph type="title"/>
          </p:nvPr>
        </p:nvSpPr>
        <p:spPr>
          <a:xfrm>
            <a:off x="1508760" y="4156405"/>
            <a:ext cx="3139500" cy="1325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3" name="Google Shape;613;g275eca368cb_0_4730"/>
          <p:cNvSpPr txBox="1">
            <a:spLocks noGrp="1"/>
          </p:cNvSpPr>
          <p:nvPr>
            <p:ph type="body" idx="1"/>
          </p:nvPr>
        </p:nvSpPr>
        <p:spPr>
          <a:xfrm>
            <a:off x="5922254" y="1530635"/>
            <a:ext cx="5433300" cy="365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4" name="Google Shape;614;g275eca368cb_0_4730"/>
          <p:cNvSpPr txBox="1">
            <a:spLocks noGrp="1"/>
          </p:cNvSpPr>
          <p:nvPr>
            <p:ph type="body" idx="2"/>
          </p:nvPr>
        </p:nvSpPr>
        <p:spPr>
          <a:xfrm>
            <a:off x="5921828" y="1860060"/>
            <a:ext cx="5432100" cy="55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5" name="Google Shape;615;g275eca368cb_0_4730"/>
          <p:cNvSpPr txBox="1">
            <a:spLocks noGrp="1"/>
          </p:cNvSpPr>
          <p:nvPr>
            <p:ph type="body" idx="3"/>
          </p:nvPr>
        </p:nvSpPr>
        <p:spPr>
          <a:xfrm>
            <a:off x="5922254" y="2630431"/>
            <a:ext cx="5433300" cy="365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6" name="Google Shape;616;g275eca368cb_0_4730"/>
          <p:cNvSpPr txBox="1">
            <a:spLocks noGrp="1"/>
          </p:cNvSpPr>
          <p:nvPr>
            <p:ph type="body" idx="4"/>
          </p:nvPr>
        </p:nvSpPr>
        <p:spPr>
          <a:xfrm>
            <a:off x="5921828" y="2959856"/>
            <a:ext cx="5432100" cy="55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7" name="Google Shape;617;g275eca368cb_0_4730"/>
          <p:cNvSpPr txBox="1">
            <a:spLocks noGrp="1"/>
          </p:cNvSpPr>
          <p:nvPr>
            <p:ph type="body" idx="5"/>
          </p:nvPr>
        </p:nvSpPr>
        <p:spPr>
          <a:xfrm>
            <a:off x="5922254" y="3730227"/>
            <a:ext cx="5433300" cy="365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8" name="Google Shape;618;g275eca368cb_0_4730"/>
          <p:cNvSpPr txBox="1">
            <a:spLocks noGrp="1"/>
          </p:cNvSpPr>
          <p:nvPr>
            <p:ph type="body" idx="6"/>
          </p:nvPr>
        </p:nvSpPr>
        <p:spPr>
          <a:xfrm>
            <a:off x="5921828" y="4059652"/>
            <a:ext cx="5432100" cy="55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9" name="Google Shape;619;g275eca368cb_0_4730"/>
          <p:cNvSpPr txBox="1">
            <a:spLocks noGrp="1"/>
          </p:cNvSpPr>
          <p:nvPr>
            <p:ph type="body" idx="7"/>
          </p:nvPr>
        </p:nvSpPr>
        <p:spPr>
          <a:xfrm>
            <a:off x="5920106" y="4830024"/>
            <a:ext cx="5433300" cy="365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0" name="Google Shape;620;g275eca368cb_0_4730"/>
          <p:cNvSpPr txBox="1">
            <a:spLocks noGrp="1"/>
          </p:cNvSpPr>
          <p:nvPr>
            <p:ph type="body" idx="8"/>
          </p:nvPr>
        </p:nvSpPr>
        <p:spPr>
          <a:xfrm>
            <a:off x="5919680" y="5159449"/>
            <a:ext cx="5432100" cy="55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1" name="Google Shape;621;g275eca368cb_0_4730"/>
          <p:cNvSpPr txBox="1">
            <a:spLocks noGrp="1"/>
          </p:cNvSpPr>
          <p:nvPr>
            <p:ph type="dt" idx="10"/>
          </p:nvPr>
        </p:nvSpPr>
        <p:spPr>
          <a:xfrm>
            <a:off x="5919680" y="6356350"/>
            <a:ext cx="94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2" name="Google Shape;622;g275eca368cb_0_4730"/>
          <p:cNvSpPr txBox="1">
            <a:spLocks noGrp="1"/>
          </p:cNvSpPr>
          <p:nvPr>
            <p:ph type="ftr" idx="11"/>
          </p:nvPr>
        </p:nvSpPr>
        <p:spPr>
          <a:xfrm>
            <a:off x="7161955" y="6356350"/>
            <a:ext cx="32439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3" name="Google Shape;623;g275eca368cb_0_4730"/>
          <p:cNvSpPr txBox="1">
            <a:spLocks noGrp="1"/>
          </p:cNvSpPr>
          <p:nvPr>
            <p:ph type="sldNum" idx="12"/>
          </p:nvPr>
        </p:nvSpPr>
        <p:spPr>
          <a:xfrm>
            <a:off x="10700656" y="6356350"/>
            <a:ext cx="6531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624" name="Google Shape;624;g275eca368cb_0_4730"/>
          <p:cNvPicPr preferRelativeResize="0"/>
          <p:nvPr/>
        </p:nvPicPr>
        <p:blipFill rotWithShape="1">
          <a:blip r:embed="rId2">
            <a:alphaModFix/>
          </a:blip>
          <a:srcRect l="39434" t="20274" b="22676"/>
          <a:stretch/>
        </p:blipFill>
        <p:spPr>
          <a:xfrm>
            <a:off x="-4696" y="-1"/>
            <a:ext cx="4896738" cy="43859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wo Content" type="twoTxTwoObj">
  <p:cSld name="TWO_OBJECTS_WITH_TEXT">
    <p:bg>
      <p:bgPr>
        <a:solidFill>
          <a:schemeClr val="accent1"/>
        </a:solidFill>
        <a:effectLst/>
      </p:bgPr>
    </p:bg>
    <p:spTree>
      <p:nvGrpSpPr>
        <p:cNvPr id="1" name="Shape 625"/>
        <p:cNvGrpSpPr/>
        <p:nvPr/>
      </p:nvGrpSpPr>
      <p:grpSpPr>
        <a:xfrm>
          <a:off x="0" y="0"/>
          <a:ext cx="0" cy="0"/>
          <a:chOff x="0" y="0"/>
          <a:chExt cx="0" cy="0"/>
        </a:xfrm>
      </p:grpSpPr>
      <p:sp>
        <p:nvSpPr>
          <p:cNvPr id="626" name="Google Shape;626;g275eca368cb_0_4777"/>
          <p:cNvSpPr txBox="1">
            <a:spLocks noGrp="1"/>
          </p:cNvSpPr>
          <p:nvPr>
            <p:ph type="title"/>
          </p:nvPr>
        </p:nvSpPr>
        <p:spPr>
          <a:xfrm>
            <a:off x="2933700" y="892177"/>
            <a:ext cx="8421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7" name="Google Shape;627;g275eca368cb_0_4777"/>
          <p:cNvSpPr txBox="1">
            <a:spLocks noGrp="1"/>
          </p:cNvSpPr>
          <p:nvPr>
            <p:ph type="body" idx="1"/>
          </p:nvPr>
        </p:nvSpPr>
        <p:spPr>
          <a:xfrm>
            <a:off x="2933700" y="2776936"/>
            <a:ext cx="39243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28" name="Google Shape;628;g275eca368cb_0_4777"/>
          <p:cNvSpPr txBox="1">
            <a:spLocks noGrp="1"/>
          </p:cNvSpPr>
          <p:nvPr>
            <p:ph type="body" idx="2"/>
          </p:nvPr>
        </p:nvSpPr>
        <p:spPr>
          <a:xfrm>
            <a:off x="2933700" y="3834606"/>
            <a:ext cx="3924300" cy="199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9" name="Google Shape;629;g275eca368cb_0_4777"/>
          <p:cNvSpPr txBox="1">
            <a:spLocks noGrp="1"/>
          </p:cNvSpPr>
          <p:nvPr>
            <p:ph type="body" idx="3"/>
          </p:nvPr>
        </p:nvSpPr>
        <p:spPr>
          <a:xfrm>
            <a:off x="7410173" y="2776936"/>
            <a:ext cx="39435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30" name="Google Shape;630;g275eca368cb_0_4777"/>
          <p:cNvSpPr txBox="1">
            <a:spLocks noGrp="1"/>
          </p:cNvSpPr>
          <p:nvPr>
            <p:ph type="body" idx="4"/>
          </p:nvPr>
        </p:nvSpPr>
        <p:spPr>
          <a:xfrm>
            <a:off x="7410173" y="3834606"/>
            <a:ext cx="3943500" cy="199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1" name="Google Shape;631;g275eca368cb_0_477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2" name="Google Shape;632;g275eca368cb_0_477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3" name="Google Shape;633;g275eca368cb_0_477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634" name="Google Shape;634;g275eca368cb_0_4777"/>
          <p:cNvPicPr preferRelativeResize="0"/>
          <p:nvPr/>
        </p:nvPicPr>
        <p:blipFill rotWithShape="1">
          <a:blip r:embed="rId2">
            <a:alphaModFix/>
          </a:blip>
          <a:srcRect l="39434" t="20274" b="22676"/>
          <a:stretch/>
        </p:blipFill>
        <p:spPr>
          <a:xfrm>
            <a:off x="25785" y="0"/>
            <a:ext cx="4368031" cy="3912393"/>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635"/>
        <p:cNvGrpSpPr/>
        <p:nvPr/>
      </p:nvGrpSpPr>
      <p:grpSpPr>
        <a:xfrm>
          <a:off x="0" y="0"/>
          <a:ext cx="0" cy="0"/>
          <a:chOff x="0" y="0"/>
          <a:chExt cx="0" cy="0"/>
        </a:xfrm>
      </p:grpSpPr>
      <p:sp>
        <p:nvSpPr>
          <p:cNvPr id="636" name="Google Shape;636;g275eca368cb_0_4787"/>
          <p:cNvSpPr/>
          <p:nvPr/>
        </p:nvSpPr>
        <p:spPr>
          <a:xfrm>
            <a:off x="2113884" y="0"/>
            <a:ext cx="10078116" cy="6858000"/>
          </a:xfrm>
          <a:custGeom>
            <a:avLst/>
            <a:gdLst/>
            <a:ahLst/>
            <a:cxnLst/>
            <a:rect l="l" t="t" r="r" b="b"/>
            <a:pathLst>
              <a:path w="10078116" h="6858000" extrusionOk="0">
                <a:moveTo>
                  <a:pt x="3793236" y="6858000"/>
                </a:moveTo>
                <a:lnTo>
                  <a:pt x="0" y="0"/>
                </a:lnTo>
                <a:lnTo>
                  <a:pt x="10078116" y="0"/>
                </a:lnTo>
                <a:lnTo>
                  <a:pt x="10078116"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7" name="Google Shape;637;g275eca368cb_0_4787"/>
          <p:cNvSpPr txBox="1">
            <a:spLocks noGrp="1"/>
          </p:cNvSpPr>
          <p:nvPr>
            <p:ph type="title"/>
          </p:nvPr>
        </p:nvSpPr>
        <p:spPr>
          <a:xfrm>
            <a:off x="838200" y="5509419"/>
            <a:ext cx="4082100" cy="585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8" name="Google Shape;638;g275eca368cb_0_4787"/>
          <p:cNvSpPr txBox="1">
            <a:spLocks noGrp="1"/>
          </p:cNvSpPr>
          <p:nvPr>
            <p:ph type="body" idx="1"/>
          </p:nvPr>
        </p:nvSpPr>
        <p:spPr>
          <a:xfrm>
            <a:off x="148318" y="1481138"/>
            <a:ext cx="2141700" cy="514500"/>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000"/>
              </a:spcBef>
              <a:spcAft>
                <a:spcPts val="0"/>
              </a:spcAft>
              <a:buClr>
                <a:schemeClr val="dk1"/>
              </a:buClr>
              <a:buSzPts val="1600"/>
              <a:buNone/>
              <a:defRPr sz="16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9" name="Google Shape;639;g275eca368cb_0_4787"/>
          <p:cNvSpPr txBox="1">
            <a:spLocks noGrp="1"/>
          </p:cNvSpPr>
          <p:nvPr>
            <p:ph type="body" idx="2"/>
          </p:nvPr>
        </p:nvSpPr>
        <p:spPr>
          <a:xfrm>
            <a:off x="714375" y="2557463"/>
            <a:ext cx="2141700" cy="514500"/>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000"/>
              </a:spcBef>
              <a:spcAft>
                <a:spcPts val="0"/>
              </a:spcAft>
              <a:buClr>
                <a:schemeClr val="dk1"/>
              </a:buClr>
              <a:buSzPts val="1600"/>
              <a:buNone/>
              <a:defRPr sz="16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0" name="Google Shape;640;g275eca368cb_0_4787"/>
          <p:cNvSpPr txBox="1">
            <a:spLocks noGrp="1"/>
          </p:cNvSpPr>
          <p:nvPr>
            <p:ph type="body" idx="3"/>
          </p:nvPr>
        </p:nvSpPr>
        <p:spPr>
          <a:xfrm>
            <a:off x="1320800" y="3633788"/>
            <a:ext cx="2141700" cy="514500"/>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000"/>
              </a:spcBef>
              <a:spcAft>
                <a:spcPts val="0"/>
              </a:spcAft>
              <a:buClr>
                <a:schemeClr val="dk1"/>
              </a:buClr>
              <a:buSzPts val="1600"/>
              <a:buNone/>
              <a:defRPr sz="16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1" name="Google Shape;641;g275eca368cb_0_4787"/>
          <p:cNvSpPr txBox="1">
            <a:spLocks noGrp="1"/>
          </p:cNvSpPr>
          <p:nvPr>
            <p:ph type="body" idx="4"/>
          </p:nvPr>
        </p:nvSpPr>
        <p:spPr>
          <a:xfrm>
            <a:off x="1905000" y="4710114"/>
            <a:ext cx="2141700" cy="514500"/>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000"/>
              </a:spcBef>
              <a:spcAft>
                <a:spcPts val="0"/>
              </a:spcAft>
              <a:buClr>
                <a:schemeClr val="dk1"/>
              </a:buClr>
              <a:buSzPts val="1600"/>
              <a:buNone/>
              <a:defRPr sz="16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2" name="Google Shape;642;g275eca368cb_0_4787"/>
          <p:cNvSpPr txBox="1">
            <a:spLocks noGrp="1"/>
          </p:cNvSpPr>
          <p:nvPr>
            <p:ph type="body" idx="5"/>
          </p:nvPr>
        </p:nvSpPr>
        <p:spPr>
          <a:xfrm>
            <a:off x="4401535" y="1594478"/>
            <a:ext cx="5539200" cy="10107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3" name="Google Shape;643;g275eca368cb_0_4787"/>
          <p:cNvSpPr txBox="1">
            <a:spLocks noGrp="1"/>
          </p:cNvSpPr>
          <p:nvPr>
            <p:ph type="body" idx="6"/>
          </p:nvPr>
        </p:nvSpPr>
        <p:spPr>
          <a:xfrm>
            <a:off x="4986028" y="2673328"/>
            <a:ext cx="5539200" cy="10107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4" name="Google Shape;644;g275eca368cb_0_4787"/>
          <p:cNvSpPr txBox="1">
            <a:spLocks noGrp="1"/>
          </p:cNvSpPr>
          <p:nvPr>
            <p:ph type="body" idx="7"/>
          </p:nvPr>
        </p:nvSpPr>
        <p:spPr>
          <a:xfrm>
            <a:off x="5576937" y="3755394"/>
            <a:ext cx="5539200" cy="10107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5" name="Google Shape;645;g275eca368cb_0_4787"/>
          <p:cNvSpPr txBox="1">
            <a:spLocks noGrp="1"/>
          </p:cNvSpPr>
          <p:nvPr>
            <p:ph type="body" idx="8"/>
          </p:nvPr>
        </p:nvSpPr>
        <p:spPr>
          <a:xfrm>
            <a:off x="6175279" y="4824430"/>
            <a:ext cx="5539200" cy="10107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46" name="Google Shape;646;g275eca368cb_0_4787"/>
          <p:cNvCxnSpPr/>
          <p:nvPr/>
        </p:nvCxnSpPr>
        <p:spPr>
          <a:xfrm>
            <a:off x="4353515" y="5023933"/>
            <a:ext cx="1513200" cy="0"/>
          </a:xfrm>
          <a:prstGeom prst="straightConnector1">
            <a:avLst/>
          </a:prstGeom>
          <a:noFill/>
          <a:ln w="9525" cap="flat" cmpd="sng">
            <a:solidFill>
              <a:schemeClr val="dk1"/>
            </a:solidFill>
            <a:prstDash val="solid"/>
            <a:miter lim="800000"/>
            <a:headEnd type="none" w="sm" len="sm"/>
            <a:tailEnd type="none" w="sm" len="sm"/>
          </a:ln>
        </p:spPr>
      </p:cxnSp>
      <p:cxnSp>
        <p:nvCxnSpPr>
          <p:cNvPr id="647" name="Google Shape;647;g275eca368cb_0_4787"/>
          <p:cNvCxnSpPr/>
          <p:nvPr/>
        </p:nvCxnSpPr>
        <p:spPr>
          <a:xfrm>
            <a:off x="3759917" y="3948451"/>
            <a:ext cx="1513200" cy="0"/>
          </a:xfrm>
          <a:prstGeom prst="straightConnector1">
            <a:avLst/>
          </a:prstGeom>
          <a:noFill/>
          <a:ln w="9525" cap="flat" cmpd="sng">
            <a:solidFill>
              <a:schemeClr val="dk1"/>
            </a:solidFill>
            <a:prstDash val="solid"/>
            <a:miter lim="800000"/>
            <a:headEnd type="none" w="sm" len="sm"/>
            <a:tailEnd type="none" w="sm" len="sm"/>
          </a:ln>
        </p:spPr>
      </p:cxnSp>
      <p:cxnSp>
        <p:nvCxnSpPr>
          <p:cNvPr id="648" name="Google Shape;648;g275eca368cb_0_4787"/>
          <p:cNvCxnSpPr/>
          <p:nvPr/>
        </p:nvCxnSpPr>
        <p:spPr>
          <a:xfrm>
            <a:off x="3173453" y="2872686"/>
            <a:ext cx="1513200" cy="0"/>
          </a:xfrm>
          <a:prstGeom prst="straightConnector1">
            <a:avLst/>
          </a:prstGeom>
          <a:noFill/>
          <a:ln w="9525" cap="flat" cmpd="sng">
            <a:solidFill>
              <a:schemeClr val="dk1"/>
            </a:solidFill>
            <a:prstDash val="solid"/>
            <a:miter lim="800000"/>
            <a:headEnd type="none" w="sm" len="sm"/>
            <a:tailEnd type="none" w="sm" len="sm"/>
          </a:ln>
        </p:spPr>
      </p:cxnSp>
      <p:cxnSp>
        <p:nvCxnSpPr>
          <p:cNvPr id="649" name="Google Shape;649;g275eca368cb_0_4787"/>
          <p:cNvCxnSpPr/>
          <p:nvPr/>
        </p:nvCxnSpPr>
        <p:spPr>
          <a:xfrm>
            <a:off x="2586263" y="1796083"/>
            <a:ext cx="1513200" cy="0"/>
          </a:xfrm>
          <a:prstGeom prst="straightConnector1">
            <a:avLst/>
          </a:prstGeom>
          <a:noFill/>
          <a:ln w="9525" cap="flat" cmpd="sng">
            <a:solidFill>
              <a:schemeClr val="dk1"/>
            </a:solidFill>
            <a:prstDash val="solid"/>
            <a:miter lim="800000"/>
            <a:headEnd type="none" w="sm" len="sm"/>
            <a:tailEnd type="none" w="sm" len="sm"/>
          </a:ln>
        </p:spPr>
      </p:cxnSp>
      <p:sp>
        <p:nvSpPr>
          <p:cNvPr id="650" name="Google Shape;650;g275eca368cb_0_478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1" name="Google Shape;651;g275eca368cb_0_4787"/>
          <p:cNvSpPr txBox="1">
            <a:spLocks noGrp="1"/>
          </p:cNvSpPr>
          <p:nvPr>
            <p:ph type="ftr" idx="11"/>
          </p:nvPr>
        </p:nvSpPr>
        <p:spPr>
          <a:xfrm>
            <a:off x="6175279" y="6356350"/>
            <a:ext cx="1808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2" name="Google Shape;652;g275eca368cb_0_4787"/>
          <p:cNvSpPr txBox="1">
            <a:spLocks noGrp="1"/>
          </p:cNvSpPr>
          <p:nvPr>
            <p:ph type="sldNum" idx="12"/>
          </p:nvPr>
        </p:nvSpPr>
        <p:spPr>
          <a:xfrm>
            <a:off x="10810874" y="6356350"/>
            <a:ext cx="5430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Funding">
  <p:cSld name="Funding">
    <p:bg>
      <p:bgPr>
        <a:solidFill>
          <a:schemeClr val="lt1"/>
        </a:solidFill>
        <a:effectLst/>
      </p:bgPr>
    </p:bg>
    <p:spTree>
      <p:nvGrpSpPr>
        <p:cNvPr id="1" name="Shape 653"/>
        <p:cNvGrpSpPr/>
        <p:nvPr/>
      </p:nvGrpSpPr>
      <p:grpSpPr>
        <a:xfrm>
          <a:off x="0" y="0"/>
          <a:ext cx="0" cy="0"/>
          <a:chOff x="0" y="0"/>
          <a:chExt cx="0" cy="0"/>
        </a:xfrm>
      </p:grpSpPr>
      <p:cxnSp>
        <p:nvCxnSpPr>
          <p:cNvPr id="654" name="Google Shape;654;g275eca368cb_0_4805"/>
          <p:cNvCxnSpPr/>
          <p:nvPr/>
        </p:nvCxnSpPr>
        <p:spPr>
          <a:xfrm flipH="1">
            <a:off x="150" y="0"/>
            <a:ext cx="1238100" cy="1328100"/>
          </a:xfrm>
          <a:prstGeom prst="straightConnector1">
            <a:avLst/>
          </a:prstGeom>
          <a:noFill/>
          <a:ln w="9525" cap="flat" cmpd="sng">
            <a:solidFill>
              <a:schemeClr val="dk1"/>
            </a:solidFill>
            <a:prstDash val="solid"/>
            <a:miter lim="800000"/>
            <a:headEnd type="none" w="sm" len="sm"/>
            <a:tailEnd type="none" w="sm" len="sm"/>
          </a:ln>
        </p:spPr>
      </p:cxnSp>
      <p:cxnSp>
        <p:nvCxnSpPr>
          <p:cNvPr id="655" name="Google Shape;655;g275eca368cb_0_4805"/>
          <p:cNvCxnSpPr/>
          <p:nvPr/>
        </p:nvCxnSpPr>
        <p:spPr>
          <a:xfrm flipH="1">
            <a:off x="150" y="0"/>
            <a:ext cx="3790800" cy="892200"/>
          </a:xfrm>
          <a:prstGeom prst="straightConnector1">
            <a:avLst/>
          </a:prstGeom>
          <a:noFill/>
          <a:ln w="9525" cap="flat" cmpd="sng">
            <a:solidFill>
              <a:schemeClr val="dk1"/>
            </a:solidFill>
            <a:prstDash val="solid"/>
            <a:miter lim="800000"/>
            <a:headEnd type="none" w="sm" len="sm"/>
            <a:tailEnd type="none" w="sm" len="sm"/>
          </a:ln>
        </p:spPr>
      </p:cxnSp>
      <p:sp>
        <p:nvSpPr>
          <p:cNvPr id="656" name="Google Shape;656;g275eca368cb_0_4805"/>
          <p:cNvSpPr txBox="1">
            <a:spLocks noGrp="1"/>
          </p:cNvSpPr>
          <p:nvPr>
            <p:ph type="title"/>
          </p:nvPr>
        </p:nvSpPr>
        <p:spPr>
          <a:xfrm>
            <a:off x="1885156" y="892177"/>
            <a:ext cx="8421600" cy="13257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7" name="Google Shape;657;g275eca368cb_0_4805"/>
          <p:cNvSpPr txBox="1">
            <a:spLocks noGrp="1"/>
          </p:cNvSpPr>
          <p:nvPr>
            <p:ph type="body" idx="1"/>
          </p:nvPr>
        </p:nvSpPr>
        <p:spPr>
          <a:xfrm>
            <a:off x="1075447" y="2118642"/>
            <a:ext cx="1856100" cy="16641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8" name="Google Shape;658;g275eca368cb_0_4805"/>
          <p:cNvSpPr txBox="1">
            <a:spLocks noGrp="1"/>
          </p:cNvSpPr>
          <p:nvPr>
            <p:ph type="body" idx="2"/>
          </p:nvPr>
        </p:nvSpPr>
        <p:spPr>
          <a:xfrm>
            <a:off x="838200" y="3788813"/>
            <a:ext cx="2330700" cy="804900"/>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dk1"/>
              </a:buClr>
              <a:buSzPts val="3200"/>
              <a:buNone/>
              <a:defRPr sz="32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59" name="Google Shape;659;g275eca368cb_0_4805"/>
          <p:cNvSpPr txBox="1">
            <a:spLocks noGrp="1"/>
          </p:cNvSpPr>
          <p:nvPr>
            <p:ph type="body" idx="3"/>
          </p:nvPr>
        </p:nvSpPr>
        <p:spPr>
          <a:xfrm>
            <a:off x="838200" y="4464810"/>
            <a:ext cx="2330700" cy="438600"/>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0" name="Google Shape;660;g275eca368cb_0_4805"/>
          <p:cNvSpPr txBox="1">
            <a:spLocks noGrp="1"/>
          </p:cNvSpPr>
          <p:nvPr>
            <p:ph type="body" idx="4"/>
          </p:nvPr>
        </p:nvSpPr>
        <p:spPr>
          <a:xfrm>
            <a:off x="838200" y="5120722"/>
            <a:ext cx="2330700" cy="853200"/>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1" name="Google Shape;661;g275eca368cb_0_4805"/>
          <p:cNvSpPr txBox="1">
            <a:spLocks noGrp="1"/>
          </p:cNvSpPr>
          <p:nvPr>
            <p:ph type="body" idx="5"/>
          </p:nvPr>
        </p:nvSpPr>
        <p:spPr>
          <a:xfrm>
            <a:off x="3811391" y="2118642"/>
            <a:ext cx="1856100" cy="16641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2" name="Google Shape;662;g275eca368cb_0_4805"/>
          <p:cNvSpPr txBox="1">
            <a:spLocks noGrp="1"/>
          </p:cNvSpPr>
          <p:nvPr>
            <p:ph type="body" idx="6"/>
          </p:nvPr>
        </p:nvSpPr>
        <p:spPr>
          <a:xfrm>
            <a:off x="3562665" y="3788813"/>
            <a:ext cx="2342100" cy="804900"/>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dk1"/>
              </a:buClr>
              <a:buSzPts val="3200"/>
              <a:buNone/>
              <a:defRPr sz="32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3" name="Google Shape;663;g275eca368cb_0_4805"/>
          <p:cNvSpPr txBox="1">
            <a:spLocks noGrp="1"/>
          </p:cNvSpPr>
          <p:nvPr>
            <p:ph type="body" idx="7"/>
          </p:nvPr>
        </p:nvSpPr>
        <p:spPr>
          <a:xfrm>
            <a:off x="3562665" y="4464810"/>
            <a:ext cx="2342100" cy="438600"/>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4" name="Google Shape;664;g275eca368cb_0_4805"/>
          <p:cNvSpPr txBox="1">
            <a:spLocks noGrp="1"/>
          </p:cNvSpPr>
          <p:nvPr>
            <p:ph type="body" idx="8"/>
          </p:nvPr>
        </p:nvSpPr>
        <p:spPr>
          <a:xfrm>
            <a:off x="3562665" y="5120722"/>
            <a:ext cx="2342100" cy="853200"/>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5" name="Google Shape;665;g275eca368cb_0_4805"/>
          <p:cNvSpPr txBox="1">
            <a:spLocks noGrp="1"/>
          </p:cNvSpPr>
          <p:nvPr>
            <p:ph type="body" idx="9"/>
          </p:nvPr>
        </p:nvSpPr>
        <p:spPr>
          <a:xfrm>
            <a:off x="6524377" y="2118642"/>
            <a:ext cx="1856100" cy="16641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6" name="Google Shape;666;g275eca368cb_0_4805"/>
          <p:cNvSpPr txBox="1">
            <a:spLocks noGrp="1"/>
          </p:cNvSpPr>
          <p:nvPr>
            <p:ph type="body" idx="13"/>
          </p:nvPr>
        </p:nvSpPr>
        <p:spPr>
          <a:xfrm>
            <a:off x="6298609" y="3788813"/>
            <a:ext cx="2330700" cy="804900"/>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dk1"/>
              </a:buClr>
              <a:buSzPts val="3200"/>
              <a:buNone/>
              <a:defRPr sz="32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7" name="Google Shape;667;g275eca368cb_0_4805"/>
          <p:cNvSpPr txBox="1">
            <a:spLocks noGrp="1"/>
          </p:cNvSpPr>
          <p:nvPr>
            <p:ph type="body" idx="14"/>
          </p:nvPr>
        </p:nvSpPr>
        <p:spPr>
          <a:xfrm>
            <a:off x="6298609" y="4464810"/>
            <a:ext cx="2330700" cy="438600"/>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8" name="Google Shape;668;g275eca368cb_0_4805"/>
          <p:cNvSpPr txBox="1">
            <a:spLocks noGrp="1"/>
          </p:cNvSpPr>
          <p:nvPr>
            <p:ph type="body" idx="15"/>
          </p:nvPr>
        </p:nvSpPr>
        <p:spPr>
          <a:xfrm>
            <a:off x="6298609" y="5120722"/>
            <a:ext cx="2330700" cy="853200"/>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9" name="Google Shape;669;g275eca368cb_0_4805"/>
          <p:cNvSpPr txBox="1">
            <a:spLocks noGrp="1"/>
          </p:cNvSpPr>
          <p:nvPr>
            <p:ph type="body" idx="16"/>
          </p:nvPr>
        </p:nvSpPr>
        <p:spPr>
          <a:xfrm>
            <a:off x="9260321" y="2118642"/>
            <a:ext cx="1856100" cy="16641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0" name="Google Shape;670;g275eca368cb_0_4805"/>
          <p:cNvSpPr txBox="1">
            <a:spLocks noGrp="1"/>
          </p:cNvSpPr>
          <p:nvPr>
            <p:ph type="body" idx="17"/>
          </p:nvPr>
        </p:nvSpPr>
        <p:spPr>
          <a:xfrm>
            <a:off x="9023074" y="3788457"/>
            <a:ext cx="2330700" cy="804900"/>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dk1"/>
              </a:buClr>
              <a:buSzPts val="3200"/>
              <a:buNone/>
              <a:defRPr sz="32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71" name="Google Shape;671;g275eca368cb_0_4805"/>
          <p:cNvSpPr txBox="1">
            <a:spLocks noGrp="1"/>
          </p:cNvSpPr>
          <p:nvPr>
            <p:ph type="body" idx="18"/>
          </p:nvPr>
        </p:nvSpPr>
        <p:spPr>
          <a:xfrm>
            <a:off x="9023074" y="4464454"/>
            <a:ext cx="2330700" cy="438600"/>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72" name="Google Shape;672;g275eca368cb_0_4805"/>
          <p:cNvSpPr txBox="1">
            <a:spLocks noGrp="1"/>
          </p:cNvSpPr>
          <p:nvPr>
            <p:ph type="body" idx="19"/>
          </p:nvPr>
        </p:nvSpPr>
        <p:spPr>
          <a:xfrm>
            <a:off x="9023074" y="5120366"/>
            <a:ext cx="2330700" cy="853200"/>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3" name="Google Shape;673;g275eca368cb_0_480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4" name="Google Shape;674;g275eca368cb_0_480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5" name="Google Shape;675;g275eca368cb_0_480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type="obj">
  <p:cSld name="OBJECT">
    <p:bg>
      <p:bgPr>
        <a:solidFill>
          <a:schemeClr val="dk1"/>
        </a:solidFill>
        <a:effectLst/>
      </p:bgPr>
    </p:bg>
    <p:spTree>
      <p:nvGrpSpPr>
        <p:cNvPr id="1" name="Shape 49"/>
        <p:cNvGrpSpPr/>
        <p:nvPr/>
      </p:nvGrpSpPr>
      <p:grpSpPr>
        <a:xfrm>
          <a:off x="0" y="0"/>
          <a:ext cx="0" cy="0"/>
          <a:chOff x="0" y="0"/>
          <a:chExt cx="0" cy="0"/>
        </a:xfrm>
      </p:grpSpPr>
      <p:pic>
        <p:nvPicPr>
          <p:cNvPr id="50" name="Google Shape;50;p14"/>
          <p:cNvPicPr preferRelativeResize="0"/>
          <p:nvPr/>
        </p:nvPicPr>
        <p:blipFill rotWithShape="1">
          <a:blip r:embed="rId2">
            <a:alphaModFix/>
          </a:blip>
          <a:srcRect t="18301" r="28339" b="23070"/>
          <a:stretch/>
        </p:blipFill>
        <p:spPr>
          <a:xfrm>
            <a:off x="5488815" y="0"/>
            <a:ext cx="6703185" cy="6858000"/>
          </a:xfrm>
          <a:prstGeom prst="rect">
            <a:avLst/>
          </a:prstGeom>
          <a:noFill/>
          <a:ln>
            <a:noFill/>
          </a:ln>
        </p:spPr>
      </p:pic>
      <p:sp>
        <p:nvSpPr>
          <p:cNvPr id="51" name="Google Shape;51;p14"/>
          <p:cNvSpPr txBox="1">
            <a:spLocks noGrp="1"/>
          </p:cNvSpPr>
          <p:nvPr>
            <p:ph type="title"/>
          </p:nvPr>
        </p:nvSpPr>
        <p:spPr>
          <a:xfrm>
            <a:off x="1333499" y="1020445"/>
            <a:ext cx="3171825"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800"/>
              <a:buFont typeface="Arial"/>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4"/>
          <p:cNvSpPr txBox="1">
            <a:spLocks noGrp="1"/>
          </p:cNvSpPr>
          <p:nvPr>
            <p:ph type="body" idx="1"/>
          </p:nvPr>
        </p:nvSpPr>
        <p:spPr>
          <a:xfrm>
            <a:off x="1333499" y="2924175"/>
            <a:ext cx="3171825" cy="251936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400"/>
              <a:buNone/>
              <a:defRPr sz="1400">
                <a:solidFill>
                  <a:schemeClr val="lt1"/>
                </a:solidFill>
              </a:defRPr>
            </a:lvl1pPr>
            <a:lvl2pPr marL="914400" lvl="1" indent="-228600" algn="l">
              <a:lnSpc>
                <a:spcPct val="120000"/>
              </a:lnSpc>
              <a:spcBef>
                <a:spcPts val="1000"/>
              </a:spcBef>
              <a:spcAft>
                <a:spcPts val="0"/>
              </a:spcAft>
              <a:buClr>
                <a:schemeClr val="lt1"/>
              </a:buClr>
              <a:buSzPts val="1400"/>
              <a:buNone/>
              <a:defRPr sz="1400">
                <a:solidFill>
                  <a:schemeClr val="lt1"/>
                </a:solidFill>
              </a:defRPr>
            </a:lvl2pPr>
            <a:lvl3pPr marL="1371600" lvl="2" indent="-228600" algn="l">
              <a:lnSpc>
                <a:spcPct val="120000"/>
              </a:lnSpc>
              <a:spcBef>
                <a:spcPts val="1000"/>
              </a:spcBef>
              <a:spcAft>
                <a:spcPts val="0"/>
              </a:spcAft>
              <a:buClr>
                <a:schemeClr val="lt1"/>
              </a:buClr>
              <a:buSzPts val="1400"/>
              <a:buNone/>
              <a:defRPr sz="1400">
                <a:solidFill>
                  <a:schemeClr val="lt1"/>
                </a:solidFill>
              </a:defRPr>
            </a:lvl3pPr>
            <a:lvl4pPr marL="1828800" lvl="3" indent="-228600" algn="l">
              <a:lnSpc>
                <a:spcPct val="120000"/>
              </a:lnSpc>
              <a:spcBef>
                <a:spcPts val="1000"/>
              </a:spcBef>
              <a:spcAft>
                <a:spcPts val="0"/>
              </a:spcAft>
              <a:buClr>
                <a:schemeClr val="lt1"/>
              </a:buClr>
              <a:buSzPts val="1400"/>
              <a:buNone/>
              <a:defRPr sz="1400">
                <a:solidFill>
                  <a:schemeClr val="lt1"/>
                </a:solidFill>
              </a:defRPr>
            </a:lvl4pPr>
            <a:lvl5pPr marL="2286000" lvl="4" indent="-228600" algn="l">
              <a:lnSpc>
                <a:spcPct val="120000"/>
              </a:lnSpc>
              <a:spcBef>
                <a:spcPts val="10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4"/>
          <p:cNvSpPr txBox="1">
            <a:spLocks noGrp="1"/>
          </p:cNvSpPr>
          <p:nvPr>
            <p:ph type="dt" idx="10"/>
          </p:nvPr>
        </p:nvSpPr>
        <p:spPr>
          <a:xfrm>
            <a:off x="1333500" y="6356350"/>
            <a:ext cx="985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4"/>
          <p:cNvSpPr txBox="1">
            <a:spLocks noGrp="1"/>
          </p:cNvSpPr>
          <p:nvPr>
            <p:ph type="ftr" idx="11"/>
          </p:nvPr>
        </p:nvSpPr>
        <p:spPr>
          <a:xfrm>
            <a:off x="2669886" y="6356349"/>
            <a:ext cx="248284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4"/>
          <p:cNvSpPr txBox="1">
            <a:spLocks noGrp="1"/>
          </p:cNvSpPr>
          <p:nvPr>
            <p:ph type="sldNum" idx="12"/>
          </p:nvPr>
        </p:nvSpPr>
        <p:spPr>
          <a:xfrm>
            <a:off x="5536305" y="6356350"/>
            <a:ext cx="98755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eam Slide 4 People">
  <p:cSld name="Team Slide 4 People">
    <p:bg>
      <p:bgPr>
        <a:solidFill>
          <a:schemeClr val="lt1"/>
        </a:solidFill>
        <a:effectLst/>
      </p:bgPr>
    </p:bg>
    <p:spTree>
      <p:nvGrpSpPr>
        <p:cNvPr id="1" name="Shape 676"/>
        <p:cNvGrpSpPr/>
        <p:nvPr/>
      </p:nvGrpSpPr>
      <p:grpSpPr>
        <a:xfrm>
          <a:off x="0" y="0"/>
          <a:ext cx="0" cy="0"/>
          <a:chOff x="0" y="0"/>
          <a:chExt cx="0" cy="0"/>
        </a:xfrm>
      </p:grpSpPr>
      <p:sp>
        <p:nvSpPr>
          <p:cNvPr id="677" name="Google Shape;677;g275eca368cb_0_4828"/>
          <p:cNvSpPr txBox="1">
            <a:spLocks noGrp="1"/>
          </p:cNvSpPr>
          <p:nvPr>
            <p:ph type="title"/>
          </p:nvPr>
        </p:nvSpPr>
        <p:spPr>
          <a:xfrm>
            <a:off x="1885156" y="892177"/>
            <a:ext cx="8421600" cy="13257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8" name="Google Shape;678;g275eca368cb_0_4828"/>
          <p:cNvSpPr>
            <a:spLocks noGrp="1"/>
          </p:cNvSpPr>
          <p:nvPr>
            <p:ph type="pic" idx="2"/>
          </p:nvPr>
        </p:nvSpPr>
        <p:spPr>
          <a:xfrm>
            <a:off x="1487181" y="2886074"/>
            <a:ext cx="1845600" cy="1845600"/>
          </a:xfrm>
          <a:prstGeom prst="rect">
            <a:avLst/>
          </a:prstGeom>
          <a:solidFill>
            <a:srgbClr val="F2F2F2"/>
          </a:solidFill>
          <a:ln>
            <a:noFill/>
          </a:ln>
        </p:spPr>
      </p:sp>
      <p:sp>
        <p:nvSpPr>
          <p:cNvPr id="679" name="Google Shape;679;g275eca368cb_0_4828"/>
          <p:cNvSpPr txBox="1">
            <a:spLocks noGrp="1"/>
          </p:cNvSpPr>
          <p:nvPr>
            <p:ph type="body" idx="1"/>
          </p:nvPr>
        </p:nvSpPr>
        <p:spPr>
          <a:xfrm>
            <a:off x="1311558" y="5084524"/>
            <a:ext cx="2196600" cy="343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80" name="Google Shape;680;g275eca368cb_0_4828"/>
          <p:cNvSpPr txBox="1">
            <a:spLocks noGrp="1"/>
          </p:cNvSpPr>
          <p:nvPr>
            <p:ph type="body" idx="3"/>
          </p:nvPr>
        </p:nvSpPr>
        <p:spPr>
          <a:xfrm>
            <a:off x="1487181" y="5464114"/>
            <a:ext cx="1845600" cy="343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81" name="Google Shape;681;g275eca368cb_0_4828"/>
          <p:cNvSpPr>
            <a:spLocks noGrp="1"/>
          </p:cNvSpPr>
          <p:nvPr>
            <p:ph type="pic" idx="4"/>
          </p:nvPr>
        </p:nvSpPr>
        <p:spPr>
          <a:xfrm>
            <a:off x="3836914" y="2886074"/>
            <a:ext cx="1845600" cy="1845600"/>
          </a:xfrm>
          <a:prstGeom prst="rect">
            <a:avLst/>
          </a:prstGeom>
          <a:solidFill>
            <a:srgbClr val="F2F2F2"/>
          </a:solidFill>
          <a:ln>
            <a:noFill/>
          </a:ln>
        </p:spPr>
      </p:sp>
      <p:sp>
        <p:nvSpPr>
          <p:cNvPr id="682" name="Google Shape;682;g275eca368cb_0_4828"/>
          <p:cNvSpPr txBox="1">
            <a:spLocks noGrp="1"/>
          </p:cNvSpPr>
          <p:nvPr>
            <p:ph type="body" idx="5"/>
          </p:nvPr>
        </p:nvSpPr>
        <p:spPr>
          <a:xfrm>
            <a:off x="3707607" y="5099206"/>
            <a:ext cx="2145000" cy="343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83" name="Google Shape;683;g275eca368cb_0_4828"/>
          <p:cNvSpPr txBox="1">
            <a:spLocks noGrp="1"/>
          </p:cNvSpPr>
          <p:nvPr>
            <p:ph type="body" idx="6"/>
          </p:nvPr>
        </p:nvSpPr>
        <p:spPr>
          <a:xfrm>
            <a:off x="3836913" y="5478796"/>
            <a:ext cx="1855800" cy="343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84" name="Google Shape;684;g275eca368cb_0_4828"/>
          <p:cNvSpPr>
            <a:spLocks noGrp="1"/>
          </p:cNvSpPr>
          <p:nvPr>
            <p:ph type="pic" idx="7"/>
          </p:nvPr>
        </p:nvSpPr>
        <p:spPr>
          <a:xfrm>
            <a:off x="6327578" y="2886074"/>
            <a:ext cx="1845600" cy="1845600"/>
          </a:xfrm>
          <a:prstGeom prst="rect">
            <a:avLst/>
          </a:prstGeom>
          <a:solidFill>
            <a:srgbClr val="F2F2F2"/>
          </a:solidFill>
          <a:ln>
            <a:noFill/>
          </a:ln>
        </p:spPr>
      </p:sp>
      <p:sp>
        <p:nvSpPr>
          <p:cNvPr id="685" name="Google Shape;685;g275eca368cb_0_4828"/>
          <p:cNvSpPr txBox="1">
            <a:spLocks noGrp="1"/>
          </p:cNvSpPr>
          <p:nvPr>
            <p:ph type="body" idx="8"/>
          </p:nvPr>
        </p:nvSpPr>
        <p:spPr>
          <a:xfrm>
            <a:off x="6198271" y="5099206"/>
            <a:ext cx="2133000" cy="343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86" name="Google Shape;686;g275eca368cb_0_4828"/>
          <p:cNvSpPr txBox="1">
            <a:spLocks noGrp="1"/>
          </p:cNvSpPr>
          <p:nvPr>
            <p:ph type="body" idx="9"/>
          </p:nvPr>
        </p:nvSpPr>
        <p:spPr>
          <a:xfrm>
            <a:off x="6327577" y="5478796"/>
            <a:ext cx="1845600" cy="343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87" name="Google Shape;687;g275eca368cb_0_4828"/>
          <p:cNvSpPr>
            <a:spLocks noGrp="1"/>
          </p:cNvSpPr>
          <p:nvPr>
            <p:ph type="pic" idx="13"/>
          </p:nvPr>
        </p:nvSpPr>
        <p:spPr>
          <a:xfrm>
            <a:off x="8747458" y="2886074"/>
            <a:ext cx="1845600" cy="1845600"/>
          </a:xfrm>
          <a:prstGeom prst="rect">
            <a:avLst/>
          </a:prstGeom>
          <a:solidFill>
            <a:srgbClr val="F2F2F2"/>
          </a:solidFill>
          <a:ln>
            <a:noFill/>
          </a:ln>
        </p:spPr>
      </p:sp>
      <p:sp>
        <p:nvSpPr>
          <p:cNvPr id="688" name="Google Shape;688;g275eca368cb_0_4828"/>
          <p:cNvSpPr txBox="1">
            <a:spLocks noGrp="1"/>
          </p:cNvSpPr>
          <p:nvPr>
            <p:ph type="body" idx="14"/>
          </p:nvPr>
        </p:nvSpPr>
        <p:spPr>
          <a:xfrm>
            <a:off x="8618152" y="5084524"/>
            <a:ext cx="2133000" cy="343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89" name="Google Shape;689;g275eca368cb_0_4828"/>
          <p:cNvSpPr txBox="1">
            <a:spLocks noGrp="1"/>
          </p:cNvSpPr>
          <p:nvPr>
            <p:ph type="body" idx="15"/>
          </p:nvPr>
        </p:nvSpPr>
        <p:spPr>
          <a:xfrm>
            <a:off x="8747458" y="5464114"/>
            <a:ext cx="1845600" cy="343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cxnSp>
        <p:nvCxnSpPr>
          <p:cNvPr id="690" name="Google Shape;690;g275eca368cb_0_4828"/>
          <p:cNvCxnSpPr/>
          <p:nvPr/>
        </p:nvCxnSpPr>
        <p:spPr>
          <a:xfrm rot="10800000">
            <a:off x="7334400" y="0"/>
            <a:ext cx="4857600" cy="762000"/>
          </a:xfrm>
          <a:prstGeom prst="straightConnector1">
            <a:avLst/>
          </a:prstGeom>
          <a:noFill/>
          <a:ln w="9525" cap="flat" cmpd="sng">
            <a:solidFill>
              <a:schemeClr val="dk1"/>
            </a:solidFill>
            <a:prstDash val="solid"/>
            <a:miter lim="800000"/>
            <a:headEnd type="none" w="sm" len="sm"/>
            <a:tailEnd type="none" w="sm" len="sm"/>
          </a:ln>
        </p:spPr>
      </p:cxnSp>
      <p:cxnSp>
        <p:nvCxnSpPr>
          <p:cNvPr id="691" name="Google Shape;691;g275eca368cb_0_4828"/>
          <p:cNvCxnSpPr/>
          <p:nvPr/>
        </p:nvCxnSpPr>
        <p:spPr>
          <a:xfrm>
            <a:off x="11487150" y="0"/>
            <a:ext cx="705000" cy="1724100"/>
          </a:xfrm>
          <a:prstGeom prst="straightConnector1">
            <a:avLst/>
          </a:prstGeom>
          <a:noFill/>
          <a:ln w="9525" cap="flat" cmpd="sng">
            <a:solidFill>
              <a:schemeClr val="dk1"/>
            </a:solidFill>
            <a:prstDash val="solid"/>
            <a:miter lim="800000"/>
            <a:headEnd type="none" w="sm" len="sm"/>
            <a:tailEnd type="none" w="sm" len="sm"/>
          </a:ln>
        </p:spPr>
      </p:cxnSp>
      <p:sp>
        <p:nvSpPr>
          <p:cNvPr id="692" name="Google Shape;692;g275eca368cb_0_482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3" name="Google Shape;693;g275eca368cb_0_482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4" name="Google Shape;694;g275eca368cb_0_48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936">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95"/>
        <p:cNvGrpSpPr/>
        <p:nvPr/>
      </p:nvGrpSpPr>
      <p:grpSpPr>
        <a:xfrm>
          <a:off x="0" y="0"/>
          <a:ext cx="0" cy="0"/>
          <a:chOff x="0" y="0"/>
          <a:chExt cx="0" cy="0"/>
        </a:xfrm>
      </p:grpSpPr>
      <p:sp>
        <p:nvSpPr>
          <p:cNvPr id="696" name="Google Shape;696;g275eca368cb_0_4847"/>
          <p:cNvSpPr txBox="1">
            <a:spLocks noGrp="1"/>
          </p:cNvSpPr>
          <p:nvPr>
            <p:ph type="ctrTitle"/>
          </p:nvPr>
        </p:nvSpPr>
        <p:spPr>
          <a:xfrm>
            <a:off x="6416040" y="4434840"/>
            <a:ext cx="4941900" cy="11223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600"/>
              <a:buFont typeface="Arial"/>
              <a:buNone/>
              <a:defRPr sz="3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7" name="Google Shape;697;g275eca368cb_0_4847"/>
          <p:cNvSpPr txBox="1">
            <a:spLocks noGrp="1"/>
          </p:cNvSpPr>
          <p:nvPr>
            <p:ph type="subTitle" idx="1"/>
          </p:nvPr>
        </p:nvSpPr>
        <p:spPr>
          <a:xfrm>
            <a:off x="6416041" y="5586890"/>
            <a:ext cx="4941900" cy="3966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chemeClr val="dk1"/>
              </a:buClr>
              <a:buSzPts val="1600"/>
              <a:buNone/>
              <a:defRPr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698" name="Google Shape;698;g275eca368cb_0_4847"/>
          <p:cNvPicPr preferRelativeResize="0"/>
          <p:nvPr/>
        </p:nvPicPr>
        <p:blipFill rotWithShape="1">
          <a:blip r:embed="rId2">
            <a:alphaModFix/>
          </a:blip>
          <a:srcRect l="9354" t="23653" b="-5"/>
          <a:stretch/>
        </p:blipFill>
        <p:spPr>
          <a:xfrm>
            <a:off x="0" y="0"/>
            <a:ext cx="9488312" cy="505432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Introduction" type="secHead">
  <p:cSld name="SECTION_HEADER">
    <p:bg>
      <p:bgPr>
        <a:solidFill>
          <a:schemeClr val="accent1"/>
        </a:solidFill>
        <a:effectLst/>
      </p:bgPr>
    </p:bg>
    <p:spTree>
      <p:nvGrpSpPr>
        <p:cNvPr id="1" name="Shape 699"/>
        <p:cNvGrpSpPr/>
        <p:nvPr/>
      </p:nvGrpSpPr>
      <p:grpSpPr>
        <a:xfrm>
          <a:off x="0" y="0"/>
          <a:ext cx="0" cy="0"/>
          <a:chOff x="0" y="0"/>
          <a:chExt cx="0" cy="0"/>
        </a:xfrm>
      </p:grpSpPr>
      <p:sp>
        <p:nvSpPr>
          <p:cNvPr id="700" name="Google Shape;700;g275eca368cb_0_4851"/>
          <p:cNvSpPr txBox="1">
            <a:spLocks noGrp="1"/>
          </p:cNvSpPr>
          <p:nvPr>
            <p:ph type="title"/>
          </p:nvPr>
        </p:nvSpPr>
        <p:spPr>
          <a:xfrm>
            <a:off x="1362075" y="1671639"/>
            <a:ext cx="5111700" cy="1204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1" name="Google Shape;701;g275eca368cb_0_4851"/>
          <p:cNvSpPr txBox="1">
            <a:spLocks noGrp="1"/>
          </p:cNvSpPr>
          <p:nvPr>
            <p:ph type="body" idx="1"/>
          </p:nvPr>
        </p:nvSpPr>
        <p:spPr>
          <a:xfrm>
            <a:off x="1362075" y="3660774"/>
            <a:ext cx="5111700" cy="15255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702" name="Google Shape;702;g275eca368cb_0_4851"/>
          <p:cNvCxnSpPr/>
          <p:nvPr/>
        </p:nvCxnSpPr>
        <p:spPr>
          <a:xfrm>
            <a:off x="9096375" y="1497012"/>
            <a:ext cx="3095700" cy="0"/>
          </a:xfrm>
          <a:prstGeom prst="straightConnector1">
            <a:avLst/>
          </a:prstGeom>
          <a:noFill/>
          <a:ln w="9525" cap="flat" cmpd="sng">
            <a:solidFill>
              <a:schemeClr val="dk1"/>
            </a:solidFill>
            <a:prstDash val="solid"/>
            <a:miter lim="800000"/>
            <a:headEnd type="none" w="sm" len="sm"/>
            <a:tailEnd type="none" w="sm" len="sm"/>
          </a:ln>
        </p:spPr>
      </p:cxnSp>
      <p:cxnSp>
        <p:nvCxnSpPr>
          <p:cNvPr id="703" name="Google Shape;703;g275eca368cb_0_4851"/>
          <p:cNvCxnSpPr/>
          <p:nvPr/>
        </p:nvCxnSpPr>
        <p:spPr>
          <a:xfrm flipH="1">
            <a:off x="6953400" y="-25401"/>
            <a:ext cx="3790800" cy="6902400"/>
          </a:xfrm>
          <a:prstGeom prst="straightConnector1">
            <a:avLst/>
          </a:prstGeom>
          <a:noFill/>
          <a:ln w="9525" cap="flat" cmpd="sng">
            <a:solidFill>
              <a:schemeClr val="dk1"/>
            </a:solidFill>
            <a:prstDash val="solid"/>
            <a:miter lim="800000"/>
            <a:headEnd type="none" w="sm" len="sm"/>
            <a:tailEnd type="none" w="sm" len="sm"/>
          </a:ln>
        </p:spPr>
      </p:cxnSp>
      <p:sp>
        <p:nvSpPr>
          <p:cNvPr id="704" name="Google Shape;704;g275eca368cb_0_485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5" name="Google Shape;705;g275eca368cb_0_4851"/>
          <p:cNvSpPr txBox="1">
            <a:spLocks noGrp="1"/>
          </p:cNvSpPr>
          <p:nvPr>
            <p:ph type="ftr" idx="11"/>
          </p:nvPr>
        </p:nvSpPr>
        <p:spPr>
          <a:xfrm>
            <a:off x="5224463" y="6356350"/>
            <a:ext cx="17430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6" name="Google Shape;706;g275eca368cb_0_485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707"/>
        <p:cNvGrpSpPr/>
        <p:nvPr/>
      </p:nvGrpSpPr>
      <p:grpSpPr>
        <a:xfrm>
          <a:off x="0" y="0"/>
          <a:ext cx="0" cy="0"/>
          <a:chOff x="0" y="0"/>
          <a:chExt cx="0" cy="0"/>
        </a:xfrm>
      </p:grpSpPr>
      <p:pic>
        <p:nvPicPr>
          <p:cNvPr id="708" name="Google Shape;708;g275eca368cb_0_4859"/>
          <p:cNvPicPr preferRelativeResize="0"/>
          <p:nvPr/>
        </p:nvPicPr>
        <p:blipFill rotWithShape="1">
          <a:blip r:embed="rId2">
            <a:alphaModFix/>
          </a:blip>
          <a:srcRect t="18298" r="41823" b="23069"/>
          <a:stretch/>
        </p:blipFill>
        <p:spPr>
          <a:xfrm flipH="1">
            <a:off x="0" y="0"/>
            <a:ext cx="5441888" cy="6858000"/>
          </a:xfrm>
          <a:custGeom>
            <a:avLst/>
            <a:gdLst/>
            <a:ahLst/>
            <a:cxnLst/>
            <a:rect l="l" t="t" r="r" b="b"/>
            <a:pathLst>
              <a:path w="5441888" h="6858000" extrusionOk="0">
                <a:moveTo>
                  <a:pt x="5441888" y="0"/>
                </a:moveTo>
                <a:lnTo>
                  <a:pt x="0" y="0"/>
                </a:lnTo>
                <a:lnTo>
                  <a:pt x="0" y="6858000"/>
                </a:lnTo>
                <a:lnTo>
                  <a:pt x="5441888" y="6858000"/>
                </a:lnTo>
                <a:close/>
              </a:path>
            </a:pathLst>
          </a:custGeom>
          <a:noFill/>
          <a:ln>
            <a:noFill/>
          </a:ln>
        </p:spPr>
      </p:pic>
      <p:sp>
        <p:nvSpPr>
          <p:cNvPr id="709" name="Google Shape;709;g275eca368cb_0_4859"/>
          <p:cNvSpPr txBox="1">
            <a:spLocks noGrp="1"/>
          </p:cNvSpPr>
          <p:nvPr>
            <p:ph type="title"/>
          </p:nvPr>
        </p:nvSpPr>
        <p:spPr>
          <a:xfrm>
            <a:off x="5920169" y="1152771"/>
            <a:ext cx="5432100" cy="8463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2800"/>
              <a:buFont typeface="Arial"/>
              <a:buNone/>
              <a:defRPr sz="2800"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0" name="Google Shape;710;g275eca368cb_0_4859"/>
          <p:cNvSpPr txBox="1">
            <a:spLocks noGrp="1"/>
          </p:cNvSpPr>
          <p:nvPr>
            <p:ph type="body" idx="1"/>
          </p:nvPr>
        </p:nvSpPr>
        <p:spPr>
          <a:xfrm>
            <a:off x="5922254" y="2469515"/>
            <a:ext cx="5433300" cy="365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1" name="Google Shape;711;g275eca368cb_0_4859"/>
          <p:cNvSpPr txBox="1">
            <a:spLocks noGrp="1"/>
          </p:cNvSpPr>
          <p:nvPr>
            <p:ph type="body" idx="2"/>
          </p:nvPr>
        </p:nvSpPr>
        <p:spPr>
          <a:xfrm>
            <a:off x="5921828" y="2798940"/>
            <a:ext cx="5432100" cy="55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2" name="Google Shape;712;g275eca368cb_0_4859"/>
          <p:cNvSpPr txBox="1">
            <a:spLocks noGrp="1"/>
          </p:cNvSpPr>
          <p:nvPr>
            <p:ph type="body" idx="3"/>
          </p:nvPr>
        </p:nvSpPr>
        <p:spPr>
          <a:xfrm>
            <a:off x="5922254" y="3569311"/>
            <a:ext cx="5433300" cy="365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3" name="Google Shape;713;g275eca368cb_0_4859"/>
          <p:cNvSpPr txBox="1">
            <a:spLocks noGrp="1"/>
          </p:cNvSpPr>
          <p:nvPr>
            <p:ph type="body" idx="4"/>
          </p:nvPr>
        </p:nvSpPr>
        <p:spPr>
          <a:xfrm>
            <a:off x="5921828" y="3898736"/>
            <a:ext cx="5432100" cy="55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4" name="Google Shape;714;g275eca368cb_0_4859"/>
          <p:cNvSpPr txBox="1">
            <a:spLocks noGrp="1"/>
          </p:cNvSpPr>
          <p:nvPr>
            <p:ph type="body" idx="5"/>
          </p:nvPr>
        </p:nvSpPr>
        <p:spPr>
          <a:xfrm>
            <a:off x="5922254" y="4669107"/>
            <a:ext cx="5433300" cy="365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5" name="Google Shape;715;g275eca368cb_0_4859"/>
          <p:cNvSpPr txBox="1">
            <a:spLocks noGrp="1"/>
          </p:cNvSpPr>
          <p:nvPr>
            <p:ph type="body" idx="6"/>
          </p:nvPr>
        </p:nvSpPr>
        <p:spPr>
          <a:xfrm>
            <a:off x="5921828" y="4998532"/>
            <a:ext cx="5432100" cy="55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6" name="Google Shape;716;g275eca368cb_0_485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7" name="Google Shape;717;g275eca368cb_0_485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8" name="Google Shape;718;g275eca368cb_0_485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719"/>
        <p:cNvGrpSpPr/>
        <p:nvPr/>
      </p:nvGrpSpPr>
      <p:grpSpPr>
        <a:xfrm>
          <a:off x="0" y="0"/>
          <a:ext cx="0" cy="0"/>
          <a:chOff x="0" y="0"/>
          <a:chExt cx="0" cy="0"/>
        </a:xfrm>
      </p:grpSpPr>
      <p:sp>
        <p:nvSpPr>
          <p:cNvPr id="720" name="Google Shape;720;g275eca368cb_0_4871"/>
          <p:cNvSpPr txBox="1">
            <a:spLocks noGrp="1"/>
          </p:cNvSpPr>
          <p:nvPr>
            <p:ph type="title"/>
          </p:nvPr>
        </p:nvSpPr>
        <p:spPr>
          <a:xfrm>
            <a:off x="5476875" y="1671639"/>
            <a:ext cx="5111700" cy="1204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1" name="Google Shape;721;g275eca368cb_0_4871"/>
          <p:cNvSpPr txBox="1">
            <a:spLocks noGrp="1"/>
          </p:cNvSpPr>
          <p:nvPr>
            <p:ph type="body" idx="1"/>
          </p:nvPr>
        </p:nvSpPr>
        <p:spPr>
          <a:xfrm>
            <a:off x="5476875" y="3682546"/>
            <a:ext cx="5111700" cy="15255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722" name="Google Shape;722;g275eca368cb_0_4871"/>
          <p:cNvCxnSpPr/>
          <p:nvPr/>
        </p:nvCxnSpPr>
        <p:spPr>
          <a:xfrm rot="10800000">
            <a:off x="0" y="876375"/>
            <a:ext cx="4762500" cy="1628700"/>
          </a:xfrm>
          <a:prstGeom prst="straightConnector1">
            <a:avLst/>
          </a:prstGeom>
          <a:noFill/>
          <a:ln w="9525" cap="flat" cmpd="sng">
            <a:solidFill>
              <a:schemeClr val="dk1"/>
            </a:solidFill>
            <a:prstDash val="solid"/>
            <a:miter lim="800000"/>
            <a:headEnd type="none" w="sm" len="sm"/>
            <a:tailEnd type="none" w="sm" len="sm"/>
          </a:ln>
        </p:spPr>
      </p:cxnSp>
      <p:cxnSp>
        <p:nvCxnSpPr>
          <p:cNvPr id="723" name="Google Shape;723;g275eca368cb_0_4871"/>
          <p:cNvCxnSpPr/>
          <p:nvPr/>
        </p:nvCxnSpPr>
        <p:spPr>
          <a:xfrm rot="10800000">
            <a:off x="2638501" y="-37"/>
            <a:ext cx="2124000" cy="5186400"/>
          </a:xfrm>
          <a:prstGeom prst="straightConnector1">
            <a:avLst/>
          </a:prstGeom>
          <a:noFill/>
          <a:ln w="9525" cap="flat" cmpd="sng">
            <a:solidFill>
              <a:schemeClr val="dk1"/>
            </a:solidFill>
            <a:prstDash val="solid"/>
            <a:miter lim="800000"/>
            <a:headEnd type="none" w="sm" len="sm"/>
            <a:tailEnd type="none" w="sm" len="sm"/>
          </a:ln>
        </p:spPr>
      </p:cxnSp>
      <p:sp>
        <p:nvSpPr>
          <p:cNvPr id="724" name="Google Shape;724;g275eca368cb_0_487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5" name="Google Shape;725;g275eca368cb_0_487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6" name="Google Shape;726;g275eca368cb_0_487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727"/>
        <p:cNvGrpSpPr/>
        <p:nvPr/>
      </p:nvGrpSpPr>
      <p:grpSpPr>
        <a:xfrm>
          <a:off x="0" y="0"/>
          <a:ext cx="0" cy="0"/>
          <a:chOff x="0" y="0"/>
          <a:chExt cx="0" cy="0"/>
        </a:xfrm>
      </p:grpSpPr>
      <p:pic>
        <p:nvPicPr>
          <p:cNvPr id="728" name="Google Shape;728;g275eca368cb_0_4879"/>
          <p:cNvPicPr preferRelativeResize="0"/>
          <p:nvPr/>
        </p:nvPicPr>
        <p:blipFill rotWithShape="1">
          <a:blip r:embed="rId2">
            <a:alphaModFix/>
          </a:blip>
          <a:srcRect/>
          <a:stretch/>
        </p:blipFill>
        <p:spPr>
          <a:xfrm>
            <a:off x="0" y="0"/>
            <a:ext cx="5581652" cy="6858000"/>
          </a:xfrm>
          <a:prstGeom prst="rect">
            <a:avLst/>
          </a:prstGeom>
          <a:noFill/>
          <a:ln>
            <a:noFill/>
          </a:ln>
        </p:spPr>
      </p:pic>
      <p:sp>
        <p:nvSpPr>
          <p:cNvPr id="729" name="Google Shape;729;g275eca368cb_0_4879"/>
          <p:cNvSpPr txBox="1">
            <a:spLocks noGrp="1"/>
          </p:cNvSpPr>
          <p:nvPr>
            <p:ph type="title"/>
          </p:nvPr>
        </p:nvSpPr>
        <p:spPr>
          <a:xfrm>
            <a:off x="5920169" y="1152771"/>
            <a:ext cx="5432100" cy="8463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2800"/>
              <a:buFont typeface="Arial"/>
              <a:buNone/>
              <a:defRPr sz="2800"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730" name="Google Shape;730;g275eca368cb_0_4879"/>
          <p:cNvCxnSpPr/>
          <p:nvPr/>
        </p:nvCxnSpPr>
        <p:spPr>
          <a:xfrm rot="10800000" flipH="1">
            <a:off x="2209800" y="0"/>
            <a:ext cx="2438400" cy="6858000"/>
          </a:xfrm>
          <a:prstGeom prst="straightConnector1">
            <a:avLst/>
          </a:prstGeom>
          <a:noFill/>
          <a:ln w="9525" cap="flat" cmpd="sng">
            <a:solidFill>
              <a:schemeClr val="dk1"/>
            </a:solidFill>
            <a:prstDash val="solid"/>
            <a:miter lim="800000"/>
            <a:headEnd type="none" w="sm" len="sm"/>
            <a:tailEnd type="none" w="sm" len="sm"/>
          </a:ln>
        </p:spPr>
      </p:cxnSp>
      <p:sp>
        <p:nvSpPr>
          <p:cNvPr id="731" name="Google Shape;731;g275eca368cb_0_4879"/>
          <p:cNvSpPr txBox="1">
            <a:spLocks noGrp="1"/>
          </p:cNvSpPr>
          <p:nvPr>
            <p:ph type="body" idx="1"/>
          </p:nvPr>
        </p:nvSpPr>
        <p:spPr>
          <a:xfrm>
            <a:off x="5922254" y="2469515"/>
            <a:ext cx="5433300" cy="365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2" name="Google Shape;732;g275eca368cb_0_4879"/>
          <p:cNvSpPr txBox="1">
            <a:spLocks noGrp="1"/>
          </p:cNvSpPr>
          <p:nvPr>
            <p:ph type="body" idx="2"/>
          </p:nvPr>
        </p:nvSpPr>
        <p:spPr>
          <a:xfrm>
            <a:off x="5921828" y="2798940"/>
            <a:ext cx="5432100" cy="55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3" name="Google Shape;733;g275eca368cb_0_4879"/>
          <p:cNvSpPr txBox="1">
            <a:spLocks noGrp="1"/>
          </p:cNvSpPr>
          <p:nvPr>
            <p:ph type="body" idx="3"/>
          </p:nvPr>
        </p:nvSpPr>
        <p:spPr>
          <a:xfrm>
            <a:off x="5922254" y="3569311"/>
            <a:ext cx="5433300" cy="365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4" name="Google Shape;734;g275eca368cb_0_4879"/>
          <p:cNvSpPr txBox="1">
            <a:spLocks noGrp="1"/>
          </p:cNvSpPr>
          <p:nvPr>
            <p:ph type="body" idx="4"/>
          </p:nvPr>
        </p:nvSpPr>
        <p:spPr>
          <a:xfrm>
            <a:off x="5921828" y="3898736"/>
            <a:ext cx="5432100" cy="55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5" name="Google Shape;735;g275eca368cb_0_4879"/>
          <p:cNvSpPr txBox="1">
            <a:spLocks noGrp="1"/>
          </p:cNvSpPr>
          <p:nvPr>
            <p:ph type="body" idx="5"/>
          </p:nvPr>
        </p:nvSpPr>
        <p:spPr>
          <a:xfrm>
            <a:off x="5922254" y="4669107"/>
            <a:ext cx="5433300" cy="365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6" name="Google Shape;736;g275eca368cb_0_4879"/>
          <p:cNvSpPr txBox="1">
            <a:spLocks noGrp="1"/>
          </p:cNvSpPr>
          <p:nvPr>
            <p:ph type="body" idx="6"/>
          </p:nvPr>
        </p:nvSpPr>
        <p:spPr>
          <a:xfrm>
            <a:off x="5921828" y="4998532"/>
            <a:ext cx="5432100" cy="55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7" name="Google Shape;737;g275eca368cb_0_4879"/>
          <p:cNvSpPr txBox="1">
            <a:spLocks noGrp="1"/>
          </p:cNvSpPr>
          <p:nvPr>
            <p:ph type="dt" idx="10"/>
          </p:nvPr>
        </p:nvSpPr>
        <p:spPr>
          <a:xfrm>
            <a:off x="5919680" y="6356350"/>
            <a:ext cx="94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8" name="Google Shape;738;g275eca368cb_0_4879"/>
          <p:cNvSpPr txBox="1">
            <a:spLocks noGrp="1"/>
          </p:cNvSpPr>
          <p:nvPr>
            <p:ph type="ftr" idx="11"/>
          </p:nvPr>
        </p:nvSpPr>
        <p:spPr>
          <a:xfrm>
            <a:off x="7161955" y="6356350"/>
            <a:ext cx="32439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9" name="Google Shape;739;g275eca368cb_0_4879"/>
          <p:cNvSpPr txBox="1">
            <a:spLocks noGrp="1"/>
          </p:cNvSpPr>
          <p:nvPr>
            <p:ph type="sldNum" idx="12"/>
          </p:nvPr>
        </p:nvSpPr>
        <p:spPr>
          <a:xfrm>
            <a:off x="10700656" y="6356350"/>
            <a:ext cx="6531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hree Content">
  <p:cSld name="Three Content">
    <p:bg>
      <p:bgPr>
        <a:solidFill>
          <a:schemeClr val="lt1"/>
        </a:solidFill>
        <a:effectLst/>
      </p:bgPr>
    </p:bg>
    <p:spTree>
      <p:nvGrpSpPr>
        <p:cNvPr id="1" name="Shape 740"/>
        <p:cNvGrpSpPr/>
        <p:nvPr/>
      </p:nvGrpSpPr>
      <p:grpSpPr>
        <a:xfrm>
          <a:off x="0" y="0"/>
          <a:ext cx="0" cy="0"/>
          <a:chOff x="0" y="0"/>
          <a:chExt cx="0" cy="0"/>
        </a:xfrm>
      </p:grpSpPr>
      <p:sp>
        <p:nvSpPr>
          <p:cNvPr id="741" name="Google Shape;741;g275eca368cb_0_4892"/>
          <p:cNvSpPr txBox="1">
            <a:spLocks noGrp="1"/>
          </p:cNvSpPr>
          <p:nvPr>
            <p:ph type="title"/>
          </p:nvPr>
        </p:nvSpPr>
        <p:spPr>
          <a:xfrm>
            <a:off x="1885156" y="892177"/>
            <a:ext cx="8421600" cy="13257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2" name="Google Shape;742;g275eca368cb_0_4892"/>
          <p:cNvSpPr txBox="1">
            <a:spLocks noGrp="1"/>
          </p:cNvSpPr>
          <p:nvPr>
            <p:ph type="body" idx="1"/>
          </p:nvPr>
        </p:nvSpPr>
        <p:spPr>
          <a:xfrm>
            <a:off x="1243104" y="2776936"/>
            <a:ext cx="28824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43" name="Google Shape;743;g275eca368cb_0_4892"/>
          <p:cNvSpPr txBox="1">
            <a:spLocks noGrp="1"/>
          </p:cNvSpPr>
          <p:nvPr>
            <p:ph type="body" idx="2"/>
          </p:nvPr>
        </p:nvSpPr>
        <p:spPr>
          <a:xfrm>
            <a:off x="1243104" y="3834606"/>
            <a:ext cx="2882400" cy="199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4" name="Google Shape;744;g275eca368cb_0_4892"/>
          <p:cNvSpPr txBox="1">
            <a:spLocks noGrp="1"/>
          </p:cNvSpPr>
          <p:nvPr>
            <p:ph type="body" idx="3"/>
          </p:nvPr>
        </p:nvSpPr>
        <p:spPr>
          <a:xfrm>
            <a:off x="4647665" y="2776936"/>
            <a:ext cx="28968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45" name="Google Shape;745;g275eca368cb_0_4892"/>
          <p:cNvSpPr txBox="1">
            <a:spLocks noGrp="1"/>
          </p:cNvSpPr>
          <p:nvPr>
            <p:ph type="body" idx="4"/>
          </p:nvPr>
        </p:nvSpPr>
        <p:spPr>
          <a:xfrm>
            <a:off x="4647665" y="3834606"/>
            <a:ext cx="2896800" cy="199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746" name="Google Shape;746;g275eca368cb_0_4892"/>
          <p:cNvCxnSpPr/>
          <p:nvPr/>
        </p:nvCxnSpPr>
        <p:spPr>
          <a:xfrm flipH="1">
            <a:off x="150" y="0"/>
            <a:ext cx="1238100" cy="3105300"/>
          </a:xfrm>
          <a:prstGeom prst="straightConnector1">
            <a:avLst/>
          </a:prstGeom>
          <a:noFill/>
          <a:ln w="9525" cap="flat" cmpd="sng">
            <a:solidFill>
              <a:schemeClr val="dk1"/>
            </a:solidFill>
            <a:prstDash val="solid"/>
            <a:miter lim="800000"/>
            <a:headEnd type="none" w="sm" len="sm"/>
            <a:tailEnd type="none" w="sm" len="sm"/>
          </a:ln>
        </p:spPr>
      </p:cxnSp>
      <p:cxnSp>
        <p:nvCxnSpPr>
          <p:cNvPr id="747" name="Google Shape;747;g275eca368cb_0_4892"/>
          <p:cNvCxnSpPr/>
          <p:nvPr/>
        </p:nvCxnSpPr>
        <p:spPr>
          <a:xfrm flipH="1">
            <a:off x="76" y="0"/>
            <a:ext cx="2238300" cy="2476500"/>
          </a:xfrm>
          <a:prstGeom prst="straightConnector1">
            <a:avLst/>
          </a:prstGeom>
          <a:noFill/>
          <a:ln w="9525" cap="flat" cmpd="sng">
            <a:solidFill>
              <a:schemeClr val="dk1"/>
            </a:solidFill>
            <a:prstDash val="solid"/>
            <a:miter lim="800000"/>
            <a:headEnd type="none" w="sm" len="sm"/>
            <a:tailEnd type="none" w="sm" len="sm"/>
          </a:ln>
        </p:spPr>
      </p:cxnSp>
      <p:sp>
        <p:nvSpPr>
          <p:cNvPr id="748" name="Google Shape;748;g275eca368cb_0_4892"/>
          <p:cNvSpPr txBox="1">
            <a:spLocks noGrp="1"/>
          </p:cNvSpPr>
          <p:nvPr>
            <p:ph type="body" idx="5"/>
          </p:nvPr>
        </p:nvSpPr>
        <p:spPr>
          <a:xfrm>
            <a:off x="8066421" y="2776936"/>
            <a:ext cx="28824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49" name="Google Shape;749;g275eca368cb_0_4892"/>
          <p:cNvSpPr txBox="1">
            <a:spLocks noGrp="1"/>
          </p:cNvSpPr>
          <p:nvPr>
            <p:ph type="body" idx="6"/>
          </p:nvPr>
        </p:nvSpPr>
        <p:spPr>
          <a:xfrm>
            <a:off x="8066421" y="3834606"/>
            <a:ext cx="2882400" cy="1998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0" name="Google Shape;750;g275eca368cb_0_489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1" name="Google Shape;751;g275eca368cb_0_489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2" name="Google Shape;752;g275eca368cb_0_489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3  Content">
  <p:cSld name="3  Content">
    <p:bg>
      <p:bgPr>
        <a:solidFill>
          <a:schemeClr val="dk1"/>
        </a:solidFill>
        <a:effectLst/>
      </p:bgPr>
    </p:bg>
    <p:spTree>
      <p:nvGrpSpPr>
        <p:cNvPr id="1" name="Shape 753"/>
        <p:cNvGrpSpPr/>
        <p:nvPr/>
      </p:nvGrpSpPr>
      <p:grpSpPr>
        <a:xfrm>
          <a:off x="0" y="0"/>
          <a:ext cx="0" cy="0"/>
          <a:chOff x="0" y="0"/>
          <a:chExt cx="0" cy="0"/>
        </a:xfrm>
      </p:grpSpPr>
      <p:sp>
        <p:nvSpPr>
          <p:cNvPr id="754" name="Google Shape;754;g275eca368cb_0_4905"/>
          <p:cNvSpPr txBox="1">
            <a:spLocks noGrp="1"/>
          </p:cNvSpPr>
          <p:nvPr>
            <p:ph type="title"/>
          </p:nvPr>
        </p:nvSpPr>
        <p:spPr>
          <a:xfrm>
            <a:off x="1885156" y="892177"/>
            <a:ext cx="8421600" cy="13257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2800"/>
              <a:buFont typeface="Arial"/>
              <a:buNone/>
              <a:defRPr sz="28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55" name="Google Shape;755;g275eca368cb_0_4905"/>
          <p:cNvPicPr preferRelativeResize="0"/>
          <p:nvPr/>
        </p:nvPicPr>
        <p:blipFill rotWithShape="1">
          <a:blip r:embed="rId2">
            <a:alphaModFix/>
          </a:blip>
          <a:srcRect/>
          <a:stretch/>
        </p:blipFill>
        <p:spPr>
          <a:xfrm>
            <a:off x="1465141" y="2358007"/>
            <a:ext cx="2438400" cy="2019300"/>
          </a:xfrm>
          <a:prstGeom prst="rect">
            <a:avLst/>
          </a:prstGeom>
          <a:noFill/>
          <a:ln>
            <a:noFill/>
          </a:ln>
        </p:spPr>
      </p:pic>
      <p:pic>
        <p:nvPicPr>
          <p:cNvPr id="756" name="Google Shape;756;g275eca368cb_0_4905"/>
          <p:cNvPicPr preferRelativeResize="0"/>
          <p:nvPr/>
        </p:nvPicPr>
        <p:blipFill rotWithShape="1">
          <a:blip r:embed="rId3">
            <a:alphaModFix/>
          </a:blip>
          <a:srcRect/>
          <a:stretch/>
        </p:blipFill>
        <p:spPr>
          <a:xfrm>
            <a:off x="5000625" y="2531837"/>
            <a:ext cx="2190750" cy="1943100"/>
          </a:xfrm>
          <a:prstGeom prst="rect">
            <a:avLst/>
          </a:prstGeom>
          <a:noFill/>
          <a:ln>
            <a:noFill/>
          </a:ln>
        </p:spPr>
      </p:pic>
      <p:pic>
        <p:nvPicPr>
          <p:cNvPr id="757" name="Google Shape;757;g275eca368cb_0_4905"/>
          <p:cNvPicPr preferRelativeResize="0"/>
          <p:nvPr/>
        </p:nvPicPr>
        <p:blipFill rotWithShape="1">
          <a:blip r:embed="rId4">
            <a:alphaModFix/>
          </a:blip>
          <a:srcRect/>
          <a:stretch/>
        </p:blipFill>
        <p:spPr>
          <a:xfrm>
            <a:off x="8345608" y="2421056"/>
            <a:ext cx="2324100" cy="2057400"/>
          </a:xfrm>
          <a:prstGeom prst="rect">
            <a:avLst/>
          </a:prstGeom>
          <a:noFill/>
          <a:ln>
            <a:noFill/>
          </a:ln>
        </p:spPr>
      </p:pic>
      <p:sp>
        <p:nvSpPr>
          <p:cNvPr id="758" name="Google Shape;758;g275eca368cb_0_4905"/>
          <p:cNvSpPr txBox="1">
            <a:spLocks noGrp="1"/>
          </p:cNvSpPr>
          <p:nvPr>
            <p:ph type="body" idx="1"/>
          </p:nvPr>
        </p:nvSpPr>
        <p:spPr>
          <a:xfrm>
            <a:off x="2063855" y="3064615"/>
            <a:ext cx="1241100" cy="8238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1"/>
              </a:buClr>
              <a:buSzPts val="4000"/>
              <a:buNone/>
              <a:defRPr sz="4000" cap="none">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59" name="Google Shape;759;g275eca368cb_0_4905"/>
          <p:cNvSpPr txBox="1">
            <a:spLocks noGrp="1"/>
          </p:cNvSpPr>
          <p:nvPr>
            <p:ph type="body" idx="2"/>
          </p:nvPr>
        </p:nvSpPr>
        <p:spPr>
          <a:xfrm>
            <a:off x="5475514" y="3064615"/>
            <a:ext cx="1241100" cy="8238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1"/>
              </a:buClr>
              <a:buSzPts val="4000"/>
              <a:buNone/>
              <a:defRPr sz="4000" cap="none">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60" name="Google Shape;760;g275eca368cb_0_4905"/>
          <p:cNvSpPr txBox="1">
            <a:spLocks noGrp="1"/>
          </p:cNvSpPr>
          <p:nvPr>
            <p:ph type="body" idx="3"/>
          </p:nvPr>
        </p:nvSpPr>
        <p:spPr>
          <a:xfrm>
            <a:off x="8887174" y="3064615"/>
            <a:ext cx="1241100" cy="8238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1"/>
              </a:buClr>
              <a:buSzPts val="4000"/>
              <a:buNone/>
              <a:defRPr sz="4000" cap="none">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61" name="Google Shape;761;g275eca368cb_0_4905"/>
          <p:cNvSpPr txBox="1">
            <a:spLocks noGrp="1"/>
          </p:cNvSpPr>
          <p:nvPr>
            <p:ph type="body" idx="4"/>
          </p:nvPr>
        </p:nvSpPr>
        <p:spPr>
          <a:xfrm>
            <a:off x="1129698" y="4824188"/>
            <a:ext cx="3124200" cy="4629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chemeClr val="lt1"/>
              </a:buClr>
              <a:buSzPts val="2000"/>
              <a:buNone/>
              <a:defRPr sz="2000" cap="none">
                <a:solidFill>
                  <a:schemeClr val="lt1"/>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2" name="Google Shape;762;g275eca368cb_0_4905"/>
          <p:cNvSpPr txBox="1">
            <a:spLocks noGrp="1"/>
          </p:cNvSpPr>
          <p:nvPr>
            <p:ph type="body" idx="5"/>
          </p:nvPr>
        </p:nvSpPr>
        <p:spPr>
          <a:xfrm>
            <a:off x="1129698" y="5280763"/>
            <a:ext cx="3124200" cy="4629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chemeClr val="lt1"/>
              </a:buClr>
              <a:buSzPts val="1400"/>
              <a:buNone/>
              <a:defRPr sz="1400" cap="none">
                <a:solidFill>
                  <a:schemeClr val="lt1"/>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3" name="Google Shape;763;g275eca368cb_0_4905"/>
          <p:cNvSpPr txBox="1">
            <a:spLocks noGrp="1"/>
          </p:cNvSpPr>
          <p:nvPr>
            <p:ph type="body" idx="6"/>
          </p:nvPr>
        </p:nvSpPr>
        <p:spPr>
          <a:xfrm>
            <a:off x="4526261" y="4824188"/>
            <a:ext cx="3139500" cy="4629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chemeClr val="lt1"/>
              </a:buClr>
              <a:buSzPts val="2000"/>
              <a:buNone/>
              <a:defRPr sz="2000" cap="none">
                <a:solidFill>
                  <a:schemeClr val="lt1"/>
                </a:solidFill>
              </a:defRPr>
            </a:lvl1pPr>
            <a:lvl2pPr marL="914400" lvl="1" indent="-228600" algn="l">
              <a:lnSpc>
                <a:spcPct val="100000"/>
              </a:lnSpc>
              <a:spcBef>
                <a:spcPts val="500"/>
              </a:spcBef>
              <a:spcAft>
                <a:spcPts val="0"/>
              </a:spcAft>
              <a:buClr>
                <a:schemeClr val="lt1"/>
              </a:buClr>
              <a:buSzPts val="2000"/>
              <a:buNone/>
              <a:defRPr sz="2000" cap="none">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4" name="Google Shape;764;g275eca368cb_0_4905"/>
          <p:cNvSpPr txBox="1">
            <a:spLocks noGrp="1"/>
          </p:cNvSpPr>
          <p:nvPr>
            <p:ph type="body" idx="7"/>
          </p:nvPr>
        </p:nvSpPr>
        <p:spPr>
          <a:xfrm>
            <a:off x="4526261" y="5280763"/>
            <a:ext cx="3139500" cy="4629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chemeClr val="lt1"/>
              </a:buClr>
              <a:buSzPts val="1400"/>
              <a:buNone/>
              <a:defRPr sz="1400" cap="none">
                <a:solidFill>
                  <a:schemeClr val="lt1"/>
                </a:solidFill>
              </a:defRPr>
            </a:lvl1pPr>
            <a:lvl2pPr marL="914400" lvl="1" indent="-228600" algn="ctr">
              <a:lnSpc>
                <a:spcPct val="100000"/>
              </a:lnSpc>
              <a:spcBef>
                <a:spcPts val="500"/>
              </a:spcBef>
              <a:spcAft>
                <a:spcPts val="0"/>
              </a:spcAft>
              <a:buClr>
                <a:schemeClr val="lt1"/>
              </a:buClr>
              <a:buSzPts val="1400"/>
              <a:buNone/>
              <a:defRPr sz="1400" cap="none">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5" name="Google Shape;765;g275eca368cb_0_4905"/>
          <p:cNvSpPr txBox="1">
            <a:spLocks noGrp="1"/>
          </p:cNvSpPr>
          <p:nvPr>
            <p:ph type="body" idx="8"/>
          </p:nvPr>
        </p:nvSpPr>
        <p:spPr>
          <a:xfrm>
            <a:off x="7938210" y="4824188"/>
            <a:ext cx="3124200" cy="4629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chemeClr val="lt1"/>
              </a:buClr>
              <a:buSzPts val="2000"/>
              <a:buNone/>
              <a:defRPr sz="2000" cap="none">
                <a:solidFill>
                  <a:schemeClr val="lt1"/>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6" name="Google Shape;766;g275eca368cb_0_4905"/>
          <p:cNvSpPr txBox="1">
            <a:spLocks noGrp="1"/>
          </p:cNvSpPr>
          <p:nvPr>
            <p:ph type="body" idx="9"/>
          </p:nvPr>
        </p:nvSpPr>
        <p:spPr>
          <a:xfrm>
            <a:off x="7938210" y="5280763"/>
            <a:ext cx="3124200" cy="4629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chemeClr val="lt1"/>
              </a:buClr>
              <a:buSzPts val="1400"/>
              <a:buNone/>
              <a:defRPr sz="1400" cap="none">
                <a:solidFill>
                  <a:schemeClr val="lt1"/>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7" name="Google Shape;767;g275eca368cb_0_490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8" name="Google Shape;768;g275eca368cb_0_490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9" name="Google Shape;769;g275eca368cb_0_490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accent1"/>
        </a:solidFill>
        <a:effectLst/>
      </p:bgPr>
    </p:bg>
    <p:spTree>
      <p:nvGrpSpPr>
        <p:cNvPr id="1" name="Shape 770"/>
        <p:cNvGrpSpPr/>
        <p:nvPr/>
      </p:nvGrpSpPr>
      <p:grpSpPr>
        <a:xfrm>
          <a:off x="0" y="0"/>
          <a:ext cx="0" cy="0"/>
          <a:chOff x="0" y="0"/>
          <a:chExt cx="0" cy="0"/>
        </a:xfrm>
      </p:grpSpPr>
      <p:sp>
        <p:nvSpPr>
          <p:cNvPr id="771" name="Google Shape;771;g275eca368cb_0_49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2" name="Google Shape;772;g275eca368cb_0_4922"/>
          <p:cNvSpPr txBox="1">
            <a:spLocks noGrp="1"/>
          </p:cNvSpPr>
          <p:nvPr>
            <p:ph type="body" idx="1"/>
          </p:nvPr>
        </p:nvSpPr>
        <p:spPr>
          <a:xfrm>
            <a:off x="748749" y="1361938"/>
            <a:ext cx="6765900" cy="4968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800"/>
              <a:buNone/>
              <a:defRPr sz="18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400"/>
              <a:buNone/>
              <a:defRPr sz="1400"/>
            </a:lvl4pPr>
            <a:lvl5pPr marL="2286000" lvl="4" indent="-228600" algn="l">
              <a:lnSpc>
                <a:spcPct val="9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3" name="Google Shape;773;g275eca368cb_0_4922"/>
          <p:cNvSpPr>
            <a:spLocks noGrp="1"/>
          </p:cNvSpPr>
          <p:nvPr>
            <p:ph type="chart" idx="2"/>
          </p:nvPr>
        </p:nvSpPr>
        <p:spPr>
          <a:xfrm>
            <a:off x="838200" y="2286002"/>
            <a:ext cx="6094200" cy="35421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74" name="Google Shape;774;g275eca368cb_0_4922"/>
          <p:cNvSpPr txBox="1">
            <a:spLocks noGrp="1"/>
          </p:cNvSpPr>
          <p:nvPr>
            <p:ph type="body" idx="3"/>
          </p:nvPr>
        </p:nvSpPr>
        <p:spPr>
          <a:xfrm>
            <a:off x="7858125" y="2284624"/>
            <a:ext cx="3147300" cy="306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400"/>
              <a:buNone/>
              <a:defRPr sz="1400" cap="none">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100"/>
              <a:buNone/>
              <a:defRPr sz="1100"/>
            </a:lvl4pPr>
            <a:lvl5pPr marL="2286000" lvl="4" indent="-228600" algn="l">
              <a:lnSpc>
                <a:spcPct val="90000"/>
              </a:lnSpc>
              <a:spcBef>
                <a:spcPts val="500"/>
              </a:spcBef>
              <a:spcAft>
                <a:spcPts val="0"/>
              </a:spcAft>
              <a:buClr>
                <a:schemeClr val="dk1"/>
              </a:buClr>
              <a:buSzPts val="1100"/>
              <a:buNone/>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5" name="Google Shape;775;g275eca368cb_0_4922"/>
          <p:cNvSpPr txBox="1">
            <a:spLocks noGrp="1"/>
          </p:cNvSpPr>
          <p:nvPr>
            <p:ph type="body" idx="4"/>
          </p:nvPr>
        </p:nvSpPr>
        <p:spPr>
          <a:xfrm>
            <a:off x="7858125" y="2779713"/>
            <a:ext cx="3147900" cy="3095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1200"/>
              <a:buNone/>
              <a:defRPr sz="1200">
                <a:solidFill>
                  <a:srgbClr val="595959"/>
                </a:solidFill>
              </a:defRPr>
            </a:lvl1pPr>
            <a:lvl2pPr marL="914400" lvl="1" indent="-228600" algn="l">
              <a:lnSpc>
                <a:spcPct val="90000"/>
              </a:lnSpc>
              <a:spcBef>
                <a:spcPts val="500"/>
              </a:spcBef>
              <a:spcAft>
                <a:spcPts val="0"/>
              </a:spcAft>
              <a:buClr>
                <a:srgbClr val="595959"/>
              </a:buClr>
              <a:buSzPts val="1100"/>
              <a:buNone/>
              <a:defRPr sz="1100">
                <a:solidFill>
                  <a:srgbClr val="595959"/>
                </a:solidFill>
              </a:defRPr>
            </a:lvl2pPr>
            <a:lvl3pPr marL="1371600" lvl="2" indent="-228600" algn="l">
              <a:lnSpc>
                <a:spcPct val="90000"/>
              </a:lnSpc>
              <a:spcBef>
                <a:spcPts val="500"/>
              </a:spcBef>
              <a:spcAft>
                <a:spcPts val="0"/>
              </a:spcAft>
              <a:buClr>
                <a:srgbClr val="595959"/>
              </a:buClr>
              <a:buSzPts val="1050"/>
              <a:buNone/>
              <a:defRPr sz="1050">
                <a:solidFill>
                  <a:srgbClr val="595959"/>
                </a:solidFill>
              </a:defRPr>
            </a:lvl3pPr>
            <a:lvl4pPr marL="1828800" lvl="3" indent="-228600" algn="l">
              <a:lnSpc>
                <a:spcPct val="90000"/>
              </a:lnSpc>
              <a:spcBef>
                <a:spcPts val="500"/>
              </a:spcBef>
              <a:spcAft>
                <a:spcPts val="0"/>
              </a:spcAft>
              <a:buClr>
                <a:srgbClr val="595959"/>
              </a:buClr>
              <a:buSzPts val="1000"/>
              <a:buNone/>
              <a:defRPr sz="1000">
                <a:solidFill>
                  <a:srgbClr val="595959"/>
                </a:solidFill>
              </a:defRPr>
            </a:lvl4pPr>
            <a:lvl5pPr marL="2286000" lvl="4" indent="-228600" algn="l">
              <a:lnSpc>
                <a:spcPct val="90000"/>
              </a:lnSpc>
              <a:spcBef>
                <a:spcPts val="500"/>
              </a:spcBef>
              <a:spcAft>
                <a:spcPts val="0"/>
              </a:spcAft>
              <a:buClr>
                <a:srgbClr val="595959"/>
              </a:buClr>
              <a:buSzPts val="1000"/>
              <a:buNone/>
              <a:defRPr sz="1000">
                <a:solidFill>
                  <a:srgbClr val="59595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6" name="Google Shape;776;g275eca368cb_0_492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7" name="Google Shape;777;g275eca368cb_0_49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8" name="Google Shape;778;g275eca368cb_0_49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meline 2">
  <p:cSld name="Timeline 2">
    <p:spTree>
      <p:nvGrpSpPr>
        <p:cNvPr id="1" name="Shape 779"/>
        <p:cNvGrpSpPr/>
        <p:nvPr/>
      </p:nvGrpSpPr>
      <p:grpSpPr>
        <a:xfrm>
          <a:off x="0" y="0"/>
          <a:ext cx="0" cy="0"/>
          <a:chOff x="0" y="0"/>
          <a:chExt cx="0" cy="0"/>
        </a:xfrm>
      </p:grpSpPr>
      <p:sp>
        <p:nvSpPr>
          <p:cNvPr id="780" name="Google Shape;780;g275eca368cb_0_4931"/>
          <p:cNvSpPr/>
          <p:nvPr/>
        </p:nvSpPr>
        <p:spPr>
          <a:xfrm>
            <a:off x="0" y="3057683"/>
            <a:ext cx="12192000" cy="2010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81" name="Google Shape;781;g275eca368cb_0_493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2" name="Google Shape;782;g275eca368cb_0_4931"/>
          <p:cNvSpPr txBox="1">
            <a:spLocks noGrp="1"/>
          </p:cNvSpPr>
          <p:nvPr>
            <p:ph type="body" idx="1"/>
          </p:nvPr>
        </p:nvSpPr>
        <p:spPr>
          <a:xfrm>
            <a:off x="914399" y="3354712"/>
            <a:ext cx="731400" cy="457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1400"/>
              <a:buNone/>
              <a:defRPr sz="14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3" name="Google Shape;783;g275eca368cb_0_4931"/>
          <p:cNvSpPr txBox="1">
            <a:spLocks noGrp="1"/>
          </p:cNvSpPr>
          <p:nvPr>
            <p:ph type="body" idx="2"/>
          </p:nvPr>
        </p:nvSpPr>
        <p:spPr>
          <a:xfrm>
            <a:off x="1965960" y="3502152"/>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4" name="Google Shape;784;g275eca368cb_0_4931"/>
          <p:cNvSpPr txBox="1">
            <a:spLocks noGrp="1"/>
          </p:cNvSpPr>
          <p:nvPr>
            <p:ph type="body" idx="3"/>
          </p:nvPr>
        </p:nvSpPr>
        <p:spPr>
          <a:xfrm>
            <a:off x="2753880" y="3502152"/>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5" name="Google Shape;785;g275eca368cb_0_4931"/>
          <p:cNvSpPr txBox="1">
            <a:spLocks noGrp="1"/>
          </p:cNvSpPr>
          <p:nvPr>
            <p:ph type="body" idx="4"/>
          </p:nvPr>
        </p:nvSpPr>
        <p:spPr>
          <a:xfrm>
            <a:off x="3541800" y="3502152"/>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6" name="Google Shape;786;g275eca368cb_0_4931"/>
          <p:cNvSpPr txBox="1">
            <a:spLocks noGrp="1"/>
          </p:cNvSpPr>
          <p:nvPr>
            <p:ph type="body" idx="5"/>
          </p:nvPr>
        </p:nvSpPr>
        <p:spPr>
          <a:xfrm>
            <a:off x="4329720" y="3502152"/>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7" name="Google Shape;787;g275eca368cb_0_4931"/>
          <p:cNvSpPr txBox="1">
            <a:spLocks noGrp="1"/>
          </p:cNvSpPr>
          <p:nvPr>
            <p:ph type="body" idx="6"/>
          </p:nvPr>
        </p:nvSpPr>
        <p:spPr>
          <a:xfrm>
            <a:off x="5117640" y="3502152"/>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8" name="Google Shape;788;g275eca368cb_0_4931"/>
          <p:cNvSpPr txBox="1">
            <a:spLocks noGrp="1"/>
          </p:cNvSpPr>
          <p:nvPr>
            <p:ph type="body" idx="7"/>
          </p:nvPr>
        </p:nvSpPr>
        <p:spPr>
          <a:xfrm>
            <a:off x="5905560" y="3502152"/>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9" name="Google Shape;789;g275eca368cb_0_4931"/>
          <p:cNvSpPr txBox="1">
            <a:spLocks noGrp="1"/>
          </p:cNvSpPr>
          <p:nvPr>
            <p:ph type="body" idx="8"/>
          </p:nvPr>
        </p:nvSpPr>
        <p:spPr>
          <a:xfrm>
            <a:off x="6693480" y="3502152"/>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0" name="Google Shape;790;g275eca368cb_0_4931"/>
          <p:cNvSpPr txBox="1">
            <a:spLocks noGrp="1"/>
          </p:cNvSpPr>
          <p:nvPr>
            <p:ph type="body" idx="9"/>
          </p:nvPr>
        </p:nvSpPr>
        <p:spPr>
          <a:xfrm>
            <a:off x="7481400" y="3502152"/>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1" name="Google Shape;791;g275eca368cb_0_4931"/>
          <p:cNvSpPr txBox="1">
            <a:spLocks noGrp="1"/>
          </p:cNvSpPr>
          <p:nvPr>
            <p:ph type="body" idx="13"/>
          </p:nvPr>
        </p:nvSpPr>
        <p:spPr>
          <a:xfrm>
            <a:off x="8269320" y="3502152"/>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2" name="Google Shape;792;g275eca368cb_0_4931"/>
          <p:cNvSpPr txBox="1">
            <a:spLocks noGrp="1"/>
          </p:cNvSpPr>
          <p:nvPr>
            <p:ph type="body" idx="14"/>
          </p:nvPr>
        </p:nvSpPr>
        <p:spPr>
          <a:xfrm>
            <a:off x="9057240" y="3502152"/>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3" name="Google Shape;793;g275eca368cb_0_4931"/>
          <p:cNvSpPr txBox="1">
            <a:spLocks noGrp="1"/>
          </p:cNvSpPr>
          <p:nvPr>
            <p:ph type="body" idx="15"/>
          </p:nvPr>
        </p:nvSpPr>
        <p:spPr>
          <a:xfrm>
            <a:off x="9845160" y="3502152"/>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4" name="Google Shape;794;g275eca368cb_0_4931"/>
          <p:cNvSpPr txBox="1">
            <a:spLocks noGrp="1"/>
          </p:cNvSpPr>
          <p:nvPr>
            <p:ph type="body" idx="16"/>
          </p:nvPr>
        </p:nvSpPr>
        <p:spPr>
          <a:xfrm>
            <a:off x="10633085" y="3502152"/>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5" name="Google Shape;795;g275eca368cb_0_4931"/>
          <p:cNvSpPr txBox="1">
            <a:spLocks noGrp="1"/>
          </p:cNvSpPr>
          <p:nvPr>
            <p:ph type="body" idx="17"/>
          </p:nvPr>
        </p:nvSpPr>
        <p:spPr>
          <a:xfrm>
            <a:off x="914400" y="4292468"/>
            <a:ext cx="731400" cy="457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1400"/>
              <a:buNone/>
              <a:defRPr sz="14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6" name="Google Shape;796;g275eca368cb_0_4931"/>
          <p:cNvSpPr txBox="1">
            <a:spLocks noGrp="1"/>
          </p:cNvSpPr>
          <p:nvPr>
            <p:ph type="body" idx="18"/>
          </p:nvPr>
        </p:nvSpPr>
        <p:spPr>
          <a:xfrm>
            <a:off x="1969915" y="4425696"/>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7" name="Google Shape;797;g275eca368cb_0_4931"/>
          <p:cNvSpPr txBox="1">
            <a:spLocks noGrp="1"/>
          </p:cNvSpPr>
          <p:nvPr>
            <p:ph type="body" idx="19"/>
          </p:nvPr>
        </p:nvSpPr>
        <p:spPr>
          <a:xfrm>
            <a:off x="2757602" y="4425696"/>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8" name="Google Shape;798;g275eca368cb_0_4931"/>
          <p:cNvSpPr txBox="1">
            <a:spLocks noGrp="1"/>
          </p:cNvSpPr>
          <p:nvPr>
            <p:ph type="body" idx="20"/>
          </p:nvPr>
        </p:nvSpPr>
        <p:spPr>
          <a:xfrm>
            <a:off x="3545289" y="4425696"/>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9" name="Google Shape;799;g275eca368cb_0_4931"/>
          <p:cNvSpPr txBox="1">
            <a:spLocks noGrp="1"/>
          </p:cNvSpPr>
          <p:nvPr>
            <p:ph type="body" idx="21"/>
          </p:nvPr>
        </p:nvSpPr>
        <p:spPr>
          <a:xfrm>
            <a:off x="4332976" y="4425696"/>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0" name="Google Shape;800;g275eca368cb_0_4931"/>
          <p:cNvSpPr txBox="1">
            <a:spLocks noGrp="1"/>
          </p:cNvSpPr>
          <p:nvPr>
            <p:ph type="body" idx="22"/>
          </p:nvPr>
        </p:nvSpPr>
        <p:spPr>
          <a:xfrm>
            <a:off x="5120663" y="4425696"/>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1" name="Google Shape;801;g275eca368cb_0_4931"/>
          <p:cNvSpPr txBox="1">
            <a:spLocks noGrp="1"/>
          </p:cNvSpPr>
          <p:nvPr>
            <p:ph type="body" idx="23"/>
          </p:nvPr>
        </p:nvSpPr>
        <p:spPr>
          <a:xfrm>
            <a:off x="5908350" y="4425696"/>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2" name="Google Shape;802;g275eca368cb_0_4931"/>
          <p:cNvSpPr txBox="1">
            <a:spLocks noGrp="1"/>
          </p:cNvSpPr>
          <p:nvPr>
            <p:ph type="body" idx="24"/>
          </p:nvPr>
        </p:nvSpPr>
        <p:spPr>
          <a:xfrm>
            <a:off x="6696037" y="4425696"/>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3" name="Google Shape;803;g275eca368cb_0_4931"/>
          <p:cNvSpPr txBox="1">
            <a:spLocks noGrp="1"/>
          </p:cNvSpPr>
          <p:nvPr>
            <p:ph type="body" idx="25"/>
          </p:nvPr>
        </p:nvSpPr>
        <p:spPr>
          <a:xfrm>
            <a:off x="7483724" y="4425696"/>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4" name="Google Shape;804;g275eca368cb_0_4931"/>
          <p:cNvSpPr txBox="1">
            <a:spLocks noGrp="1"/>
          </p:cNvSpPr>
          <p:nvPr>
            <p:ph type="body" idx="26"/>
          </p:nvPr>
        </p:nvSpPr>
        <p:spPr>
          <a:xfrm>
            <a:off x="8271411" y="4425696"/>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5" name="Google Shape;805;g275eca368cb_0_4931"/>
          <p:cNvSpPr txBox="1">
            <a:spLocks noGrp="1"/>
          </p:cNvSpPr>
          <p:nvPr>
            <p:ph type="body" idx="27"/>
          </p:nvPr>
        </p:nvSpPr>
        <p:spPr>
          <a:xfrm>
            <a:off x="9059098" y="4425696"/>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6" name="Google Shape;806;g275eca368cb_0_4931"/>
          <p:cNvSpPr txBox="1">
            <a:spLocks noGrp="1"/>
          </p:cNvSpPr>
          <p:nvPr>
            <p:ph type="body" idx="28"/>
          </p:nvPr>
        </p:nvSpPr>
        <p:spPr>
          <a:xfrm>
            <a:off x="9846785" y="4425696"/>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7" name="Google Shape;807;g275eca368cb_0_4931"/>
          <p:cNvSpPr txBox="1">
            <a:spLocks noGrp="1"/>
          </p:cNvSpPr>
          <p:nvPr>
            <p:ph type="body" idx="29"/>
          </p:nvPr>
        </p:nvSpPr>
        <p:spPr>
          <a:xfrm>
            <a:off x="10634472" y="4425696"/>
            <a:ext cx="640200" cy="201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8" name="Google Shape;808;g275eca368cb_0_4931"/>
          <p:cNvSpPr/>
          <p:nvPr/>
        </p:nvSpPr>
        <p:spPr>
          <a:xfrm>
            <a:off x="929640" y="4034785"/>
            <a:ext cx="10332600" cy="456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F3F3F"/>
              </a:solidFill>
              <a:latin typeface="Arial"/>
              <a:ea typeface="Arial"/>
              <a:cs typeface="Arial"/>
              <a:sym typeface="Arial"/>
            </a:endParaRPr>
          </a:p>
        </p:txBody>
      </p:sp>
      <p:sp>
        <p:nvSpPr>
          <p:cNvPr id="809" name="Google Shape;809;g275eca368cb_0_493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0" name="Google Shape;810;g275eca368cb_0_493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1" name="Google Shape;811;g275eca368cb_0_493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56"/>
        <p:cNvGrpSpPr/>
        <p:nvPr/>
      </p:nvGrpSpPr>
      <p:grpSpPr>
        <a:xfrm>
          <a:off x="0" y="0"/>
          <a:ext cx="0" cy="0"/>
          <a:chOff x="0" y="0"/>
          <a:chExt cx="0" cy="0"/>
        </a:xfrm>
      </p:grpSpPr>
      <p:sp>
        <p:nvSpPr>
          <p:cNvPr id="57" name="Google Shape;57;p15"/>
          <p:cNvSpPr/>
          <p:nvPr/>
        </p:nvSpPr>
        <p:spPr>
          <a:xfrm>
            <a:off x="2113884" y="0"/>
            <a:ext cx="10078116" cy="6858000"/>
          </a:xfrm>
          <a:custGeom>
            <a:avLst/>
            <a:gdLst/>
            <a:ahLst/>
            <a:cxnLst/>
            <a:rect l="l" t="t" r="r" b="b"/>
            <a:pathLst>
              <a:path w="10078116" h="6858000" extrusionOk="0">
                <a:moveTo>
                  <a:pt x="3793236" y="6858000"/>
                </a:moveTo>
                <a:lnTo>
                  <a:pt x="0" y="0"/>
                </a:lnTo>
                <a:lnTo>
                  <a:pt x="10078116" y="0"/>
                </a:lnTo>
                <a:lnTo>
                  <a:pt x="10078116"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 name="Google Shape;58;p15"/>
          <p:cNvSpPr txBox="1">
            <a:spLocks noGrp="1"/>
          </p:cNvSpPr>
          <p:nvPr>
            <p:ph type="title"/>
          </p:nvPr>
        </p:nvSpPr>
        <p:spPr>
          <a:xfrm>
            <a:off x="838200" y="5509419"/>
            <a:ext cx="4082142" cy="58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5"/>
          <p:cNvSpPr txBox="1">
            <a:spLocks noGrp="1"/>
          </p:cNvSpPr>
          <p:nvPr>
            <p:ph type="body" idx="1"/>
          </p:nvPr>
        </p:nvSpPr>
        <p:spPr>
          <a:xfrm>
            <a:off x="148318" y="1481138"/>
            <a:ext cx="2141764" cy="514350"/>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000"/>
              </a:spcBef>
              <a:spcAft>
                <a:spcPts val="0"/>
              </a:spcAft>
              <a:buClr>
                <a:schemeClr val="dk1"/>
              </a:buClr>
              <a:buSzPts val="1600"/>
              <a:buNone/>
              <a:defRPr sz="16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5"/>
          <p:cNvSpPr txBox="1">
            <a:spLocks noGrp="1"/>
          </p:cNvSpPr>
          <p:nvPr>
            <p:ph type="body" idx="2"/>
          </p:nvPr>
        </p:nvSpPr>
        <p:spPr>
          <a:xfrm>
            <a:off x="714375" y="2557463"/>
            <a:ext cx="2141764" cy="514350"/>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000"/>
              </a:spcBef>
              <a:spcAft>
                <a:spcPts val="0"/>
              </a:spcAft>
              <a:buClr>
                <a:schemeClr val="dk1"/>
              </a:buClr>
              <a:buSzPts val="1600"/>
              <a:buNone/>
              <a:defRPr sz="16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5"/>
          <p:cNvSpPr txBox="1">
            <a:spLocks noGrp="1"/>
          </p:cNvSpPr>
          <p:nvPr>
            <p:ph type="body" idx="3"/>
          </p:nvPr>
        </p:nvSpPr>
        <p:spPr>
          <a:xfrm>
            <a:off x="1320800" y="3633788"/>
            <a:ext cx="2141764" cy="514350"/>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000"/>
              </a:spcBef>
              <a:spcAft>
                <a:spcPts val="0"/>
              </a:spcAft>
              <a:buClr>
                <a:schemeClr val="dk1"/>
              </a:buClr>
              <a:buSzPts val="1600"/>
              <a:buNone/>
              <a:defRPr sz="16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5"/>
          <p:cNvSpPr txBox="1">
            <a:spLocks noGrp="1"/>
          </p:cNvSpPr>
          <p:nvPr>
            <p:ph type="body" idx="4"/>
          </p:nvPr>
        </p:nvSpPr>
        <p:spPr>
          <a:xfrm>
            <a:off x="1905000" y="4710114"/>
            <a:ext cx="2141764" cy="514350"/>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000"/>
              </a:spcBef>
              <a:spcAft>
                <a:spcPts val="0"/>
              </a:spcAft>
              <a:buClr>
                <a:schemeClr val="dk1"/>
              </a:buClr>
              <a:buSzPts val="1600"/>
              <a:buNone/>
              <a:defRPr sz="16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5"/>
          <p:cNvSpPr txBox="1">
            <a:spLocks noGrp="1"/>
          </p:cNvSpPr>
          <p:nvPr>
            <p:ph type="body" idx="5"/>
          </p:nvPr>
        </p:nvSpPr>
        <p:spPr>
          <a:xfrm>
            <a:off x="4401535" y="1594478"/>
            <a:ext cx="5539095"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5"/>
          <p:cNvSpPr txBox="1">
            <a:spLocks noGrp="1"/>
          </p:cNvSpPr>
          <p:nvPr>
            <p:ph type="body" idx="6"/>
          </p:nvPr>
        </p:nvSpPr>
        <p:spPr>
          <a:xfrm>
            <a:off x="4986028" y="2673328"/>
            <a:ext cx="5539095"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5"/>
          <p:cNvSpPr txBox="1">
            <a:spLocks noGrp="1"/>
          </p:cNvSpPr>
          <p:nvPr>
            <p:ph type="body" idx="7"/>
          </p:nvPr>
        </p:nvSpPr>
        <p:spPr>
          <a:xfrm>
            <a:off x="5576937" y="3755394"/>
            <a:ext cx="5539095"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5"/>
          <p:cNvSpPr txBox="1">
            <a:spLocks noGrp="1"/>
          </p:cNvSpPr>
          <p:nvPr>
            <p:ph type="body" idx="8"/>
          </p:nvPr>
        </p:nvSpPr>
        <p:spPr>
          <a:xfrm>
            <a:off x="6175279" y="4824430"/>
            <a:ext cx="5539095"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7" name="Google Shape;67;p15"/>
          <p:cNvCxnSpPr/>
          <p:nvPr/>
        </p:nvCxnSpPr>
        <p:spPr>
          <a:xfrm>
            <a:off x="4353515" y="5023933"/>
            <a:ext cx="1513211" cy="0"/>
          </a:xfrm>
          <a:prstGeom prst="straightConnector1">
            <a:avLst/>
          </a:prstGeom>
          <a:noFill/>
          <a:ln w="9525" cap="flat" cmpd="sng">
            <a:solidFill>
              <a:schemeClr val="dk1"/>
            </a:solidFill>
            <a:prstDash val="solid"/>
            <a:miter lim="800000"/>
            <a:headEnd type="none" w="sm" len="sm"/>
            <a:tailEnd type="none" w="sm" len="sm"/>
          </a:ln>
        </p:spPr>
      </p:cxnSp>
      <p:cxnSp>
        <p:nvCxnSpPr>
          <p:cNvPr id="68" name="Google Shape;68;p15"/>
          <p:cNvCxnSpPr/>
          <p:nvPr/>
        </p:nvCxnSpPr>
        <p:spPr>
          <a:xfrm>
            <a:off x="3759917" y="3948451"/>
            <a:ext cx="1513211" cy="0"/>
          </a:xfrm>
          <a:prstGeom prst="straightConnector1">
            <a:avLst/>
          </a:prstGeom>
          <a:noFill/>
          <a:ln w="9525" cap="flat" cmpd="sng">
            <a:solidFill>
              <a:schemeClr val="dk1"/>
            </a:solidFill>
            <a:prstDash val="solid"/>
            <a:miter lim="800000"/>
            <a:headEnd type="none" w="sm" len="sm"/>
            <a:tailEnd type="none" w="sm" len="sm"/>
          </a:ln>
        </p:spPr>
      </p:cxnSp>
      <p:cxnSp>
        <p:nvCxnSpPr>
          <p:cNvPr id="69" name="Google Shape;69;p15"/>
          <p:cNvCxnSpPr/>
          <p:nvPr/>
        </p:nvCxnSpPr>
        <p:spPr>
          <a:xfrm>
            <a:off x="3173453" y="2872686"/>
            <a:ext cx="1513211" cy="0"/>
          </a:xfrm>
          <a:prstGeom prst="straightConnector1">
            <a:avLst/>
          </a:prstGeom>
          <a:noFill/>
          <a:ln w="9525" cap="flat" cmpd="sng">
            <a:solidFill>
              <a:schemeClr val="dk1"/>
            </a:solidFill>
            <a:prstDash val="solid"/>
            <a:miter lim="800000"/>
            <a:headEnd type="none" w="sm" len="sm"/>
            <a:tailEnd type="none" w="sm" len="sm"/>
          </a:ln>
        </p:spPr>
      </p:cxnSp>
      <p:cxnSp>
        <p:nvCxnSpPr>
          <p:cNvPr id="70" name="Google Shape;70;p15"/>
          <p:cNvCxnSpPr/>
          <p:nvPr/>
        </p:nvCxnSpPr>
        <p:spPr>
          <a:xfrm>
            <a:off x="2586263" y="1796083"/>
            <a:ext cx="1513211" cy="0"/>
          </a:xfrm>
          <a:prstGeom prst="straightConnector1">
            <a:avLst/>
          </a:prstGeom>
          <a:noFill/>
          <a:ln w="9525" cap="flat" cmpd="sng">
            <a:solidFill>
              <a:schemeClr val="dk1"/>
            </a:solidFill>
            <a:prstDash val="solid"/>
            <a:miter lim="800000"/>
            <a:headEnd type="none" w="sm" len="sm"/>
            <a:tailEnd type="none" w="sm" len="sm"/>
          </a:ln>
        </p:spPr>
      </p:cxnSp>
      <p:sp>
        <p:nvSpPr>
          <p:cNvPr id="71" name="Google Shape;7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6175279" y="6356350"/>
            <a:ext cx="180871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10810874" y="6356350"/>
            <a:ext cx="5429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eam Slide 8 People">
  <p:cSld name="Team Slide 8 People">
    <p:bg>
      <p:bgPr>
        <a:solidFill>
          <a:schemeClr val="dk1"/>
        </a:solidFill>
        <a:effectLst/>
      </p:bgPr>
    </p:bg>
    <p:spTree>
      <p:nvGrpSpPr>
        <p:cNvPr id="1" name="Shape 812"/>
        <p:cNvGrpSpPr/>
        <p:nvPr/>
      </p:nvGrpSpPr>
      <p:grpSpPr>
        <a:xfrm>
          <a:off x="0" y="0"/>
          <a:ext cx="0" cy="0"/>
          <a:chOff x="0" y="0"/>
          <a:chExt cx="0" cy="0"/>
        </a:xfrm>
      </p:grpSpPr>
      <p:sp>
        <p:nvSpPr>
          <p:cNvPr id="813" name="Google Shape;813;g275eca368cb_0_4964"/>
          <p:cNvSpPr txBox="1">
            <a:spLocks noGrp="1"/>
          </p:cNvSpPr>
          <p:nvPr>
            <p:ph type="title"/>
          </p:nvPr>
        </p:nvSpPr>
        <p:spPr>
          <a:xfrm>
            <a:off x="1885156" y="892177"/>
            <a:ext cx="8421600" cy="13257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2800"/>
              <a:buFont typeface="Arial"/>
              <a:buNone/>
              <a:defRPr sz="2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4" name="Google Shape;814;g275eca368cb_0_4964"/>
          <p:cNvSpPr>
            <a:spLocks noGrp="1"/>
          </p:cNvSpPr>
          <p:nvPr>
            <p:ph type="pic" idx="2"/>
          </p:nvPr>
        </p:nvSpPr>
        <p:spPr>
          <a:xfrm>
            <a:off x="1877176" y="2428875"/>
            <a:ext cx="1066800" cy="1066800"/>
          </a:xfrm>
          <a:prstGeom prst="rect">
            <a:avLst/>
          </a:prstGeom>
          <a:solidFill>
            <a:schemeClr val="lt1"/>
          </a:solidFill>
          <a:ln>
            <a:noFill/>
          </a:ln>
        </p:spPr>
      </p:sp>
      <p:sp>
        <p:nvSpPr>
          <p:cNvPr id="815" name="Google Shape;815;g275eca368cb_0_4964"/>
          <p:cNvSpPr txBox="1">
            <a:spLocks noGrp="1"/>
          </p:cNvSpPr>
          <p:nvPr>
            <p:ph type="body" idx="1"/>
          </p:nvPr>
        </p:nvSpPr>
        <p:spPr>
          <a:xfrm>
            <a:off x="1500168" y="3654378"/>
            <a:ext cx="1828800" cy="343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816" name="Google Shape;816;g275eca368cb_0_4964"/>
          <p:cNvSpPr txBox="1">
            <a:spLocks noGrp="1"/>
          </p:cNvSpPr>
          <p:nvPr>
            <p:ph type="body" idx="3"/>
          </p:nvPr>
        </p:nvSpPr>
        <p:spPr>
          <a:xfrm>
            <a:off x="1390120" y="3782039"/>
            <a:ext cx="2057400" cy="343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817" name="Google Shape;817;g275eca368cb_0_4964"/>
          <p:cNvSpPr>
            <a:spLocks noGrp="1"/>
          </p:cNvSpPr>
          <p:nvPr>
            <p:ph type="pic" idx="4"/>
          </p:nvPr>
        </p:nvSpPr>
        <p:spPr>
          <a:xfrm>
            <a:off x="4226270" y="2428875"/>
            <a:ext cx="1066800" cy="1066800"/>
          </a:xfrm>
          <a:prstGeom prst="rect">
            <a:avLst/>
          </a:prstGeom>
          <a:solidFill>
            <a:schemeClr val="lt1"/>
          </a:solidFill>
          <a:ln>
            <a:noFill/>
          </a:ln>
        </p:spPr>
      </p:sp>
      <p:sp>
        <p:nvSpPr>
          <p:cNvPr id="818" name="Google Shape;818;g275eca368cb_0_4964"/>
          <p:cNvSpPr txBox="1">
            <a:spLocks noGrp="1"/>
          </p:cNvSpPr>
          <p:nvPr>
            <p:ph type="body" idx="5"/>
          </p:nvPr>
        </p:nvSpPr>
        <p:spPr>
          <a:xfrm>
            <a:off x="3849262" y="3669060"/>
            <a:ext cx="1828800" cy="343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819" name="Google Shape;819;g275eca368cb_0_4964"/>
          <p:cNvSpPr txBox="1">
            <a:spLocks noGrp="1"/>
          </p:cNvSpPr>
          <p:nvPr>
            <p:ph type="body" idx="6"/>
          </p:nvPr>
        </p:nvSpPr>
        <p:spPr>
          <a:xfrm>
            <a:off x="3739214" y="3796721"/>
            <a:ext cx="2057400" cy="343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820" name="Google Shape;820;g275eca368cb_0_4964"/>
          <p:cNvSpPr>
            <a:spLocks noGrp="1"/>
          </p:cNvSpPr>
          <p:nvPr>
            <p:ph type="pic" idx="7"/>
          </p:nvPr>
        </p:nvSpPr>
        <p:spPr>
          <a:xfrm>
            <a:off x="6716934" y="2428875"/>
            <a:ext cx="1066800" cy="1066800"/>
          </a:xfrm>
          <a:prstGeom prst="rect">
            <a:avLst/>
          </a:prstGeom>
          <a:solidFill>
            <a:schemeClr val="lt1"/>
          </a:solidFill>
          <a:ln>
            <a:noFill/>
          </a:ln>
        </p:spPr>
      </p:sp>
      <p:sp>
        <p:nvSpPr>
          <p:cNvPr id="821" name="Google Shape;821;g275eca368cb_0_4964"/>
          <p:cNvSpPr txBox="1">
            <a:spLocks noGrp="1"/>
          </p:cNvSpPr>
          <p:nvPr>
            <p:ph type="body" idx="8"/>
          </p:nvPr>
        </p:nvSpPr>
        <p:spPr>
          <a:xfrm>
            <a:off x="6339926" y="3669060"/>
            <a:ext cx="1828800" cy="343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822" name="Google Shape;822;g275eca368cb_0_4964"/>
          <p:cNvSpPr txBox="1">
            <a:spLocks noGrp="1"/>
          </p:cNvSpPr>
          <p:nvPr>
            <p:ph type="body" idx="9"/>
          </p:nvPr>
        </p:nvSpPr>
        <p:spPr>
          <a:xfrm>
            <a:off x="6217963" y="3796721"/>
            <a:ext cx="2057400" cy="343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823" name="Google Shape;823;g275eca368cb_0_4964"/>
          <p:cNvSpPr>
            <a:spLocks noGrp="1"/>
          </p:cNvSpPr>
          <p:nvPr>
            <p:ph type="pic" idx="13"/>
          </p:nvPr>
        </p:nvSpPr>
        <p:spPr>
          <a:xfrm>
            <a:off x="9136814" y="2428875"/>
            <a:ext cx="1066800" cy="1066800"/>
          </a:xfrm>
          <a:prstGeom prst="rect">
            <a:avLst/>
          </a:prstGeom>
          <a:solidFill>
            <a:schemeClr val="lt1"/>
          </a:solidFill>
          <a:ln>
            <a:noFill/>
          </a:ln>
        </p:spPr>
      </p:sp>
      <p:sp>
        <p:nvSpPr>
          <p:cNvPr id="824" name="Google Shape;824;g275eca368cb_0_4964"/>
          <p:cNvSpPr txBox="1">
            <a:spLocks noGrp="1"/>
          </p:cNvSpPr>
          <p:nvPr>
            <p:ph type="body" idx="14"/>
          </p:nvPr>
        </p:nvSpPr>
        <p:spPr>
          <a:xfrm>
            <a:off x="8759806" y="3654378"/>
            <a:ext cx="1828800" cy="343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825" name="Google Shape;825;g275eca368cb_0_4964"/>
          <p:cNvSpPr txBox="1">
            <a:spLocks noGrp="1"/>
          </p:cNvSpPr>
          <p:nvPr>
            <p:ph type="body" idx="15"/>
          </p:nvPr>
        </p:nvSpPr>
        <p:spPr>
          <a:xfrm>
            <a:off x="8634432" y="3782039"/>
            <a:ext cx="2057400" cy="343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826" name="Google Shape;826;g275eca368cb_0_4964"/>
          <p:cNvSpPr>
            <a:spLocks noGrp="1"/>
          </p:cNvSpPr>
          <p:nvPr>
            <p:ph type="pic" idx="16"/>
          </p:nvPr>
        </p:nvSpPr>
        <p:spPr>
          <a:xfrm>
            <a:off x="1877176" y="4287711"/>
            <a:ext cx="1066800" cy="1066800"/>
          </a:xfrm>
          <a:prstGeom prst="rect">
            <a:avLst/>
          </a:prstGeom>
          <a:solidFill>
            <a:schemeClr val="lt1"/>
          </a:solidFill>
          <a:ln>
            <a:noFill/>
          </a:ln>
        </p:spPr>
      </p:sp>
      <p:sp>
        <p:nvSpPr>
          <p:cNvPr id="827" name="Google Shape;827;g275eca368cb_0_4964"/>
          <p:cNvSpPr txBox="1">
            <a:spLocks noGrp="1"/>
          </p:cNvSpPr>
          <p:nvPr>
            <p:ph type="body" idx="17"/>
          </p:nvPr>
        </p:nvSpPr>
        <p:spPr>
          <a:xfrm>
            <a:off x="1500168" y="5513214"/>
            <a:ext cx="1828800" cy="343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828" name="Google Shape;828;g275eca368cb_0_4964"/>
          <p:cNvSpPr txBox="1">
            <a:spLocks noGrp="1"/>
          </p:cNvSpPr>
          <p:nvPr>
            <p:ph type="body" idx="18"/>
          </p:nvPr>
        </p:nvSpPr>
        <p:spPr>
          <a:xfrm>
            <a:off x="1390120" y="5640875"/>
            <a:ext cx="2057400" cy="343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829" name="Google Shape;829;g275eca368cb_0_4964"/>
          <p:cNvSpPr>
            <a:spLocks noGrp="1"/>
          </p:cNvSpPr>
          <p:nvPr>
            <p:ph type="pic" idx="19"/>
          </p:nvPr>
        </p:nvSpPr>
        <p:spPr>
          <a:xfrm>
            <a:off x="4226270" y="4287711"/>
            <a:ext cx="1066800" cy="1066800"/>
          </a:xfrm>
          <a:prstGeom prst="rect">
            <a:avLst/>
          </a:prstGeom>
          <a:solidFill>
            <a:schemeClr val="lt1"/>
          </a:solidFill>
          <a:ln>
            <a:noFill/>
          </a:ln>
        </p:spPr>
      </p:sp>
      <p:sp>
        <p:nvSpPr>
          <p:cNvPr id="830" name="Google Shape;830;g275eca368cb_0_4964"/>
          <p:cNvSpPr txBox="1">
            <a:spLocks noGrp="1"/>
          </p:cNvSpPr>
          <p:nvPr>
            <p:ph type="body" idx="20"/>
          </p:nvPr>
        </p:nvSpPr>
        <p:spPr>
          <a:xfrm>
            <a:off x="3849262" y="5527896"/>
            <a:ext cx="1828800" cy="343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831" name="Google Shape;831;g275eca368cb_0_4964"/>
          <p:cNvSpPr txBox="1">
            <a:spLocks noGrp="1"/>
          </p:cNvSpPr>
          <p:nvPr>
            <p:ph type="body" idx="21"/>
          </p:nvPr>
        </p:nvSpPr>
        <p:spPr>
          <a:xfrm>
            <a:off x="3739214" y="5655557"/>
            <a:ext cx="2057400" cy="343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832" name="Google Shape;832;g275eca368cb_0_4964"/>
          <p:cNvSpPr>
            <a:spLocks noGrp="1"/>
          </p:cNvSpPr>
          <p:nvPr>
            <p:ph type="pic" idx="22"/>
          </p:nvPr>
        </p:nvSpPr>
        <p:spPr>
          <a:xfrm>
            <a:off x="6716934" y="4287711"/>
            <a:ext cx="1066800" cy="1066800"/>
          </a:xfrm>
          <a:prstGeom prst="rect">
            <a:avLst/>
          </a:prstGeom>
          <a:solidFill>
            <a:schemeClr val="lt1"/>
          </a:solidFill>
          <a:ln>
            <a:noFill/>
          </a:ln>
        </p:spPr>
      </p:sp>
      <p:sp>
        <p:nvSpPr>
          <p:cNvPr id="833" name="Google Shape;833;g275eca368cb_0_4964"/>
          <p:cNvSpPr txBox="1">
            <a:spLocks noGrp="1"/>
          </p:cNvSpPr>
          <p:nvPr>
            <p:ph type="body" idx="23"/>
          </p:nvPr>
        </p:nvSpPr>
        <p:spPr>
          <a:xfrm>
            <a:off x="6339926" y="5527896"/>
            <a:ext cx="1828800" cy="343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834" name="Google Shape;834;g275eca368cb_0_4964"/>
          <p:cNvSpPr txBox="1">
            <a:spLocks noGrp="1"/>
          </p:cNvSpPr>
          <p:nvPr>
            <p:ph type="body" idx="24"/>
          </p:nvPr>
        </p:nvSpPr>
        <p:spPr>
          <a:xfrm>
            <a:off x="6229878" y="5655557"/>
            <a:ext cx="2057400" cy="343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835" name="Google Shape;835;g275eca368cb_0_4964"/>
          <p:cNvSpPr>
            <a:spLocks noGrp="1"/>
          </p:cNvSpPr>
          <p:nvPr>
            <p:ph type="pic" idx="25"/>
          </p:nvPr>
        </p:nvSpPr>
        <p:spPr>
          <a:xfrm>
            <a:off x="9136814" y="4287711"/>
            <a:ext cx="1066800" cy="1066800"/>
          </a:xfrm>
          <a:prstGeom prst="rect">
            <a:avLst/>
          </a:prstGeom>
          <a:solidFill>
            <a:schemeClr val="lt1"/>
          </a:solidFill>
          <a:ln>
            <a:noFill/>
          </a:ln>
        </p:spPr>
      </p:sp>
      <p:sp>
        <p:nvSpPr>
          <p:cNvPr id="836" name="Google Shape;836;g275eca368cb_0_4964"/>
          <p:cNvSpPr txBox="1">
            <a:spLocks noGrp="1"/>
          </p:cNvSpPr>
          <p:nvPr>
            <p:ph type="body" idx="26"/>
          </p:nvPr>
        </p:nvSpPr>
        <p:spPr>
          <a:xfrm>
            <a:off x="8759806" y="5513214"/>
            <a:ext cx="1828800" cy="343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837" name="Google Shape;837;g275eca368cb_0_4964"/>
          <p:cNvSpPr txBox="1">
            <a:spLocks noGrp="1"/>
          </p:cNvSpPr>
          <p:nvPr>
            <p:ph type="body" idx="27"/>
          </p:nvPr>
        </p:nvSpPr>
        <p:spPr>
          <a:xfrm>
            <a:off x="8634432" y="5640875"/>
            <a:ext cx="2057400" cy="343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838" name="Google Shape;838;g275eca368cb_0_496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9" name="Google Shape;839;g275eca368cb_0_496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0" name="Google Shape;840;g275eca368cb_0_496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841" name="Google Shape;841;g275eca368cb_0_4964"/>
          <p:cNvPicPr preferRelativeResize="0"/>
          <p:nvPr/>
        </p:nvPicPr>
        <p:blipFill rotWithShape="1">
          <a:blip r:embed="rId2">
            <a:alphaModFix/>
          </a:blip>
          <a:srcRect/>
          <a:stretch/>
        </p:blipFill>
        <p:spPr>
          <a:xfrm>
            <a:off x="0" y="473953"/>
            <a:ext cx="2057400" cy="1647825"/>
          </a:xfrm>
          <a:prstGeom prst="rect">
            <a:avLst/>
          </a:prstGeom>
          <a:noFill/>
          <a:ln>
            <a:noFill/>
          </a:ln>
        </p:spPr>
      </p:pic>
      <p:pic>
        <p:nvPicPr>
          <p:cNvPr id="842" name="Google Shape;842;g275eca368cb_0_4964"/>
          <p:cNvPicPr preferRelativeResize="0"/>
          <p:nvPr/>
        </p:nvPicPr>
        <p:blipFill rotWithShape="1">
          <a:blip r:embed="rId3">
            <a:alphaModFix/>
          </a:blip>
          <a:srcRect/>
          <a:stretch/>
        </p:blipFill>
        <p:spPr>
          <a:xfrm>
            <a:off x="11049000" y="5180889"/>
            <a:ext cx="1143000" cy="914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unding">
  <p:cSld name="Funding">
    <p:bg>
      <p:bgPr>
        <a:solidFill>
          <a:schemeClr val="lt1"/>
        </a:solidFill>
        <a:effectLst/>
      </p:bgPr>
    </p:bg>
    <p:spTree>
      <p:nvGrpSpPr>
        <p:cNvPr id="1" name="Shape 74"/>
        <p:cNvGrpSpPr/>
        <p:nvPr/>
      </p:nvGrpSpPr>
      <p:grpSpPr>
        <a:xfrm>
          <a:off x="0" y="0"/>
          <a:ext cx="0" cy="0"/>
          <a:chOff x="0" y="0"/>
          <a:chExt cx="0" cy="0"/>
        </a:xfrm>
      </p:grpSpPr>
      <p:cxnSp>
        <p:nvCxnSpPr>
          <p:cNvPr id="75" name="Google Shape;75;p16"/>
          <p:cNvCxnSpPr/>
          <p:nvPr/>
        </p:nvCxnSpPr>
        <p:spPr>
          <a:xfrm flipH="1">
            <a:off x="0" y="0"/>
            <a:ext cx="1238250" cy="1328057"/>
          </a:xfrm>
          <a:prstGeom prst="straightConnector1">
            <a:avLst/>
          </a:prstGeom>
          <a:noFill/>
          <a:ln w="9525" cap="flat" cmpd="sng">
            <a:solidFill>
              <a:schemeClr val="dk1"/>
            </a:solidFill>
            <a:prstDash val="solid"/>
            <a:miter lim="800000"/>
            <a:headEnd type="none" w="sm" len="sm"/>
            <a:tailEnd type="none" w="sm" len="sm"/>
          </a:ln>
        </p:spPr>
      </p:cxnSp>
      <p:cxnSp>
        <p:nvCxnSpPr>
          <p:cNvPr id="76" name="Google Shape;76;p16"/>
          <p:cNvCxnSpPr/>
          <p:nvPr/>
        </p:nvCxnSpPr>
        <p:spPr>
          <a:xfrm flipH="1">
            <a:off x="0" y="0"/>
            <a:ext cx="3790950" cy="892177"/>
          </a:xfrm>
          <a:prstGeom prst="straightConnector1">
            <a:avLst/>
          </a:prstGeom>
          <a:noFill/>
          <a:ln w="9525" cap="flat" cmpd="sng">
            <a:solidFill>
              <a:schemeClr val="dk1"/>
            </a:solidFill>
            <a:prstDash val="solid"/>
            <a:miter lim="800000"/>
            <a:headEnd type="none" w="sm" len="sm"/>
            <a:tailEnd type="none" w="sm" len="sm"/>
          </a:ln>
        </p:spPr>
      </p:cxnSp>
      <p:sp>
        <p:nvSpPr>
          <p:cNvPr id="77" name="Google Shape;77;p16"/>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6"/>
          <p:cNvSpPr txBox="1">
            <a:spLocks noGrp="1"/>
          </p:cNvSpPr>
          <p:nvPr>
            <p:ph type="body" idx="1"/>
          </p:nvPr>
        </p:nvSpPr>
        <p:spPr>
          <a:xfrm>
            <a:off x="1075447" y="2118642"/>
            <a:ext cx="1856232" cy="1664208"/>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6"/>
          <p:cNvSpPr txBox="1">
            <a:spLocks noGrp="1"/>
          </p:cNvSpPr>
          <p:nvPr>
            <p:ph type="body" idx="2"/>
          </p:nvPr>
        </p:nvSpPr>
        <p:spPr>
          <a:xfrm>
            <a:off x="838200" y="3788813"/>
            <a:ext cx="2330726" cy="804859"/>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dk1"/>
              </a:buClr>
              <a:buSzPts val="3200"/>
              <a:buNone/>
              <a:defRPr sz="32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0" name="Google Shape;80;p16"/>
          <p:cNvSpPr txBox="1">
            <a:spLocks noGrp="1"/>
          </p:cNvSpPr>
          <p:nvPr>
            <p:ph type="body" idx="3"/>
          </p:nvPr>
        </p:nvSpPr>
        <p:spPr>
          <a:xfrm>
            <a:off x="838200" y="4464810"/>
            <a:ext cx="2330726" cy="438505"/>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1" name="Google Shape;81;p16"/>
          <p:cNvSpPr txBox="1">
            <a:spLocks noGrp="1"/>
          </p:cNvSpPr>
          <p:nvPr>
            <p:ph type="body" idx="4"/>
          </p:nvPr>
        </p:nvSpPr>
        <p:spPr>
          <a:xfrm>
            <a:off x="838200" y="5120722"/>
            <a:ext cx="2330726" cy="853167"/>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6"/>
          <p:cNvSpPr txBox="1">
            <a:spLocks noGrp="1"/>
          </p:cNvSpPr>
          <p:nvPr>
            <p:ph type="body" idx="5"/>
          </p:nvPr>
        </p:nvSpPr>
        <p:spPr>
          <a:xfrm>
            <a:off x="3811391" y="2118642"/>
            <a:ext cx="1856232" cy="1664208"/>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6"/>
          <p:cNvSpPr txBox="1">
            <a:spLocks noGrp="1"/>
          </p:cNvSpPr>
          <p:nvPr>
            <p:ph type="body" idx="6"/>
          </p:nvPr>
        </p:nvSpPr>
        <p:spPr>
          <a:xfrm>
            <a:off x="3562665" y="3788813"/>
            <a:ext cx="2342205" cy="804859"/>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dk1"/>
              </a:buClr>
              <a:buSzPts val="3200"/>
              <a:buNone/>
              <a:defRPr sz="32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4" name="Google Shape;84;p16"/>
          <p:cNvSpPr txBox="1">
            <a:spLocks noGrp="1"/>
          </p:cNvSpPr>
          <p:nvPr>
            <p:ph type="body" idx="7"/>
          </p:nvPr>
        </p:nvSpPr>
        <p:spPr>
          <a:xfrm>
            <a:off x="3562665" y="4464810"/>
            <a:ext cx="2342205" cy="438505"/>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5" name="Google Shape;85;p16"/>
          <p:cNvSpPr txBox="1">
            <a:spLocks noGrp="1"/>
          </p:cNvSpPr>
          <p:nvPr>
            <p:ph type="body" idx="8"/>
          </p:nvPr>
        </p:nvSpPr>
        <p:spPr>
          <a:xfrm>
            <a:off x="3562665" y="5120722"/>
            <a:ext cx="2342205" cy="853167"/>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6"/>
          <p:cNvSpPr txBox="1">
            <a:spLocks noGrp="1"/>
          </p:cNvSpPr>
          <p:nvPr>
            <p:ph type="body" idx="9"/>
          </p:nvPr>
        </p:nvSpPr>
        <p:spPr>
          <a:xfrm>
            <a:off x="6524377" y="2118642"/>
            <a:ext cx="1856232" cy="1664208"/>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6"/>
          <p:cNvSpPr txBox="1">
            <a:spLocks noGrp="1"/>
          </p:cNvSpPr>
          <p:nvPr>
            <p:ph type="body" idx="13"/>
          </p:nvPr>
        </p:nvSpPr>
        <p:spPr>
          <a:xfrm>
            <a:off x="6298609" y="3788813"/>
            <a:ext cx="2330726" cy="804859"/>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dk1"/>
              </a:buClr>
              <a:buSzPts val="3200"/>
              <a:buNone/>
              <a:defRPr sz="32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8" name="Google Shape;88;p16"/>
          <p:cNvSpPr txBox="1">
            <a:spLocks noGrp="1"/>
          </p:cNvSpPr>
          <p:nvPr>
            <p:ph type="body" idx="14"/>
          </p:nvPr>
        </p:nvSpPr>
        <p:spPr>
          <a:xfrm>
            <a:off x="6298609" y="4464810"/>
            <a:ext cx="2330726" cy="438505"/>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9" name="Google Shape;89;p16"/>
          <p:cNvSpPr txBox="1">
            <a:spLocks noGrp="1"/>
          </p:cNvSpPr>
          <p:nvPr>
            <p:ph type="body" idx="15"/>
          </p:nvPr>
        </p:nvSpPr>
        <p:spPr>
          <a:xfrm>
            <a:off x="6298609" y="5120722"/>
            <a:ext cx="2330726" cy="853167"/>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6"/>
          <p:cNvSpPr txBox="1">
            <a:spLocks noGrp="1"/>
          </p:cNvSpPr>
          <p:nvPr>
            <p:ph type="body" idx="16"/>
          </p:nvPr>
        </p:nvSpPr>
        <p:spPr>
          <a:xfrm>
            <a:off x="9260321" y="2118642"/>
            <a:ext cx="1856232" cy="1664208"/>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6"/>
          <p:cNvSpPr txBox="1">
            <a:spLocks noGrp="1"/>
          </p:cNvSpPr>
          <p:nvPr>
            <p:ph type="body" idx="17"/>
          </p:nvPr>
        </p:nvSpPr>
        <p:spPr>
          <a:xfrm>
            <a:off x="9023074" y="3788457"/>
            <a:ext cx="2330726" cy="804859"/>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dk1"/>
              </a:buClr>
              <a:buSzPts val="3200"/>
              <a:buNone/>
              <a:defRPr sz="32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2" name="Google Shape;92;p16"/>
          <p:cNvSpPr txBox="1">
            <a:spLocks noGrp="1"/>
          </p:cNvSpPr>
          <p:nvPr>
            <p:ph type="body" idx="18"/>
          </p:nvPr>
        </p:nvSpPr>
        <p:spPr>
          <a:xfrm>
            <a:off x="9023074" y="4464454"/>
            <a:ext cx="2330726" cy="438505"/>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3" name="Google Shape;93;p16"/>
          <p:cNvSpPr txBox="1">
            <a:spLocks noGrp="1"/>
          </p:cNvSpPr>
          <p:nvPr>
            <p:ph type="body" idx="19"/>
          </p:nvPr>
        </p:nvSpPr>
        <p:spPr>
          <a:xfrm>
            <a:off x="9023074" y="5120366"/>
            <a:ext cx="2330726" cy="853167"/>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am Slide 4 People">
  <p:cSld name="Team Slide 4 People">
    <p:bg>
      <p:bgPr>
        <a:solidFill>
          <a:schemeClr val="lt1"/>
        </a:solidFill>
        <a:effectLst/>
      </p:bgPr>
    </p:bg>
    <p:spTree>
      <p:nvGrpSpPr>
        <p:cNvPr id="1" name="Shape 97"/>
        <p:cNvGrpSpPr/>
        <p:nvPr/>
      </p:nvGrpSpPr>
      <p:grpSpPr>
        <a:xfrm>
          <a:off x="0" y="0"/>
          <a:ext cx="0" cy="0"/>
          <a:chOff x="0" y="0"/>
          <a:chExt cx="0" cy="0"/>
        </a:xfrm>
      </p:grpSpPr>
      <p:sp>
        <p:nvSpPr>
          <p:cNvPr id="98" name="Google Shape;98;p30"/>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30"/>
          <p:cNvSpPr>
            <a:spLocks noGrp="1"/>
          </p:cNvSpPr>
          <p:nvPr>
            <p:ph type="pic" idx="2"/>
          </p:nvPr>
        </p:nvSpPr>
        <p:spPr>
          <a:xfrm>
            <a:off x="1487181" y="2886074"/>
            <a:ext cx="1845511" cy="1845511"/>
          </a:xfrm>
          <a:prstGeom prst="rect">
            <a:avLst/>
          </a:prstGeom>
          <a:solidFill>
            <a:srgbClr val="F2F2F2"/>
          </a:solidFill>
          <a:ln>
            <a:noFill/>
          </a:ln>
        </p:spPr>
      </p:sp>
      <p:sp>
        <p:nvSpPr>
          <p:cNvPr id="100" name="Google Shape;100;p30"/>
          <p:cNvSpPr txBox="1">
            <a:spLocks noGrp="1"/>
          </p:cNvSpPr>
          <p:nvPr>
            <p:ph type="body" idx="1"/>
          </p:nvPr>
        </p:nvSpPr>
        <p:spPr>
          <a:xfrm>
            <a:off x="1311558" y="5084524"/>
            <a:ext cx="2196619"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1" name="Google Shape;101;p30"/>
          <p:cNvSpPr txBox="1">
            <a:spLocks noGrp="1"/>
          </p:cNvSpPr>
          <p:nvPr>
            <p:ph type="body" idx="3"/>
          </p:nvPr>
        </p:nvSpPr>
        <p:spPr>
          <a:xfrm>
            <a:off x="1487181" y="5464114"/>
            <a:ext cx="1845511"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2" name="Google Shape;102;p30"/>
          <p:cNvSpPr>
            <a:spLocks noGrp="1"/>
          </p:cNvSpPr>
          <p:nvPr>
            <p:ph type="pic" idx="4"/>
          </p:nvPr>
        </p:nvSpPr>
        <p:spPr>
          <a:xfrm>
            <a:off x="3836914" y="2886074"/>
            <a:ext cx="1845511" cy="1845511"/>
          </a:xfrm>
          <a:prstGeom prst="rect">
            <a:avLst/>
          </a:prstGeom>
          <a:solidFill>
            <a:srgbClr val="F2F2F2"/>
          </a:solidFill>
          <a:ln>
            <a:noFill/>
          </a:ln>
        </p:spPr>
      </p:sp>
      <p:sp>
        <p:nvSpPr>
          <p:cNvPr id="103" name="Google Shape;103;p30"/>
          <p:cNvSpPr txBox="1">
            <a:spLocks noGrp="1"/>
          </p:cNvSpPr>
          <p:nvPr>
            <p:ph type="body" idx="5"/>
          </p:nvPr>
        </p:nvSpPr>
        <p:spPr>
          <a:xfrm>
            <a:off x="3707607" y="5099206"/>
            <a:ext cx="2145049"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4" name="Google Shape;104;p30"/>
          <p:cNvSpPr txBox="1">
            <a:spLocks noGrp="1"/>
          </p:cNvSpPr>
          <p:nvPr>
            <p:ph type="body" idx="6"/>
          </p:nvPr>
        </p:nvSpPr>
        <p:spPr>
          <a:xfrm>
            <a:off x="3836913" y="5478796"/>
            <a:ext cx="1855949"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5" name="Google Shape;105;p30"/>
          <p:cNvSpPr>
            <a:spLocks noGrp="1"/>
          </p:cNvSpPr>
          <p:nvPr>
            <p:ph type="pic" idx="7"/>
          </p:nvPr>
        </p:nvSpPr>
        <p:spPr>
          <a:xfrm>
            <a:off x="6327578" y="2886074"/>
            <a:ext cx="1845511" cy="1845511"/>
          </a:xfrm>
          <a:prstGeom prst="rect">
            <a:avLst/>
          </a:prstGeom>
          <a:solidFill>
            <a:srgbClr val="F2F2F2"/>
          </a:solidFill>
          <a:ln>
            <a:noFill/>
          </a:ln>
        </p:spPr>
      </p:sp>
      <p:sp>
        <p:nvSpPr>
          <p:cNvPr id="106" name="Google Shape;106;p30"/>
          <p:cNvSpPr txBox="1">
            <a:spLocks noGrp="1"/>
          </p:cNvSpPr>
          <p:nvPr>
            <p:ph type="body" idx="8"/>
          </p:nvPr>
        </p:nvSpPr>
        <p:spPr>
          <a:xfrm>
            <a:off x="6198271" y="5099206"/>
            <a:ext cx="2132985"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7" name="Google Shape;107;p30"/>
          <p:cNvSpPr txBox="1">
            <a:spLocks noGrp="1"/>
          </p:cNvSpPr>
          <p:nvPr>
            <p:ph type="body" idx="9"/>
          </p:nvPr>
        </p:nvSpPr>
        <p:spPr>
          <a:xfrm>
            <a:off x="6327577" y="5478796"/>
            <a:ext cx="1845511"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8" name="Google Shape;108;p30"/>
          <p:cNvSpPr>
            <a:spLocks noGrp="1"/>
          </p:cNvSpPr>
          <p:nvPr>
            <p:ph type="pic" idx="13"/>
          </p:nvPr>
        </p:nvSpPr>
        <p:spPr>
          <a:xfrm>
            <a:off x="8747458" y="2886074"/>
            <a:ext cx="1845511" cy="1845511"/>
          </a:xfrm>
          <a:prstGeom prst="rect">
            <a:avLst/>
          </a:prstGeom>
          <a:solidFill>
            <a:srgbClr val="F2F2F2"/>
          </a:solidFill>
          <a:ln>
            <a:noFill/>
          </a:ln>
        </p:spPr>
      </p:sp>
      <p:sp>
        <p:nvSpPr>
          <p:cNvPr id="109" name="Google Shape;109;p30"/>
          <p:cNvSpPr txBox="1">
            <a:spLocks noGrp="1"/>
          </p:cNvSpPr>
          <p:nvPr>
            <p:ph type="body" idx="14"/>
          </p:nvPr>
        </p:nvSpPr>
        <p:spPr>
          <a:xfrm>
            <a:off x="8618152" y="5084524"/>
            <a:ext cx="2132984"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0" name="Google Shape;110;p30"/>
          <p:cNvSpPr txBox="1">
            <a:spLocks noGrp="1"/>
          </p:cNvSpPr>
          <p:nvPr>
            <p:ph type="body" idx="15"/>
          </p:nvPr>
        </p:nvSpPr>
        <p:spPr>
          <a:xfrm>
            <a:off x="8747458" y="5464114"/>
            <a:ext cx="184551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cxnSp>
        <p:nvCxnSpPr>
          <p:cNvPr id="111" name="Google Shape;111;p30"/>
          <p:cNvCxnSpPr/>
          <p:nvPr/>
        </p:nvCxnSpPr>
        <p:spPr>
          <a:xfrm rot="10800000">
            <a:off x="7334250" y="0"/>
            <a:ext cx="4857750" cy="762000"/>
          </a:xfrm>
          <a:prstGeom prst="straightConnector1">
            <a:avLst/>
          </a:prstGeom>
          <a:noFill/>
          <a:ln w="9525" cap="flat" cmpd="sng">
            <a:solidFill>
              <a:schemeClr val="dk1"/>
            </a:solidFill>
            <a:prstDash val="solid"/>
            <a:miter lim="800000"/>
            <a:headEnd type="none" w="sm" len="sm"/>
            <a:tailEnd type="none" w="sm" len="sm"/>
          </a:ln>
        </p:spPr>
      </p:cxnSp>
      <p:cxnSp>
        <p:nvCxnSpPr>
          <p:cNvPr id="112" name="Google Shape;112;p30"/>
          <p:cNvCxnSpPr/>
          <p:nvPr/>
        </p:nvCxnSpPr>
        <p:spPr>
          <a:xfrm>
            <a:off x="11487150" y="0"/>
            <a:ext cx="704850" cy="1724025"/>
          </a:xfrm>
          <a:prstGeom prst="straightConnector1">
            <a:avLst/>
          </a:prstGeom>
          <a:noFill/>
          <a:ln w="9525" cap="flat" cmpd="sng">
            <a:solidFill>
              <a:schemeClr val="dk1"/>
            </a:solidFill>
            <a:prstDash val="solid"/>
            <a:miter lim="800000"/>
            <a:headEnd type="none" w="sm" len="sm"/>
            <a:tailEnd type="none" w="sm" len="sm"/>
          </a:ln>
        </p:spPr>
      </p:cxnSp>
      <p:sp>
        <p:nvSpPr>
          <p:cNvPr id="113" name="Google Shape;113;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93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6"/>
        <p:cNvGrpSpPr/>
        <p:nvPr/>
      </p:nvGrpSpPr>
      <p:grpSpPr>
        <a:xfrm>
          <a:off x="0" y="0"/>
          <a:ext cx="0" cy="0"/>
          <a:chOff x="0" y="0"/>
          <a:chExt cx="0" cy="0"/>
        </a:xfrm>
      </p:grpSpPr>
      <p:sp>
        <p:nvSpPr>
          <p:cNvPr id="117" name="Google Shape;117;p12"/>
          <p:cNvSpPr txBox="1">
            <a:spLocks noGrp="1"/>
          </p:cNvSpPr>
          <p:nvPr>
            <p:ph type="ctrTitle"/>
          </p:nvPr>
        </p:nvSpPr>
        <p:spPr>
          <a:xfrm>
            <a:off x="6416040" y="4434840"/>
            <a:ext cx="4941771" cy="112220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600"/>
              <a:buFont typeface="Arial"/>
              <a:buNone/>
              <a:defRPr sz="3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12"/>
          <p:cNvSpPr txBox="1">
            <a:spLocks noGrp="1"/>
          </p:cNvSpPr>
          <p:nvPr>
            <p:ph type="subTitle" idx="1"/>
          </p:nvPr>
        </p:nvSpPr>
        <p:spPr>
          <a:xfrm>
            <a:off x="6416041" y="5586890"/>
            <a:ext cx="4941770" cy="39666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chemeClr val="dk1"/>
              </a:buClr>
              <a:buSzPts val="1600"/>
              <a:buNone/>
              <a:defRPr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19" name="Google Shape;119;p12"/>
          <p:cNvPicPr preferRelativeResize="0"/>
          <p:nvPr/>
        </p:nvPicPr>
        <p:blipFill rotWithShape="1">
          <a:blip r:embed="rId2">
            <a:alphaModFix/>
          </a:blip>
          <a:srcRect l="9358" t="23650" b="-1"/>
          <a:stretch/>
        </p:blipFill>
        <p:spPr>
          <a:xfrm>
            <a:off x="0" y="0"/>
            <a:ext cx="9488312" cy="505432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21" Type="http://schemas.openxmlformats.org/officeDocument/2006/relationships/theme" Target="../theme/theme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mc:AlternateContent xmlns:mc="http://schemas.openxmlformats.org/markup-compatibility/2006" xmlns:p14="http://schemas.microsoft.com/office/powerpoint/2010/main">
    <mc:Choice Requires="p14">
      <p:transition spd="slow" p14:dur="15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7"/>
        <p:cNvGrpSpPr/>
        <p:nvPr/>
      </p:nvGrpSpPr>
      <p:grpSpPr>
        <a:xfrm>
          <a:off x="0" y="0"/>
          <a:ext cx="0" cy="0"/>
          <a:chOff x="0" y="0"/>
          <a:chExt cx="0" cy="0"/>
        </a:xfrm>
      </p:grpSpPr>
      <p:sp>
        <p:nvSpPr>
          <p:cNvPr id="288" name="Google Shape;288;g275eca368cb_0_499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89" name="Google Shape;289;g275eca368cb_0_499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0" name="Google Shape;290;g275eca368cb_0_499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91" name="Google Shape;291;g275eca368cb_0_499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92" name="Google Shape;292;g275eca368cb_0_499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mc:AlternateContent xmlns:mc="http://schemas.openxmlformats.org/markup-compatibility/2006" xmlns:p14="http://schemas.microsoft.com/office/powerpoint/2010/main">
    <mc:Choice Requires="p14">
      <p:transition spd="slow" p14:dur="15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5"/>
        <p:cNvGrpSpPr/>
        <p:nvPr/>
      </p:nvGrpSpPr>
      <p:grpSpPr>
        <a:xfrm>
          <a:off x="0" y="0"/>
          <a:ext cx="0" cy="0"/>
          <a:chOff x="0" y="0"/>
          <a:chExt cx="0" cy="0"/>
        </a:xfrm>
      </p:grpSpPr>
      <p:sp>
        <p:nvSpPr>
          <p:cNvPr id="566" name="Google Shape;566;g275eca368cb_0_47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67" name="Google Shape;567;g275eca368cb_0_471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68" name="Google Shape;568;g275eca368cb_0_47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69" name="Google Shape;569;g275eca368cb_0_47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70" name="Google Shape;570;g275eca368cb_0_47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Lst>
  <mc:AlternateContent xmlns:mc="http://schemas.openxmlformats.org/markup-compatibility/2006" xmlns:p14="http://schemas.microsoft.com/office/powerpoint/2010/main">
    <mc:Choice Requires="p14">
      <p:transition spd="slow" p14:dur="15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hyperlink" Target="https://mental-health-kmeans.streamlit.app/"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LabSWPP12023S2G2/TPInicial" TargetMode="External"/><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1"/>
          <p:cNvSpPr txBox="1">
            <a:spLocks noGrp="1"/>
          </p:cNvSpPr>
          <p:nvPr>
            <p:ph type="ctrTitle"/>
          </p:nvPr>
        </p:nvSpPr>
        <p:spPr>
          <a:xfrm>
            <a:off x="3235800" y="1946737"/>
            <a:ext cx="5720400" cy="2393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600"/>
              <a:buFont typeface="Arial"/>
              <a:buNone/>
            </a:pPr>
            <a:r>
              <a:rPr lang="en-US">
                <a:latin typeface="Montserrat Medium"/>
                <a:ea typeface="Montserrat Medium"/>
                <a:cs typeface="Montserrat Medium"/>
                <a:sym typeface="Montserrat Medium"/>
              </a:rPr>
              <a:t>TRABAJO PRÁCTICO INICIAL</a:t>
            </a:r>
            <a:br>
              <a:rPr lang="en-US">
                <a:latin typeface="Montserrat Medium"/>
                <a:ea typeface="Montserrat Medium"/>
                <a:cs typeface="Montserrat Medium"/>
                <a:sym typeface="Montserrat Medium"/>
              </a:rPr>
            </a:br>
            <a:r>
              <a:rPr lang="en-US">
                <a:latin typeface="Montserrat Medium"/>
                <a:ea typeface="Montserrat Medium"/>
                <a:cs typeface="Montserrat Medium"/>
                <a:sym typeface="Montserrat Medium"/>
              </a:rPr>
              <a:t>E4</a:t>
            </a:r>
            <a:br>
              <a:rPr lang="en-US">
                <a:latin typeface="Montserrat Medium"/>
                <a:ea typeface="Montserrat Medium"/>
                <a:cs typeface="Montserrat Medium"/>
                <a:sym typeface="Montserrat Medium"/>
              </a:rPr>
            </a:br>
            <a:br>
              <a:rPr lang="en-US">
                <a:latin typeface="Montserrat Medium"/>
                <a:ea typeface="Montserrat Medium"/>
                <a:cs typeface="Montserrat Medium"/>
                <a:sym typeface="Montserrat Medium"/>
              </a:rPr>
            </a:br>
            <a:r>
              <a:rPr lang="en-US">
                <a:latin typeface="Montserrat Medium"/>
                <a:ea typeface="Montserrat Medium"/>
                <a:cs typeface="Montserrat Medium"/>
                <a:sym typeface="Montserrat Medium"/>
              </a:rPr>
              <a:t>LCSW / PP1</a:t>
            </a:r>
            <a:endParaRPr>
              <a:latin typeface="Montserrat Medium"/>
              <a:ea typeface="Montserrat Medium"/>
              <a:cs typeface="Montserrat Medium"/>
              <a:sym typeface="Montserrat Medium"/>
            </a:endParaRPr>
          </a:p>
        </p:txBody>
      </p:sp>
      <p:sp>
        <p:nvSpPr>
          <p:cNvPr id="848" name="Google Shape;848;p1"/>
          <p:cNvSpPr txBox="1">
            <a:spLocks noGrp="1"/>
          </p:cNvSpPr>
          <p:nvPr>
            <p:ph type="subTitle" idx="1"/>
          </p:nvPr>
        </p:nvSpPr>
        <p:spPr>
          <a:xfrm>
            <a:off x="3235800" y="4443855"/>
            <a:ext cx="5720400" cy="4674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1600"/>
              <a:buNone/>
            </a:pPr>
            <a:r>
              <a:rPr lang="en-US">
                <a:latin typeface="Montserrat Medium"/>
                <a:ea typeface="Montserrat Medium"/>
                <a:cs typeface="Montserrat Medium"/>
                <a:sym typeface="Montserrat Medium"/>
              </a:rPr>
              <a:t>Grupo 2</a:t>
            </a:r>
            <a:endParaRPr>
              <a:latin typeface="Montserrat Medium"/>
              <a:ea typeface="Montserrat Medium"/>
              <a:cs typeface="Montserrat Medium"/>
              <a:sym typeface="Montserrat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47"/>
                                        </p:tgtEl>
                                        <p:attrNameLst>
                                          <p:attrName>style.visibility</p:attrName>
                                        </p:attrNameLst>
                                      </p:cBhvr>
                                      <p:to>
                                        <p:strVal val="visible"/>
                                      </p:to>
                                    </p:set>
                                    <p:animEffect transition="in" filter="fade">
                                      <p:cBhvr>
                                        <p:cTn id="7" dur="2000"/>
                                        <p:tgtEl>
                                          <p:spTgt spid="84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48"/>
                                        </p:tgtEl>
                                        <p:attrNameLst>
                                          <p:attrName>style.visibility</p:attrName>
                                        </p:attrNameLst>
                                      </p:cBhvr>
                                      <p:to>
                                        <p:strVal val="visible"/>
                                      </p:to>
                                    </p:set>
                                    <p:animEffect transition="in" filter="fade">
                                      <p:cBhvr>
                                        <p:cTn id="11" dur="1000"/>
                                        <p:tgtEl>
                                          <p:spTgt spid="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g275eca368cb_0_3246"/>
          <p:cNvSpPr txBox="1">
            <a:spLocks noGrp="1"/>
          </p:cNvSpPr>
          <p:nvPr>
            <p:ph type="ctrTitle"/>
          </p:nvPr>
        </p:nvSpPr>
        <p:spPr>
          <a:xfrm>
            <a:off x="6465475" y="2859000"/>
            <a:ext cx="4354800" cy="11400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1000"/>
              </a:spcBef>
              <a:spcAft>
                <a:spcPts val="1000"/>
              </a:spcAft>
              <a:buClr>
                <a:schemeClr val="dk1"/>
              </a:buClr>
              <a:buSzPts val="1100"/>
              <a:buFont typeface="Arial"/>
              <a:buNone/>
            </a:pPr>
            <a:r>
              <a:rPr lang="en-US" sz="3200">
                <a:latin typeface="Montserrat Medium"/>
                <a:ea typeface="Montserrat Medium"/>
                <a:cs typeface="Montserrat Medium"/>
                <a:sym typeface="Montserrat Medium"/>
              </a:rPr>
              <a:t>IMPLEMENTACIÓN EN LA NUBE</a:t>
            </a:r>
            <a:endParaRPr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97"/>
                                        </p:tgtEl>
                                        <p:attrNameLst>
                                          <p:attrName>style.visibility</p:attrName>
                                        </p:attrNameLst>
                                      </p:cBhvr>
                                      <p:to>
                                        <p:strVal val="visible"/>
                                      </p:to>
                                    </p:set>
                                    <p:animEffect transition="in" filter="fade">
                                      <p:cBhvr>
                                        <p:cTn id="7" dur="1000"/>
                                        <p:tgtEl>
                                          <p:spTgt spid="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g2780f0d136c_0_17"/>
          <p:cNvSpPr txBox="1"/>
          <p:nvPr/>
        </p:nvSpPr>
        <p:spPr>
          <a:xfrm>
            <a:off x="3993900" y="939825"/>
            <a:ext cx="4204200" cy="365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400">
                <a:solidFill>
                  <a:schemeClr val="dk1"/>
                </a:solidFill>
                <a:latin typeface="Montserrat Medium"/>
                <a:ea typeface="Montserrat Medium"/>
                <a:cs typeface="Montserrat Medium"/>
                <a:sym typeface="Montserrat Medium"/>
              </a:rPr>
              <a:t>PLATAFORMA UTILIZADA</a:t>
            </a:r>
            <a:endParaRPr sz="2400" b="0" i="0" u="none" strike="noStrike" cap="none">
              <a:solidFill>
                <a:srgbClr val="000000"/>
              </a:solidFill>
              <a:latin typeface="Montserrat Medium"/>
              <a:ea typeface="Montserrat Medium"/>
              <a:cs typeface="Montserrat Medium"/>
              <a:sym typeface="Montserrat Medium"/>
            </a:endParaRPr>
          </a:p>
        </p:txBody>
      </p:sp>
      <p:pic>
        <p:nvPicPr>
          <p:cNvPr id="903" name="Google Shape;903;g2780f0d136c_0_17"/>
          <p:cNvPicPr preferRelativeResize="0"/>
          <p:nvPr/>
        </p:nvPicPr>
        <p:blipFill>
          <a:blip r:embed="rId3">
            <a:alphaModFix/>
          </a:blip>
          <a:stretch>
            <a:fillRect/>
          </a:stretch>
        </p:blipFill>
        <p:spPr>
          <a:xfrm>
            <a:off x="3190237" y="1932550"/>
            <a:ext cx="5811523" cy="3401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2"/>
                                        </p:tgtEl>
                                        <p:attrNameLst>
                                          <p:attrName>style.visibility</p:attrName>
                                        </p:attrNameLst>
                                      </p:cBhvr>
                                      <p:to>
                                        <p:strVal val="visible"/>
                                      </p:to>
                                    </p:set>
                                    <p:animEffect transition="in" filter="fade">
                                      <p:cBhvr>
                                        <p:cTn id="7" dur="1000"/>
                                        <p:tgtEl>
                                          <p:spTgt spid="90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03"/>
                                        </p:tgtEl>
                                        <p:attrNameLst>
                                          <p:attrName>style.visibility</p:attrName>
                                        </p:attrNameLst>
                                      </p:cBhvr>
                                      <p:to>
                                        <p:strVal val="visible"/>
                                      </p:to>
                                    </p:set>
                                    <p:animEffect transition="in" filter="fade">
                                      <p:cBhvr>
                                        <p:cTn id="11" dur="1000"/>
                                        <p:tgtEl>
                                          <p:spTgt spid="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g27b55ae1ce6_0_0"/>
          <p:cNvSpPr txBox="1"/>
          <p:nvPr/>
        </p:nvSpPr>
        <p:spPr>
          <a:xfrm>
            <a:off x="4931250" y="912925"/>
            <a:ext cx="2329500" cy="365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400">
                <a:solidFill>
                  <a:schemeClr val="dk1"/>
                </a:solidFill>
                <a:latin typeface="Montserrat Medium"/>
                <a:ea typeface="Montserrat Medium"/>
                <a:cs typeface="Montserrat Medium"/>
                <a:sym typeface="Montserrat Medium"/>
              </a:rPr>
              <a:t>PÁGINA WEB</a:t>
            </a:r>
            <a:endParaRPr sz="2400" b="0" i="0" u="none" strike="noStrike" cap="none">
              <a:solidFill>
                <a:srgbClr val="000000"/>
              </a:solidFill>
              <a:latin typeface="Montserrat Medium"/>
              <a:ea typeface="Montserrat Medium"/>
              <a:cs typeface="Montserrat Medium"/>
              <a:sym typeface="Montserrat Medium"/>
            </a:endParaRPr>
          </a:p>
        </p:txBody>
      </p:sp>
      <p:pic>
        <p:nvPicPr>
          <p:cNvPr id="909" name="Google Shape;909;g27b55ae1ce6_0_0"/>
          <p:cNvPicPr preferRelativeResize="0"/>
          <p:nvPr/>
        </p:nvPicPr>
        <p:blipFill rotWithShape="1">
          <a:blip r:embed="rId3">
            <a:alphaModFix/>
          </a:blip>
          <a:srcRect/>
          <a:stretch/>
        </p:blipFill>
        <p:spPr>
          <a:xfrm>
            <a:off x="4426054" y="1692837"/>
            <a:ext cx="3472302" cy="3472323"/>
          </a:xfrm>
          <a:prstGeom prst="rect">
            <a:avLst/>
          </a:prstGeom>
          <a:noFill/>
          <a:ln>
            <a:noFill/>
          </a:ln>
        </p:spPr>
      </p:pic>
      <p:sp>
        <p:nvSpPr>
          <p:cNvPr id="910" name="Google Shape;910;g27b55ae1ce6_0_0"/>
          <p:cNvSpPr txBox="1"/>
          <p:nvPr/>
        </p:nvSpPr>
        <p:spPr>
          <a:xfrm>
            <a:off x="2489064" y="5321372"/>
            <a:ext cx="7346282"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u="sng" dirty="0">
                <a:solidFill>
                  <a:schemeClr val="dk1"/>
                </a:solidFill>
                <a:latin typeface="Montserrat Medium"/>
                <a:ea typeface="Montserrat Medium"/>
                <a:cs typeface="Montserrat Medium"/>
                <a:sym typeface="Montserrat Medium"/>
                <a:hlinkClick r:id="rId4">
                  <a:extLst>
                    <a:ext uri="{A12FA001-AC4F-418D-AE19-62706E023703}">
                      <ahyp:hlinkClr xmlns:ahyp="http://schemas.microsoft.com/office/drawing/2018/hyperlinkcolor" val="tx"/>
                    </a:ext>
                  </a:extLst>
                </a:hlinkClick>
              </a:rPr>
              <a:t>https://mental-health-kmeans.streamlit.app/</a:t>
            </a:r>
            <a:endParaRPr sz="2400" dirty="0">
              <a:solidFill>
                <a:schemeClr val="dk1"/>
              </a:solidFill>
              <a:latin typeface="Montserrat Medium"/>
              <a:ea typeface="Montserrat Medium"/>
              <a:cs typeface="Montserrat Medium"/>
              <a:sym typeface="Montserrat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8"/>
                                        </p:tgtEl>
                                        <p:attrNameLst>
                                          <p:attrName>style.visibility</p:attrName>
                                        </p:attrNameLst>
                                      </p:cBhvr>
                                      <p:to>
                                        <p:strVal val="visible"/>
                                      </p:to>
                                    </p:set>
                                    <p:animEffect transition="in" filter="fade">
                                      <p:cBhvr>
                                        <p:cTn id="7" dur="1000"/>
                                        <p:tgtEl>
                                          <p:spTgt spid="90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09"/>
                                        </p:tgtEl>
                                        <p:attrNameLst>
                                          <p:attrName>style.visibility</p:attrName>
                                        </p:attrNameLst>
                                      </p:cBhvr>
                                      <p:to>
                                        <p:strVal val="visible"/>
                                      </p:to>
                                    </p:set>
                                    <p:animEffect transition="in" filter="fade">
                                      <p:cBhvr>
                                        <p:cTn id="11" dur="1000"/>
                                        <p:tgtEl>
                                          <p:spTgt spid="90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10"/>
                                        </p:tgtEl>
                                        <p:attrNameLst>
                                          <p:attrName>style.visibility</p:attrName>
                                        </p:attrNameLst>
                                      </p:cBhvr>
                                      <p:to>
                                        <p:strVal val="visible"/>
                                      </p:to>
                                    </p:set>
                                    <p:animEffect transition="in" filter="fade">
                                      <p:cBhvr>
                                        <p:cTn id="15" dur="1000"/>
                                        <p:tgtEl>
                                          <p:spTgt spid="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g2793b0df56d_0_3"/>
          <p:cNvSpPr txBox="1"/>
          <p:nvPr/>
        </p:nvSpPr>
        <p:spPr>
          <a:xfrm>
            <a:off x="3534750" y="899625"/>
            <a:ext cx="5203897" cy="365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400" dirty="0">
                <a:solidFill>
                  <a:schemeClr val="dk1"/>
                </a:solidFill>
                <a:latin typeface="Montserrat Medium"/>
                <a:ea typeface="Montserrat Medium"/>
                <a:cs typeface="Montserrat Medium"/>
                <a:sym typeface="Montserrat Medium"/>
              </a:rPr>
              <a:t>VENTAJAS DE LA PLATAFORMA</a:t>
            </a:r>
            <a:endParaRPr sz="2400" b="0" i="0" u="none" strike="noStrike" cap="none" dirty="0">
              <a:solidFill>
                <a:srgbClr val="000000"/>
              </a:solidFill>
              <a:latin typeface="Montserrat Medium"/>
              <a:ea typeface="Montserrat Medium"/>
              <a:cs typeface="Montserrat Medium"/>
              <a:sym typeface="Montserrat Medium"/>
            </a:endParaRPr>
          </a:p>
        </p:txBody>
      </p:sp>
      <p:sp>
        <p:nvSpPr>
          <p:cNvPr id="916" name="Google Shape;916;g2793b0df56d_0_3"/>
          <p:cNvSpPr txBox="1"/>
          <p:nvPr/>
        </p:nvSpPr>
        <p:spPr>
          <a:xfrm>
            <a:off x="4033338" y="2083575"/>
            <a:ext cx="4124100" cy="36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2000">
                <a:latin typeface="Montserrat Medium"/>
                <a:ea typeface="Montserrat Medium"/>
                <a:cs typeface="Montserrat Medium"/>
                <a:sym typeface="Montserrat Medium"/>
              </a:rPr>
              <a:t>RÁPIDA</a:t>
            </a:r>
            <a:endParaRPr sz="2000">
              <a:solidFill>
                <a:srgbClr val="000000"/>
              </a:solidFill>
              <a:latin typeface="Montserrat Medium"/>
              <a:ea typeface="Montserrat Medium"/>
              <a:cs typeface="Montserrat Medium"/>
              <a:sym typeface="Montserrat Medium"/>
            </a:endParaRPr>
          </a:p>
        </p:txBody>
      </p:sp>
      <p:sp>
        <p:nvSpPr>
          <p:cNvPr id="917" name="Google Shape;917;g2793b0df56d_0_3"/>
          <p:cNvSpPr txBox="1"/>
          <p:nvPr/>
        </p:nvSpPr>
        <p:spPr>
          <a:xfrm>
            <a:off x="4033950" y="2430825"/>
            <a:ext cx="4124100" cy="10812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US" sz="1600">
                <a:latin typeface="Montserrat Medium"/>
                <a:ea typeface="Montserrat Medium"/>
                <a:cs typeface="Montserrat Medium"/>
                <a:sym typeface="Montserrat Medium"/>
              </a:rPr>
              <a:t>Crear y convertir scripts de datos en aplicaciones web que se pueden compartir en minutos</a:t>
            </a:r>
            <a:endParaRPr sz="1600">
              <a:latin typeface="Montserrat Medium"/>
              <a:ea typeface="Montserrat Medium"/>
              <a:cs typeface="Montserrat Medium"/>
              <a:sym typeface="Montserrat Medium"/>
            </a:endParaRPr>
          </a:p>
        </p:txBody>
      </p:sp>
      <p:sp>
        <p:nvSpPr>
          <p:cNvPr id="918" name="Google Shape;918;g2793b0df56d_0_3"/>
          <p:cNvSpPr txBox="1"/>
          <p:nvPr/>
        </p:nvSpPr>
        <p:spPr>
          <a:xfrm>
            <a:off x="4033950" y="3841800"/>
            <a:ext cx="4124100" cy="365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a:latin typeface="Montserrat Medium"/>
                <a:ea typeface="Montserrat Medium"/>
                <a:cs typeface="Montserrat Medium"/>
                <a:sym typeface="Montserrat Medium"/>
              </a:rPr>
              <a:t>VERSÁTIL</a:t>
            </a:r>
            <a:endParaRPr sz="2000">
              <a:solidFill>
                <a:srgbClr val="000000"/>
              </a:solidFill>
              <a:latin typeface="Montserrat Medium"/>
              <a:ea typeface="Montserrat Medium"/>
              <a:cs typeface="Montserrat Medium"/>
              <a:sym typeface="Montserrat Medium"/>
            </a:endParaRPr>
          </a:p>
          <a:p>
            <a:pPr marL="0" marR="0" lvl="0" indent="0" algn="l" rtl="0">
              <a:lnSpc>
                <a:spcPct val="90000"/>
              </a:lnSpc>
              <a:spcBef>
                <a:spcPts val="0"/>
              </a:spcBef>
              <a:spcAft>
                <a:spcPts val="0"/>
              </a:spcAft>
              <a:buClr>
                <a:srgbClr val="000000"/>
              </a:buClr>
              <a:buSzPts val="2000"/>
              <a:buFont typeface="Arial"/>
              <a:buNone/>
            </a:pPr>
            <a:endParaRPr sz="2000">
              <a:latin typeface="Montserrat Medium"/>
              <a:ea typeface="Montserrat Medium"/>
              <a:cs typeface="Montserrat Medium"/>
              <a:sym typeface="Montserrat Medium"/>
            </a:endParaRPr>
          </a:p>
        </p:txBody>
      </p:sp>
      <p:sp>
        <p:nvSpPr>
          <p:cNvPr id="919" name="Google Shape;919;g2793b0df56d_0_3"/>
          <p:cNvSpPr txBox="1"/>
          <p:nvPr/>
        </p:nvSpPr>
        <p:spPr>
          <a:xfrm>
            <a:off x="4034550" y="4206900"/>
            <a:ext cx="4124100" cy="812100"/>
          </a:xfrm>
          <a:prstGeom prst="rect">
            <a:avLst/>
          </a:prstGeom>
          <a:noFill/>
          <a:ln>
            <a:noFill/>
          </a:ln>
        </p:spPr>
        <p:txBody>
          <a:bodyPr spcFirstLastPara="1" wrap="square" lIns="91425" tIns="45700" rIns="91425" bIns="45700" anchor="t" anchorCtr="0">
            <a:normAutofit lnSpcReduction="10000"/>
          </a:bodyPr>
          <a:lstStyle/>
          <a:p>
            <a:pPr marL="0" marR="0" lvl="0" indent="0" algn="just" rtl="0">
              <a:lnSpc>
                <a:spcPct val="150000"/>
              </a:lnSpc>
              <a:spcBef>
                <a:spcPts val="0"/>
              </a:spcBef>
              <a:spcAft>
                <a:spcPts val="0"/>
              </a:spcAft>
              <a:buClr>
                <a:srgbClr val="000000"/>
              </a:buClr>
              <a:buSzPts val="1400"/>
              <a:buFont typeface="Arial"/>
              <a:buNone/>
            </a:pPr>
            <a:r>
              <a:rPr lang="en-US" sz="1600">
                <a:latin typeface="Montserrat Medium"/>
                <a:ea typeface="Montserrat Medium"/>
                <a:cs typeface="Montserrat Medium"/>
                <a:sym typeface="Montserrat Medium"/>
              </a:rPr>
              <a:t>Python puro y sin necesidad de tener experiencia en front-end</a:t>
            </a:r>
            <a:endParaRPr sz="1600">
              <a:latin typeface="Montserrat Medium"/>
              <a:ea typeface="Montserrat Medium"/>
              <a:cs typeface="Montserrat Medium"/>
              <a:sym typeface="Montserrat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5"/>
                                        </p:tgtEl>
                                        <p:attrNameLst>
                                          <p:attrName>style.visibility</p:attrName>
                                        </p:attrNameLst>
                                      </p:cBhvr>
                                      <p:to>
                                        <p:strVal val="visible"/>
                                      </p:to>
                                    </p:set>
                                    <p:animEffect transition="in" filter="fade">
                                      <p:cBhvr>
                                        <p:cTn id="7" dur="1000"/>
                                        <p:tgtEl>
                                          <p:spTgt spid="9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16"/>
                                        </p:tgtEl>
                                        <p:attrNameLst>
                                          <p:attrName>style.visibility</p:attrName>
                                        </p:attrNameLst>
                                      </p:cBhvr>
                                      <p:to>
                                        <p:strVal val="visible"/>
                                      </p:to>
                                    </p:set>
                                    <p:animEffect transition="in" filter="fade">
                                      <p:cBhvr>
                                        <p:cTn id="12" dur="1000"/>
                                        <p:tgtEl>
                                          <p:spTgt spid="916"/>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917"/>
                                        </p:tgtEl>
                                        <p:attrNameLst>
                                          <p:attrName>style.visibility</p:attrName>
                                        </p:attrNameLst>
                                      </p:cBhvr>
                                      <p:to>
                                        <p:strVal val="visible"/>
                                      </p:to>
                                    </p:set>
                                    <p:animEffect transition="in" filter="fade">
                                      <p:cBhvr>
                                        <p:cTn id="16" dur="1000"/>
                                        <p:tgtEl>
                                          <p:spTgt spid="9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18"/>
                                        </p:tgtEl>
                                        <p:attrNameLst>
                                          <p:attrName>style.visibility</p:attrName>
                                        </p:attrNameLst>
                                      </p:cBhvr>
                                      <p:to>
                                        <p:strVal val="visible"/>
                                      </p:to>
                                    </p:set>
                                    <p:animEffect transition="in" filter="fade">
                                      <p:cBhvr>
                                        <p:cTn id="21" dur="1000"/>
                                        <p:tgtEl>
                                          <p:spTgt spid="91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919"/>
                                        </p:tgtEl>
                                        <p:attrNameLst>
                                          <p:attrName>style.visibility</p:attrName>
                                        </p:attrNameLst>
                                      </p:cBhvr>
                                      <p:to>
                                        <p:strVal val="visible"/>
                                      </p:to>
                                    </p:set>
                                    <p:animEffect transition="in" filter="fade">
                                      <p:cBhvr>
                                        <p:cTn id="25" dur="1000"/>
                                        <p:tgtEl>
                                          <p:spTgt spid="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g2793b0df56d_0_8"/>
          <p:cNvSpPr txBox="1"/>
          <p:nvPr/>
        </p:nvSpPr>
        <p:spPr>
          <a:xfrm>
            <a:off x="3862071" y="874958"/>
            <a:ext cx="4413857" cy="365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400" dirty="0">
                <a:solidFill>
                  <a:schemeClr val="dk1"/>
                </a:solidFill>
                <a:latin typeface="Montserrat Medium"/>
                <a:ea typeface="Montserrat Medium"/>
                <a:cs typeface="Montserrat Medium"/>
                <a:sym typeface="Montserrat Medium"/>
              </a:rPr>
              <a:t>¿CÓMO SE IMPLEMENTÓ?</a:t>
            </a:r>
            <a:endParaRPr sz="2400" b="0" i="0" u="none" strike="noStrike" cap="none" dirty="0">
              <a:solidFill>
                <a:srgbClr val="000000"/>
              </a:solidFill>
              <a:latin typeface="Montserrat Medium"/>
              <a:ea typeface="Montserrat Medium"/>
              <a:cs typeface="Montserrat Medium"/>
              <a:sym typeface="Montserrat Medium"/>
            </a:endParaRPr>
          </a:p>
        </p:txBody>
      </p:sp>
      <p:sp>
        <p:nvSpPr>
          <p:cNvPr id="925" name="Google Shape;925;g2793b0df56d_0_8"/>
          <p:cNvSpPr txBox="1"/>
          <p:nvPr/>
        </p:nvSpPr>
        <p:spPr>
          <a:xfrm>
            <a:off x="4037700" y="1944375"/>
            <a:ext cx="4134600" cy="365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2000">
                <a:latin typeface="Montserrat Medium"/>
                <a:ea typeface="Montserrat Medium"/>
                <a:cs typeface="Montserrat Medium"/>
                <a:sym typeface="Montserrat Medium"/>
              </a:rPr>
              <a:t>PRUEBAS</a:t>
            </a:r>
            <a:endParaRPr sz="2000">
              <a:solidFill>
                <a:srgbClr val="000000"/>
              </a:solidFill>
              <a:latin typeface="Montserrat Medium"/>
              <a:ea typeface="Montserrat Medium"/>
              <a:cs typeface="Montserrat Medium"/>
              <a:sym typeface="Montserrat Medium"/>
            </a:endParaRPr>
          </a:p>
        </p:txBody>
      </p:sp>
      <p:sp>
        <p:nvSpPr>
          <p:cNvPr id="926" name="Google Shape;926;g2793b0df56d_0_8"/>
          <p:cNvSpPr txBox="1"/>
          <p:nvPr/>
        </p:nvSpPr>
        <p:spPr>
          <a:xfrm>
            <a:off x="4019700" y="2309475"/>
            <a:ext cx="4098600" cy="14313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None/>
            </a:pPr>
            <a:r>
              <a:rPr lang="en-US" sz="1600">
                <a:latin typeface="Montserrat Medium"/>
                <a:ea typeface="Montserrat Medium"/>
                <a:cs typeface="Montserrat Medium"/>
                <a:sym typeface="Montserrat Medium"/>
              </a:rPr>
              <a:t>Conversión del modelo entrenado con Pickle, ajustando variables de entorno y compatibilidad de dependencias.</a:t>
            </a:r>
            <a:endParaRPr sz="1600">
              <a:solidFill>
                <a:srgbClr val="000000"/>
              </a:solidFill>
              <a:latin typeface="Montserrat Medium"/>
              <a:ea typeface="Montserrat Medium"/>
              <a:cs typeface="Montserrat Medium"/>
              <a:sym typeface="Montserrat Medium"/>
            </a:endParaRPr>
          </a:p>
        </p:txBody>
      </p:sp>
      <p:sp>
        <p:nvSpPr>
          <p:cNvPr id="927" name="Google Shape;927;g2793b0df56d_0_8"/>
          <p:cNvSpPr txBox="1"/>
          <p:nvPr/>
        </p:nvSpPr>
        <p:spPr>
          <a:xfrm>
            <a:off x="4037703" y="4133950"/>
            <a:ext cx="4134600" cy="365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a:latin typeface="Montserrat Medium"/>
                <a:ea typeface="Montserrat Medium"/>
                <a:cs typeface="Montserrat Medium"/>
                <a:sym typeface="Montserrat Medium"/>
              </a:rPr>
              <a:t>DEPLOY</a:t>
            </a:r>
            <a:endParaRPr sz="2000">
              <a:solidFill>
                <a:srgbClr val="000000"/>
              </a:solidFill>
              <a:latin typeface="Montserrat Medium"/>
              <a:ea typeface="Montserrat Medium"/>
              <a:cs typeface="Montserrat Medium"/>
              <a:sym typeface="Montserrat Medium"/>
            </a:endParaRPr>
          </a:p>
          <a:p>
            <a:pPr marL="0" marR="0" lvl="0" indent="0" algn="l" rtl="0">
              <a:lnSpc>
                <a:spcPct val="90000"/>
              </a:lnSpc>
              <a:spcBef>
                <a:spcPts val="0"/>
              </a:spcBef>
              <a:spcAft>
                <a:spcPts val="0"/>
              </a:spcAft>
              <a:buClr>
                <a:srgbClr val="000000"/>
              </a:buClr>
              <a:buSzPts val="2000"/>
              <a:buFont typeface="Arial"/>
              <a:buNone/>
            </a:pPr>
            <a:endParaRPr sz="2000">
              <a:latin typeface="Montserrat Medium"/>
              <a:ea typeface="Montserrat Medium"/>
              <a:cs typeface="Montserrat Medium"/>
              <a:sym typeface="Montserrat Medium"/>
            </a:endParaRPr>
          </a:p>
        </p:txBody>
      </p:sp>
      <p:sp>
        <p:nvSpPr>
          <p:cNvPr id="928" name="Google Shape;928;g2793b0df56d_0_8"/>
          <p:cNvSpPr txBox="1"/>
          <p:nvPr/>
        </p:nvSpPr>
        <p:spPr>
          <a:xfrm>
            <a:off x="4055700" y="4499050"/>
            <a:ext cx="4098600" cy="1550100"/>
          </a:xfrm>
          <a:prstGeom prst="rect">
            <a:avLst/>
          </a:prstGeom>
          <a:noFill/>
          <a:ln>
            <a:noFill/>
          </a:ln>
        </p:spPr>
        <p:txBody>
          <a:bodyPr spcFirstLastPara="1" wrap="square" lIns="91425" tIns="45700" rIns="91425" bIns="45700" anchor="t" anchorCtr="0">
            <a:normAutofit lnSpcReduction="10000"/>
          </a:bodyPr>
          <a:lstStyle/>
          <a:p>
            <a:pPr marL="0" marR="0" lvl="0" indent="0" algn="just" rtl="0">
              <a:lnSpc>
                <a:spcPct val="150000"/>
              </a:lnSpc>
              <a:spcBef>
                <a:spcPts val="0"/>
              </a:spcBef>
              <a:spcAft>
                <a:spcPts val="0"/>
              </a:spcAft>
              <a:buNone/>
            </a:pPr>
            <a:r>
              <a:rPr lang="en-US" sz="1600">
                <a:latin typeface="Montserrat Medium"/>
                <a:ea typeface="Montserrat Medium"/>
                <a:cs typeface="Montserrat Medium"/>
                <a:sym typeface="Montserrat Medium"/>
              </a:rPr>
              <a:t>Luego de las pruebas se realizó el deploy en Streamlit asociando los archivos .py desde el repositorio </a:t>
            </a:r>
            <a:r>
              <a:rPr lang="en-US" sz="1600">
                <a:solidFill>
                  <a:schemeClr val="hlink"/>
                </a:solidFill>
                <a:uFill>
                  <a:noFill/>
                </a:uFill>
                <a:latin typeface="Montserrat Medium"/>
                <a:ea typeface="Montserrat Medium"/>
                <a:cs typeface="Montserrat Medium"/>
                <a:sym typeface="Montserrat Medium"/>
                <a:hlinkClick r:id="rId3"/>
              </a:rPr>
              <a:t>LabSWPP12023S2G2/TPInicial</a:t>
            </a:r>
            <a:endParaRPr sz="2100">
              <a:latin typeface="Montserrat Medium"/>
              <a:ea typeface="Montserrat Medium"/>
              <a:cs typeface="Montserrat Medium"/>
              <a:sym typeface="Montserrat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4"/>
                                        </p:tgtEl>
                                        <p:attrNameLst>
                                          <p:attrName>style.visibility</p:attrName>
                                        </p:attrNameLst>
                                      </p:cBhvr>
                                      <p:to>
                                        <p:strVal val="visible"/>
                                      </p:to>
                                    </p:set>
                                    <p:animEffect transition="in" filter="fade">
                                      <p:cBhvr>
                                        <p:cTn id="7" dur="1000"/>
                                        <p:tgtEl>
                                          <p:spTgt spid="9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5"/>
                                        </p:tgtEl>
                                        <p:attrNameLst>
                                          <p:attrName>style.visibility</p:attrName>
                                        </p:attrNameLst>
                                      </p:cBhvr>
                                      <p:to>
                                        <p:strVal val="visible"/>
                                      </p:to>
                                    </p:set>
                                    <p:animEffect transition="in" filter="fade">
                                      <p:cBhvr>
                                        <p:cTn id="12" dur="1000"/>
                                        <p:tgtEl>
                                          <p:spTgt spid="925"/>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926"/>
                                        </p:tgtEl>
                                        <p:attrNameLst>
                                          <p:attrName>style.visibility</p:attrName>
                                        </p:attrNameLst>
                                      </p:cBhvr>
                                      <p:to>
                                        <p:strVal val="visible"/>
                                      </p:to>
                                    </p:set>
                                    <p:animEffect transition="in" filter="fade">
                                      <p:cBhvr>
                                        <p:cTn id="16" dur="1000"/>
                                        <p:tgtEl>
                                          <p:spTgt spid="9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27"/>
                                        </p:tgtEl>
                                        <p:attrNameLst>
                                          <p:attrName>style.visibility</p:attrName>
                                        </p:attrNameLst>
                                      </p:cBhvr>
                                      <p:to>
                                        <p:strVal val="visible"/>
                                      </p:to>
                                    </p:set>
                                    <p:animEffect transition="in" filter="fade">
                                      <p:cBhvr>
                                        <p:cTn id="21" dur="1000"/>
                                        <p:tgtEl>
                                          <p:spTgt spid="927"/>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928"/>
                                        </p:tgtEl>
                                        <p:attrNameLst>
                                          <p:attrName>style.visibility</p:attrName>
                                        </p:attrNameLst>
                                      </p:cBhvr>
                                      <p:to>
                                        <p:strVal val="visible"/>
                                      </p:to>
                                    </p:set>
                                    <p:animEffect transition="in" filter="fade">
                                      <p:cBhvr>
                                        <p:cTn id="25" dur="1000"/>
                                        <p:tgtEl>
                                          <p:spTgt spid="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g275eca368cb_0_4708"/>
          <p:cNvSpPr txBox="1">
            <a:spLocks noGrp="1"/>
          </p:cNvSpPr>
          <p:nvPr>
            <p:ph type="title"/>
          </p:nvPr>
        </p:nvSpPr>
        <p:spPr>
          <a:xfrm>
            <a:off x="4396800" y="930425"/>
            <a:ext cx="3398400" cy="569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Arial"/>
              <a:buNone/>
            </a:pPr>
            <a:r>
              <a:rPr lang="en-US">
                <a:latin typeface="Montserrat Medium"/>
                <a:ea typeface="Montserrat Medium"/>
                <a:cs typeface="Montserrat Medium"/>
                <a:sym typeface="Montserrat Medium"/>
              </a:rPr>
              <a:t>CONCLUSIONES</a:t>
            </a:r>
            <a:endParaRPr>
              <a:latin typeface="Montserrat Medium"/>
              <a:ea typeface="Montserrat Medium"/>
              <a:cs typeface="Montserrat Medium"/>
              <a:sym typeface="Montserrat Medium"/>
            </a:endParaRPr>
          </a:p>
        </p:txBody>
      </p:sp>
      <p:sp>
        <p:nvSpPr>
          <p:cNvPr id="934" name="Google Shape;934;g275eca368cb_0_4708"/>
          <p:cNvSpPr txBox="1"/>
          <p:nvPr/>
        </p:nvSpPr>
        <p:spPr>
          <a:xfrm>
            <a:off x="2805450" y="2474700"/>
            <a:ext cx="6581100" cy="19086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1000"/>
              </a:spcAft>
              <a:buNone/>
            </a:pPr>
            <a:r>
              <a:rPr lang="en-US" sz="1600">
                <a:solidFill>
                  <a:schemeClr val="lt1"/>
                </a:solidFill>
                <a:latin typeface="Montserrat Medium"/>
                <a:ea typeface="Montserrat Medium"/>
                <a:cs typeface="Montserrat Medium"/>
                <a:sym typeface="Montserrat Medium"/>
              </a:rPr>
              <a:t>Se logró una mejor comprensión de los resultados que permite apreciar el potencial de la inteligencia artificial en aplicaciones de salud. Además, durante este proceso, se adquirieron conocimientos sobre sobre herramientas en la nube, Machine Learning y Data Science</a:t>
            </a:r>
            <a:endParaRPr sz="1600">
              <a:solidFill>
                <a:schemeClr val="lt1"/>
              </a:solidFill>
              <a:latin typeface="Montserrat Medium"/>
              <a:ea typeface="Montserrat Medium"/>
              <a:cs typeface="Montserrat Medium"/>
              <a:sym typeface="Montserrat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3"/>
                                        </p:tgtEl>
                                        <p:attrNameLst>
                                          <p:attrName>style.visibility</p:attrName>
                                        </p:attrNameLst>
                                      </p:cBhvr>
                                      <p:to>
                                        <p:strVal val="visible"/>
                                      </p:to>
                                    </p:set>
                                    <p:animEffect transition="in" filter="fade">
                                      <p:cBhvr>
                                        <p:cTn id="7" dur="1000"/>
                                        <p:tgtEl>
                                          <p:spTgt spid="93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34"/>
                                        </p:tgtEl>
                                        <p:attrNameLst>
                                          <p:attrName>style.visibility</p:attrName>
                                        </p:attrNameLst>
                                      </p:cBhvr>
                                      <p:to>
                                        <p:strVal val="visible"/>
                                      </p:to>
                                    </p:set>
                                    <p:animEffect transition="in" filter="fade">
                                      <p:cBhvr>
                                        <p:cTn id="11" dur="1000"/>
                                        <p:tgtEl>
                                          <p:spTgt spid="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g275eca368cb_0_4713"/>
          <p:cNvSpPr txBox="1">
            <a:spLocks noGrp="1"/>
          </p:cNvSpPr>
          <p:nvPr>
            <p:ph type="ctrTitle"/>
          </p:nvPr>
        </p:nvSpPr>
        <p:spPr>
          <a:xfrm>
            <a:off x="4006200" y="2666699"/>
            <a:ext cx="4179600" cy="1524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200"/>
              <a:buFont typeface="Arial"/>
              <a:buNone/>
            </a:pPr>
            <a:r>
              <a:rPr lang="en-US">
                <a:latin typeface="Montserrat Medium"/>
                <a:ea typeface="Montserrat Medium"/>
                <a:cs typeface="Montserrat Medium"/>
                <a:sym typeface="Montserrat Medium"/>
              </a:rPr>
              <a:t>GRACIAS!</a:t>
            </a:r>
            <a:endParaRPr>
              <a:latin typeface="Montserrat Medium"/>
              <a:ea typeface="Montserrat Medium"/>
              <a:cs typeface="Montserrat Medium"/>
              <a:sym typeface="Montserrat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39"/>
                                        </p:tgtEl>
                                        <p:attrNameLst>
                                          <p:attrName>style.visibility</p:attrName>
                                        </p:attrNameLst>
                                      </p:cBhvr>
                                      <p:to>
                                        <p:strVal val="visible"/>
                                      </p:to>
                                    </p:set>
                                    <p:animEffect transition="in" filter="fade">
                                      <p:cBhvr>
                                        <p:cTn id="7" dur="1000"/>
                                        <p:tgtEl>
                                          <p:spTgt spid="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g275eca368cb_0_1475"/>
          <p:cNvSpPr txBox="1">
            <a:spLocks noGrp="1"/>
          </p:cNvSpPr>
          <p:nvPr>
            <p:ph type="title"/>
          </p:nvPr>
        </p:nvSpPr>
        <p:spPr>
          <a:xfrm>
            <a:off x="900075" y="2831850"/>
            <a:ext cx="4302300" cy="11943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1000"/>
              </a:spcBef>
              <a:spcAft>
                <a:spcPts val="0"/>
              </a:spcAft>
              <a:buClr>
                <a:schemeClr val="dk1"/>
              </a:buClr>
              <a:buSzPts val="1100"/>
              <a:buFont typeface="Arial"/>
              <a:buNone/>
            </a:pPr>
            <a:r>
              <a:rPr lang="en-US" sz="3200">
                <a:latin typeface="Montserrat Medium"/>
                <a:ea typeface="Montserrat Medium"/>
                <a:cs typeface="Montserrat Medium"/>
                <a:sym typeface="Montserrat Medium"/>
              </a:rPr>
              <a:t>INTERPRETACIÓN </a:t>
            </a:r>
            <a:endParaRPr sz="3200">
              <a:latin typeface="Montserrat Medium"/>
              <a:ea typeface="Montserrat Medium"/>
              <a:cs typeface="Montserrat Medium"/>
              <a:sym typeface="Montserrat Medium"/>
            </a:endParaRPr>
          </a:p>
          <a:p>
            <a:pPr marL="0" lvl="0" indent="0" algn="ctr" rtl="0">
              <a:lnSpc>
                <a:spcPct val="115000"/>
              </a:lnSpc>
              <a:spcBef>
                <a:spcPts val="1000"/>
              </a:spcBef>
              <a:spcAft>
                <a:spcPts val="1000"/>
              </a:spcAft>
              <a:buClr>
                <a:schemeClr val="dk1"/>
              </a:buClr>
              <a:buSzPts val="1100"/>
              <a:buFont typeface="Arial"/>
              <a:buNone/>
            </a:pPr>
            <a:r>
              <a:rPr lang="en-US" sz="3200">
                <a:latin typeface="Montserrat Medium"/>
                <a:ea typeface="Montserrat Medium"/>
                <a:cs typeface="Montserrat Medium"/>
                <a:sym typeface="Montserrat Medium"/>
              </a:rPr>
              <a:t>DE RESULTADOS</a:t>
            </a:r>
            <a:endParaRPr sz="3200">
              <a:latin typeface="Montserrat Medium"/>
              <a:ea typeface="Montserrat Medium"/>
              <a:cs typeface="Montserrat Medium"/>
              <a:sym typeface="Montserrat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3"/>
                                        </p:tgtEl>
                                        <p:attrNameLst>
                                          <p:attrName>style.visibility</p:attrName>
                                        </p:attrNameLst>
                                      </p:cBhvr>
                                      <p:to>
                                        <p:strVal val="visible"/>
                                      </p:to>
                                    </p:set>
                                    <p:animEffect transition="in" filter="fade">
                                      <p:cBhvr>
                                        <p:cTn id="7" dur="1000"/>
                                        <p:tgtEl>
                                          <p:spTgt spid="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g27b1002a4bd_0_25"/>
          <p:cNvSpPr txBox="1"/>
          <p:nvPr/>
        </p:nvSpPr>
        <p:spPr>
          <a:xfrm>
            <a:off x="2016450" y="999100"/>
            <a:ext cx="8159100" cy="5010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400">
                <a:solidFill>
                  <a:schemeClr val="dk1"/>
                </a:solidFill>
                <a:latin typeface="Montserrat Medium"/>
                <a:ea typeface="Montserrat Medium"/>
                <a:cs typeface="Montserrat Medium"/>
                <a:sym typeface="Montserrat Medium"/>
              </a:rPr>
              <a:t>VISUALIZACIÓN Y CLASIFICACIÓN DE LOS DATOS</a:t>
            </a:r>
            <a:endParaRPr sz="2400">
              <a:solidFill>
                <a:schemeClr val="dk1"/>
              </a:solidFill>
              <a:latin typeface="Montserrat Medium"/>
              <a:ea typeface="Montserrat Medium"/>
              <a:cs typeface="Montserrat Medium"/>
              <a:sym typeface="Montserrat Medium"/>
            </a:endParaRPr>
          </a:p>
          <a:p>
            <a:pPr marL="0" marR="0" lvl="0" indent="0" algn="ctr" rtl="0">
              <a:lnSpc>
                <a:spcPct val="90000"/>
              </a:lnSpc>
              <a:spcBef>
                <a:spcPts val="0"/>
              </a:spcBef>
              <a:spcAft>
                <a:spcPts val="0"/>
              </a:spcAft>
              <a:buClr>
                <a:schemeClr val="dk1"/>
              </a:buClr>
              <a:buSzPts val="2000"/>
              <a:buFont typeface="Arial"/>
              <a:buNone/>
            </a:pPr>
            <a:endParaRPr sz="2400">
              <a:solidFill>
                <a:schemeClr val="dk1"/>
              </a:solidFill>
              <a:latin typeface="Montserrat Medium"/>
              <a:ea typeface="Montserrat Medium"/>
              <a:cs typeface="Montserrat Medium"/>
              <a:sym typeface="Montserrat Medium"/>
            </a:endParaRPr>
          </a:p>
        </p:txBody>
      </p:sp>
      <p:pic>
        <p:nvPicPr>
          <p:cNvPr id="859" name="Google Shape;859;g27b1002a4bd_0_25"/>
          <p:cNvPicPr preferRelativeResize="0"/>
          <p:nvPr/>
        </p:nvPicPr>
        <p:blipFill>
          <a:blip r:embed="rId3">
            <a:alphaModFix/>
          </a:blip>
          <a:stretch>
            <a:fillRect/>
          </a:stretch>
        </p:blipFill>
        <p:spPr>
          <a:xfrm>
            <a:off x="735075" y="1674975"/>
            <a:ext cx="7321200" cy="4835900"/>
          </a:xfrm>
          <a:prstGeom prst="rect">
            <a:avLst/>
          </a:prstGeom>
          <a:noFill/>
          <a:ln>
            <a:noFill/>
          </a:ln>
        </p:spPr>
      </p:pic>
      <p:sp>
        <p:nvSpPr>
          <p:cNvPr id="860" name="Google Shape;860;g27b1002a4bd_0_25"/>
          <p:cNvSpPr txBox="1"/>
          <p:nvPr/>
        </p:nvSpPr>
        <p:spPr>
          <a:xfrm>
            <a:off x="8654650" y="2790388"/>
            <a:ext cx="2420700" cy="2124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457200" lvl="0" indent="-342900" algn="l" rtl="0">
              <a:lnSpc>
                <a:spcPct val="150000"/>
              </a:lnSpc>
              <a:spcBef>
                <a:spcPts val="0"/>
              </a:spcBef>
              <a:spcAft>
                <a:spcPts val="0"/>
              </a:spcAft>
              <a:buClr>
                <a:srgbClr val="FFB869"/>
              </a:buClr>
              <a:buSzPts val="1800"/>
              <a:buFont typeface="Montserrat"/>
              <a:buChar char="●"/>
            </a:pPr>
            <a:r>
              <a:rPr lang="en-US" sz="1800" b="1">
                <a:solidFill>
                  <a:srgbClr val="FFB869"/>
                </a:solidFill>
                <a:latin typeface="Montserrat"/>
                <a:ea typeface="Montserrat"/>
                <a:cs typeface="Montserrat"/>
                <a:sym typeface="Montserrat"/>
              </a:rPr>
              <a:t>Riesgo bajo</a:t>
            </a:r>
            <a:endParaRPr sz="1800" b="1">
              <a:solidFill>
                <a:srgbClr val="FFB869"/>
              </a:solidFill>
              <a:latin typeface="Montserrat"/>
              <a:ea typeface="Montserrat"/>
              <a:cs typeface="Montserrat"/>
              <a:sym typeface="Montserrat"/>
            </a:endParaRPr>
          </a:p>
          <a:p>
            <a:pPr marL="0" lvl="0" indent="0" algn="l" rtl="0">
              <a:lnSpc>
                <a:spcPct val="150000"/>
              </a:lnSpc>
              <a:spcBef>
                <a:spcPts val="0"/>
              </a:spcBef>
              <a:spcAft>
                <a:spcPts val="0"/>
              </a:spcAft>
              <a:buNone/>
            </a:pPr>
            <a:endParaRPr sz="1800" b="1">
              <a:solidFill>
                <a:srgbClr val="FFB869"/>
              </a:solidFill>
              <a:latin typeface="Montserrat"/>
              <a:ea typeface="Montserrat"/>
              <a:cs typeface="Montserrat"/>
              <a:sym typeface="Montserrat"/>
            </a:endParaRPr>
          </a:p>
          <a:p>
            <a:pPr marL="457200" lvl="0" indent="-342900" algn="l" rtl="0">
              <a:lnSpc>
                <a:spcPct val="150000"/>
              </a:lnSpc>
              <a:spcBef>
                <a:spcPts val="0"/>
              </a:spcBef>
              <a:spcAft>
                <a:spcPts val="0"/>
              </a:spcAft>
              <a:buClr>
                <a:srgbClr val="EA9999"/>
              </a:buClr>
              <a:buSzPts val="1800"/>
              <a:buFont typeface="Montserrat"/>
              <a:buChar char="●"/>
            </a:pPr>
            <a:r>
              <a:rPr lang="en-US" sz="1800" b="1">
                <a:solidFill>
                  <a:srgbClr val="EA9999"/>
                </a:solidFill>
                <a:latin typeface="Montserrat"/>
                <a:ea typeface="Montserrat"/>
                <a:cs typeface="Montserrat"/>
                <a:sym typeface="Montserrat"/>
              </a:rPr>
              <a:t>Riesgo medio</a:t>
            </a:r>
            <a:endParaRPr sz="1800" b="1">
              <a:solidFill>
                <a:schemeClr val="dk1"/>
              </a:solidFill>
              <a:latin typeface="Montserrat"/>
              <a:ea typeface="Montserrat"/>
              <a:cs typeface="Montserrat"/>
              <a:sym typeface="Montserrat"/>
            </a:endParaRPr>
          </a:p>
          <a:p>
            <a:pPr marL="457200" lvl="0" indent="0" algn="l" rtl="0">
              <a:lnSpc>
                <a:spcPct val="150000"/>
              </a:lnSpc>
              <a:spcBef>
                <a:spcPts val="0"/>
              </a:spcBef>
              <a:spcAft>
                <a:spcPts val="0"/>
              </a:spcAft>
              <a:buNone/>
            </a:pPr>
            <a:endParaRPr sz="1800" b="1">
              <a:solidFill>
                <a:schemeClr val="dk1"/>
              </a:solidFill>
              <a:latin typeface="Montserrat"/>
              <a:ea typeface="Montserrat"/>
              <a:cs typeface="Montserrat"/>
              <a:sym typeface="Montserrat"/>
            </a:endParaRPr>
          </a:p>
          <a:p>
            <a:pPr marL="457200" lvl="0" indent="-342900" algn="l" rtl="0">
              <a:lnSpc>
                <a:spcPct val="150000"/>
              </a:lnSpc>
              <a:spcBef>
                <a:spcPts val="0"/>
              </a:spcBef>
              <a:spcAft>
                <a:spcPts val="0"/>
              </a:spcAft>
              <a:buClr>
                <a:srgbClr val="A64D79"/>
              </a:buClr>
              <a:buSzPts val="1800"/>
              <a:buFont typeface="Montserrat"/>
              <a:buChar char="●"/>
            </a:pPr>
            <a:r>
              <a:rPr lang="en-US" sz="1800" b="1">
                <a:solidFill>
                  <a:srgbClr val="A64D79"/>
                </a:solidFill>
                <a:latin typeface="Montserrat"/>
                <a:ea typeface="Montserrat"/>
                <a:cs typeface="Montserrat"/>
                <a:sym typeface="Montserrat"/>
              </a:rPr>
              <a:t>Riesgo alto</a:t>
            </a:r>
            <a:endParaRPr sz="1800" b="1">
              <a:solidFill>
                <a:schemeClr val="dk1"/>
              </a:solidFill>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8"/>
                                        </p:tgtEl>
                                        <p:attrNameLst>
                                          <p:attrName>style.visibility</p:attrName>
                                        </p:attrNameLst>
                                      </p:cBhvr>
                                      <p:to>
                                        <p:strVal val="visible"/>
                                      </p:to>
                                    </p:set>
                                    <p:animEffect transition="in" filter="fade">
                                      <p:cBhvr>
                                        <p:cTn id="7" dur="1000"/>
                                        <p:tgtEl>
                                          <p:spTgt spid="8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9"/>
                                        </p:tgtEl>
                                        <p:attrNameLst>
                                          <p:attrName>style.visibility</p:attrName>
                                        </p:attrNameLst>
                                      </p:cBhvr>
                                      <p:to>
                                        <p:strVal val="visible"/>
                                      </p:to>
                                    </p:set>
                                    <p:animEffect transition="in" filter="fade">
                                      <p:cBhvr>
                                        <p:cTn id="12" dur="1000"/>
                                        <p:tgtEl>
                                          <p:spTgt spid="859"/>
                                        </p:tgtEl>
                                      </p:cBhvr>
                                    </p:animEffect>
                                  </p:childTnLst>
                                </p:cTn>
                              </p:par>
                              <p:par>
                                <p:cTn id="13" presetID="10" presetClass="entr" presetSubtype="0" fill="hold" nodeType="withEffect">
                                  <p:stCondLst>
                                    <p:cond delay="0"/>
                                  </p:stCondLst>
                                  <p:childTnLst>
                                    <p:set>
                                      <p:cBhvr>
                                        <p:cTn id="14" dur="1" fill="hold">
                                          <p:stCondLst>
                                            <p:cond delay="0"/>
                                          </p:stCondLst>
                                        </p:cTn>
                                        <p:tgtEl>
                                          <p:spTgt spid="860"/>
                                        </p:tgtEl>
                                        <p:attrNameLst>
                                          <p:attrName>style.visibility</p:attrName>
                                        </p:attrNameLst>
                                      </p:cBhvr>
                                      <p:to>
                                        <p:strVal val="visible"/>
                                      </p:to>
                                    </p:set>
                                    <p:animEffect transition="in" filter="fade">
                                      <p:cBhvr>
                                        <p:cTn id="15" dur="1000"/>
                                        <p:tgtEl>
                                          <p:spTgt spid="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g27b1002a4bd_0_33"/>
          <p:cNvSpPr txBox="1"/>
          <p:nvPr/>
        </p:nvSpPr>
        <p:spPr>
          <a:xfrm>
            <a:off x="4692299" y="909950"/>
            <a:ext cx="2616900" cy="365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400">
                <a:solidFill>
                  <a:schemeClr val="dk1"/>
                </a:solidFill>
                <a:latin typeface="Montserrat Medium"/>
                <a:ea typeface="Montserrat Medium"/>
                <a:cs typeface="Montserrat Medium"/>
                <a:sym typeface="Montserrat Medium"/>
              </a:rPr>
              <a:t>HISTOGRAMAS</a:t>
            </a:r>
            <a:endParaRPr sz="2400">
              <a:solidFill>
                <a:schemeClr val="dk1"/>
              </a:solidFill>
              <a:latin typeface="Montserrat Medium"/>
              <a:ea typeface="Montserrat Medium"/>
              <a:cs typeface="Montserrat Medium"/>
              <a:sym typeface="Montserrat Medium"/>
            </a:endParaRPr>
          </a:p>
          <a:p>
            <a:pPr marL="0" marR="0" lvl="0" indent="0" algn="l" rtl="0">
              <a:lnSpc>
                <a:spcPct val="90000"/>
              </a:lnSpc>
              <a:spcBef>
                <a:spcPts val="0"/>
              </a:spcBef>
              <a:spcAft>
                <a:spcPts val="0"/>
              </a:spcAft>
              <a:buClr>
                <a:schemeClr val="dk1"/>
              </a:buClr>
              <a:buSzPts val="2000"/>
              <a:buFont typeface="Arial"/>
              <a:buNone/>
            </a:pPr>
            <a:endParaRPr sz="2400">
              <a:solidFill>
                <a:schemeClr val="dk1"/>
              </a:solidFill>
              <a:latin typeface="Montserrat Medium"/>
              <a:ea typeface="Montserrat Medium"/>
              <a:cs typeface="Montserrat Medium"/>
              <a:sym typeface="Montserrat Medium"/>
            </a:endParaRPr>
          </a:p>
        </p:txBody>
      </p:sp>
      <p:pic>
        <p:nvPicPr>
          <p:cNvPr id="866" name="Google Shape;866;g27b1002a4bd_0_33"/>
          <p:cNvPicPr preferRelativeResize="0"/>
          <p:nvPr/>
        </p:nvPicPr>
        <p:blipFill rotWithShape="1">
          <a:blip r:embed="rId3">
            <a:alphaModFix/>
          </a:blip>
          <a:srcRect l="386" r="396"/>
          <a:stretch/>
        </p:blipFill>
        <p:spPr>
          <a:xfrm>
            <a:off x="3028577" y="1564500"/>
            <a:ext cx="6134825" cy="4862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5"/>
                                        </p:tgtEl>
                                        <p:attrNameLst>
                                          <p:attrName>style.visibility</p:attrName>
                                        </p:attrNameLst>
                                      </p:cBhvr>
                                      <p:to>
                                        <p:strVal val="visible"/>
                                      </p:to>
                                    </p:set>
                                    <p:animEffect transition="in" filter="fade">
                                      <p:cBhvr>
                                        <p:cTn id="7" dur="1000"/>
                                        <p:tgtEl>
                                          <p:spTgt spid="8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6"/>
                                        </p:tgtEl>
                                        <p:attrNameLst>
                                          <p:attrName>style.visibility</p:attrName>
                                        </p:attrNameLst>
                                      </p:cBhvr>
                                      <p:to>
                                        <p:strVal val="visible"/>
                                      </p:to>
                                    </p:set>
                                    <p:animEffect transition="in" filter="fade">
                                      <p:cBhvr>
                                        <p:cTn id="12" dur="1000"/>
                                        <p:tgtEl>
                                          <p:spTgt spid="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pic>
        <p:nvPicPr>
          <p:cNvPr id="871" name="Google Shape;871;g27b1002a4bd_0_57"/>
          <p:cNvPicPr preferRelativeResize="0"/>
          <p:nvPr/>
        </p:nvPicPr>
        <p:blipFill rotWithShape="1">
          <a:blip r:embed="rId3">
            <a:alphaModFix/>
          </a:blip>
          <a:srcRect l="308" r="298"/>
          <a:stretch/>
        </p:blipFill>
        <p:spPr>
          <a:xfrm>
            <a:off x="3011288" y="1231375"/>
            <a:ext cx="6169426" cy="4881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1"/>
                                        </p:tgtEl>
                                        <p:attrNameLst>
                                          <p:attrName>style.visibility</p:attrName>
                                        </p:attrNameLst>
                                      </p:cBhvr>
                                      <p:to>
                                        <p:strVal val="visible"/>
                                      </p:to>
                                    </p:set>
                                    <p:animEffect transition="in" filter="fade">
                                      <p:cBhvr>
                                        <p:cTn id="7" dur="1000"/>
                                        <p:tgtEl>
                                          <p:spTgt spid="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pic>
        <p:nvPicPr>
          <p:cNvPr id="876" name="Google Shape;876;g27b1002a4bd_0_64"/>
          <p:cNvPicPr preferRelativeResize="0"/>
          <p:nvPr/>
        </p:nvPicPr>
        <p:blipFill rotWithShape="1">
          <a:blip r:embed="rId3">
            <a:alphaModFix/>
          </a:blip>
          <a:srcRect l="709" r="699"/>
          <a:stretch/>
        </p:blipFill>
        <p:spPr>
          <a:xfrm>
            <a:off x="3028201" y="1219926"/>
            <a:ext cx="6135602" cy="4863125"/>
          </a:xfrm>
          <a:prstGeom prst="rect">
            <a:avLst/>
          </a:prstGeom>
          <a:noFill/>
          <a:ln>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6"/>
                                        </p:tgtEl>
                                        <p:attrNameLst>
                                          <p:attrName>style.visibility</p:attrName>
                                        </p:attrNameLst>
                                      </p:cBhvr>
                                      <p:to>
                                        <p:strVal val="visible"/>
                                      </p:to>
                                    </p:set>
                                    <p:animEffect transition="in" filter="fade">
                                      <p:cBhvr>
                                        <p:cTn id="7" dur="1000"/>
                                        <p:tgtEl>
                                          <p:spTgt spid="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pic>
        <p:nvPicPr>
          <p:cNvPr id="881" name="Google Shape;881;g27b55ae1ce6_0_91"/>
          <p:cNvPicPr preferRelativeResize="0"/>
          <p:nvPr/>
        </p:nvPicPr>
        <p:blipFill rotWithShape="1">
          <a:blip r:embed="rId3">
            <a:alphaModFix/>
          </a:blip>
          <a:srcRect l="1181" r="1171"/>
          <a:stretch/>
        </p:blipFill>
        <p:spPr>
          <a:xfrm>
            <a:off x="3028577" y="1364625"/>
            <a:ext cx="6134825" cy="4862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1"/>
                                        </p:tgtEl>
                                        <p:attrNameLst>
                                          <p:attrName>style.visibility</p:attrName>
                                        </p:attrNameLst>
                                      </p:cBhvr>
                                      <p:to>
                                        <p:strVal val="visible"/>
                                      </p:to>
                                    </p:set>
                                    <p:animEffect transition="in" filter="fade">
                                      <p:cBhvr>
                                        <p:cTn id="7" dur="1000"/>
                                        <p:tgtEl>
                                          <p:spTgt spid="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pic>
        <p:nvPicPr>
          <p:cNvPr id="886" name="Google Shape;886;g27b55ae1ce6_0_87"/>
          <p:cNvPicPr preferRelativeResize="0"/>
          <p:nvPr/>
        </p:nvPicPr>
        <p:blipFill rotWithShape="1">
          <a:blip r:embed="rId3">
            <a:alphaModFix/>
          </a:blip>
          <a:srcRect l="1095" r="1095"/>
          <a:stretch/>
        </p:blipFill>
        <p:spPr>
          <a:xfrm>
            <a:off x="3011288" y="1231375"/>
            <a:ext cx="6169427" cy="48819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6"/>
                                        </p:tgtEl>
                                        <p:attrNameLst>
                                          <p:attrName>style.visibility</p:attrName>
                                        </p:attrNameLst>
                                      </p:cBhvr>
                                      <p:to>
                                        <p:strVal val="visible"/>
                                      </p:to>
                                    </p:set>
                                    <p:animEffect transition="in" filter="fade">
                                      <p:cBhvr>
                                        <p:cTn id="7" dur="1000"/>
                                        <p:tgtEl>
                                          <p:spTgt spid="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pic>
        <p:nvPicPr>
          <p:cNvPr id="891" name="Google Shape;891;g27b55ae1ce6_0_83"/>
          <p:cNvPicPr preferRelativeResize="0"/>
          <p:nvPr/>
        </p:nvPicPr>
        <p:blipFill rotWithShape="1">
          <a:blip r:embed="rId3">
            <a:alphaModFix/>
          </a:blip>
          <a:srcRect l="700" r="700"/>
          <a:stretch/>
        </p:blipFill>
        <p:spPr>
          <a:xfrm>
            <a:off x="3028201" y="1219926"/>
            <a:ext cx="6135603" cy="4863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1"/>
                                        </p:tgtEl>
                                        <p:attrNameLst>
                                          <p:attrName>style.visibility</p:attrName>
                                        </p:attrNameLst>
                                      </p:cBhvr>
                                      <p:to>
                                        <p:strVal val="visible"/>
                                      </p:to>
                                    </p:set>
                                    <p:animEffect transition="in" filter="fade">
                                      <p:cBhvr>
                                        <p:cTn id="7" dur="1000"/>
                                        <p:tgtEl>
                                          <p:spTgt spid="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nolin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nolin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nolin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166</Words>
  <Application>Microsoft Office PowerPoint</Application>
  <PresentationFormat>Widescreen</PresentationFormat>
  <Paragraphs>29</Paragraphs>
  <Slides>16</Slides>
  <Notes>16</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16</vt:i4>
      </vt:variant>
    </vt:vector>
  </HeadingPairs>
  <TitlesOfParts>
    <vt:vector size="23" baseType="lpstr">
      <vt:lpstr>Arial</vt:lpstr>
      <vt:lpstr>Calibri</vt:lpstr>
      <vt:lpstr>Montserrat</vt:lpstr>
      <vt:lpstr>Montserrat Medium</vt:lpstr>
      <vt:lpstr>Monoline</vt:lpstr>
      <vt:lpstr>Monoline</vt:lpstr>
      <vt:lpstr>Monoline</vt:lpstr>
      <vt:lpstr>TRABAJO PRÁCTICO INICIAL E4  LCSW / PP1</vt:lpstr>
      <vt:lpstr>INTERPRETACIÓN  DE RESULTADOS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IMPLEMENTACIÓN EN LA NUBE</vt:lpstr>
      <vt:lpstr>PowerPoint Presentation</vt:lpstr>
      <vt:lpstr>PowerPoint Presentation</vt:lpstr>
      <vt:lpstr>PowerPoint Presentation</vt:lpstr>
      <vt:lpstr>PowerPoint Presentation</vt:lpstr>
      <vt:lpstr>CONCLUSIONES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PRÁCTICO INICIAL E4  LCSW / PP1</dc:title>
  <dc:creator>Federico Farias</dc:creator>
  <cp:lastModifiedBy>Federico Farias</cp:lastModifiedBy>
  <cp:revision>2</cp:revision>
  <dcterms:created xsi:type="dcterms:W3CDTF">2023-08-13T03:48:38Z</dcterms:created>
  <dcterms:modified xsi:type="dcterms:W3CDTF">2023-09-04T20:30:54Z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