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9" r:id="rId5"/>
    <p:sldMasterId id="2147483690" r:id="rId6"/>
    <p:sldMasterId id="214748371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6858000" cx="12192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dBkK6xSorCPuS5OhsGOHPATF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Medium-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customschemas.google.com/relationships/presentationmetadata" Target="meta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1" name="Google Shape;11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78c2ee1214_0_5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g278c2ee1214_0_5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75eca368cb_0_5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1" name="Google Shape;1191;g275eca368cb_0_5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780f0d136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8" name="Google Shape;1198;g2780f0d136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75eca368cb_0_47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5" name="Google Shape;1205;g275eca368cb_0_47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75eca368cb_0_47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1" name="Google Shape;1211;g275eca368cb_0_47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75eca368cb_0_14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7" name="Google Shape;1127;g275eca368cb_0_14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78c2ee1214_0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g278c2ee1214_0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75eca368cb_0_3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1" name="Google Shape;1141;g275eca368cb_0_3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2" name="Google Shape;1142;g275eca368cb_0_3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780f0d136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7" name="Google Shape;1147;g2780f0d136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780f0d136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8" name="Google Shape;1158;g2780f0d136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780f0d136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4" name="Google Shape;1164;g2780f0d136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780f0d136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0" name="Google Shape;1170;g2780f0d136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75eca368cb_0_38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6" name="Google Shape;1176;g275eca368cb_0_38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7" name="Google Shape;1177;g275eca368cb_0_38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23" name="Google Shape;123;p1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43" name="Google Shape;143;p20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20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24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2" name="Google Shape;182;p24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24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4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24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p25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25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7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27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28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2" name="Google Shape;252;p29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29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1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31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1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2" name="Google Shape;262;p31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31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4" name="Google Shape;264;p31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5" name="Google Shape;265;p31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31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31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8" name="Google Shape;268;p31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31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31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1" name="Google Shape;271;p31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1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1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" name="Google Shape;274;p31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1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1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7" name="Google Shape;277;p31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8" name="Google Shape;278;p31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9" name="Google Shape;279;p31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" name="Google Shape;280;p31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1" name="Google Shape;281;p31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2" name="Google Shape;2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5eca368cb_0_4744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5" name="Google Shape;295;g275eca368cb_0_47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275eca368cb_0_4747"/>
          <p:cNvPicPr preferRelativeResize="0"/>
          <p:nvPr/>
        </p:nvPicPr>
        <p:blipFill rotWithShape="1">
          <a:blip r:embed="rId2">
            <a:alphaModFix/>
          </a:blip>
          <a:srcRect b="23070" l="0" r="28340" t="18298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75eca368cb_0_4747"/>
          <p:cNvSpPr txBox="1"/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g275eca368cb_0_4747"/>
          <p:cNvSpPr txBox="1"/>
          <p:nvPr>
            <p:ph idx="1" type="body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g275eca368cb_0_4747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g275eca368cb_0_4747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g275eca368cb_0_4747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5eca368cb_0_47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g275eca368cb_0_47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g275eca368cb_0_47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7" name="Google Shape;307;g275eca368cb_0_4754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g275eca368cb_0_4754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g275eca368cb_0_47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g275eca368cb_0_4754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5eca368cb_0_476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g275eca368cb_0_4762"/>
          <p:cNvSpPr txBox="1"/>
          <p:nvPr>
            <p:ph idx="1" type="body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g275eca368cb_0_4762"/>
          <p:cNvSpPr txBox="1"/>
          <p:nvPr>
            <p:ph idx="2" type="body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g275eca368cb_0_4762"/>
          <p:cNvSpPr txBox="1"/>
          <p:nvPr>
            <p:ph idx="3" type="body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g275eca368cb_0_4762"/>
          <p:cNvSpPr txBox="1"/>
          <p:nvPr>
            <p:ph idx="4" type="body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g275eca368cb_0_4762"/>
          <p:cNvSpPr txBox="1"/>
          <p:nvPr>
            <p:ph idx="5" type="body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g275eca368cb_0_4762"/>
          <p:cNvSpPr txBox="1"/>
          <p:nvPr>
            <p:ph idx="6" type="body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g275eca368cb_0_4762"/>
          <p:cNvSpPr txBox="1"/>
          <p:nvPr>
            <p:ph idx="7" type="body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g275eca368cb_0_4762"/>
          <p:cNvSpPr txBox="1"/>
          <p:nvPr>
            <p:ph idx="8" type="body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g275eca368cb_0_47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g275eca368cb_0_47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g275eca368cb_0_47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4" name="Google Shape;324;g275eca368cb_0_4762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g275eca368cb_0_4762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5eca368cb_0_4723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g275eca368cb_0_4723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29" name="Google Shape;329;g275eca368cb_0_47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275eca368cb_0_4723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g275eca368cb_0_4723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g275eca368cb_0_4723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5eca368cb_0_4730"/>
          <p:cNvSpPr txBox="1"/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275eca368cb_0_4730"/>
          <p:cNvSpPr txBox="1"/>
          <p:nvPr>
            <p:ph idx="1" type="body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g275eca368cb_0_4730"/>
          <p:cNvSpPr txBox="1"/>
          <p:nvPr>
            <p:ph idx="2" type="body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g275eca368cb_0_4730"/>
          <p:cNvSpPr txBox="1"/>
          <p:nvPr>
            <p:ph idx="3" type="body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g275eca368cb_0_4730"/>
          <p:cNvSpPr txBox="1"/>
          <p:nvPr>
            <p:ph idx="4" type="body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g275eca368cb_0_4730"/>
          <p:cNvSpPr txBox="1"/>
          <p:nvPr>
            <p:ph idx="5" type="body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g275eca368cb_0_4730"/>
          <p:cNvSpPr txBox="1"/>
          <p:nvPr>
            <p:ph idx="6" type="body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g275eca368cb_0_4730"/>
          <p:cNvSpPr txBox="1"/>
          <p:nvPr>
            <p:ph idx="7" type="body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g275eca368cb_0_4730"/>
          <p:cNvSpPr txBox="1"/>
          <p:nvPr>
            <p:ph idx="8" type="body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g275eca368cb_0_4730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g275eca368cb_0_4730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g275eca368cb_0_4730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6" name="Google Shape;346;g275eca368cb_0_4730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5eca368cb_0_4777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g275eca368cb_0_4777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0" name="Google Shape;350;g275eca368cb_0_4777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g275eca368cb_0_4777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2" name="Google Shape;352;g275eca368cb_0_4777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g275eca368cb_0_47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g275eca368cb_0_47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g275eca368cb_0_47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g275eca368cb_0_4777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5eca368cb_0_4787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75eca368cb_0_4787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g275eca368cb_0_4787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g275eca368cb_0_4787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g275eca368cb_0_4787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g275eca368cb_0_4787"/>
          <p:cNvSpPr txBox="1"/>
          <p:nvPr>
            <p:ph idx="4" type="body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g275eca368cb_0_4787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g275eca368cb_0_4787"/>
          <p:cNvSpPr txBox="1"/>
          <p:nvPr>
            <p:ph idx="6" type="body"/>
          </p:nvPr>
        </p:nvSpPr>
        <p:spPr>
          <a:xfrm>
            <a:off x="4986028" y="267332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g275eca368cb_0_4787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g275eca368cb_0_4787"/>
          <p:cNvSpPr txBox="1"/>
          <p:nvPr>
            <p:ph idx="8" type="body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8" name="Google Shape;368;g275eca368cb_0_4787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g275eca368cb_0_4787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0" name="Google Shape;370;g275eca368cb_0_4787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g275eca368cb_0_4787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g275eca368cb_0_47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g275eca368cb_0_4787"/>
          <p:cNvSpPr txBox="1"/>
          <p:nvPr>
            <p:ph idx="11" type="ftr"/>
          </p:nvPr>
        </p:nvSpPr>
        <p:spPr>
          <a:xfrm>
            <a:off x="6175279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g275eca368cb_0_4787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g275eca368cb_0_4805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g275eca368cb_0_4805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8" name="Google Shape;378;g275eca368cb_0_480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g275eca368cb_0_4805"/>
          <p:cNvSpPr txBox="1"/>
          <p:nvPr>
            <p:ph idx="1" type="body"/>
          </p:nvPr>
        </p:nvSpPr>
        <p:spPr>
          <a:xfrm>
            <a:off x="107544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g275eca368cb_0_4805"/>
          <p:cNvSpPr txBox="1"/>
          <p:nvPr>
            <p:ph idx="2" type="body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1" name="Google Shape;381;g275eca368cb_0_4805"/>
          <p:cNvSpPr txBox="1"/>
          <p:nvPr>
            <p:ph idx="3" type="body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2" name="Google Shape;382;g275eca368cb_0_4805"/>
          <p:cNvSpPr txBox="1"/>
          <p:nvPr>
            <p:ph idx="4" type="body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g275eca368cb_0_4805"/>
          <p:cNvSpPr txBox="1"/>
          <p:nvPr>
            <p:ph idx="5" type="body"/>
          </p:nvPr>
        </p:nvSpPr>
        <p:spPr>
          <a:xfrm>
            <a:off x="381139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g275eca368cb_0_4805"/>
          <p:cNvSpPr txBox="1"/>
          <p:nvPr>
            <p:ph idx="6" type="body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5" name="Google Shape;385;g275eca368cb_0_4805"/>
          <p:cNvSpPr txBox="1"/>
          <p:nvPr>
            <p:ph idx="7" type="body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6" name="Google Shape;386;g275eca368cb_0_4805"/>
          <p:cNvSpPr txBox="1"/>
          <p:nvPr>
            <p:ph idx="8" type="body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g275eca368cb_0_4805"/>
          <p:cNvSpPr txBox="1"/>
          <p:nvPr>
            <p:ph idx="9" type="body"/>
          </p:nvPr>
        </p:nvSpPr>
        <p:spPr>
          <a:xfrm>
            <a:off x="652437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g275eca368cb_0_4805"/>
          <p:cNvSpPr txBox="1"/>
          <p:nvPr>
            <p:ph idx="13" type="body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9" name="Google Shape;389;g275eca368cb_0_4805"/>
          <p:cNvSpPr txBox="1"/>
          <p:nvPr>
            <p:ph idx="14" type="body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0" name="Google Shape;390;g275eca368cb_0_4805"/>
          <p:cNvSpPr txBox="1"/>
          <p:nvPr>
            <p:ph idx="15" type="body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g275eca368cb_0_4805"/>
          <p:cNvSpPr txBox="1"/>
          <p:nvPr>
            <p:ph idx="16" type="body"/>
          </p:nvPr>
        </p:nvSpPr>
        <p:spPr>
          <a:xfrm>
            <a:off x="926032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g275eca368cb_0_4805"/>
          <p:cNvSpPr txBox="1"/>
          <p:nvPr>
            <p:ph idx="17" type="body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3" name="Google Shape;393;g275eca368cb_0_4805"/>
          <p:cNvSpPr txBox="1"/>
          <p:nvPr>
            <p:ph idx="18" type="body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4" name="Google Shape;394;g275eca368cb_0_4805"/>
          <p:cNvSpPr txBox="1"/>
          <p:nvPr>
            <p:ph idx="19" type="body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g275eca368cb_0_48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g275eca368cb_0_48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g275eca368cb_0_48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5eca368cb_0_4828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g275eca368cb_0_4828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1" name="Google Shape;401;g275eca368cb_0_4828"/>
          <p:cNvSpPr txBox="1"/>
          <p:nvPr>
            <p:ph idx="1" type="body"/>
          </p:nvPr>
        </p:nvSpPr>
        <p:spPr>
          <a:xfrm>
            <a:off x="1311558" y="5084524"/>
            <a:ext cx="2196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2" name="Google Shape;402;g275eca368cb_0_4828"/>
          <p:cNvSpPr txBox="1"/>
          <p:nvPr>
            <p:ph idx="3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3" name="Google Shape;403;g275eca368cb_0_4828"/>
          <p:cNvSpPr/>
          <p:nvPr>
            <p:ph idx="4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4" name="Google Shape;404;g275eca368cb_0_4828"/>
          <p:cNvSpPr txBox="1"/>
          <p:nvPr>
            <p:ph idx="5" type="body"/>
          </p:nvPr>
        </p:nvSpPr>
        <p:spPr>
          <a:xfrm>
            <a:off x="3707607" y="5099206"/>
            <a:ext cx="2145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5" name="Google Shape;405;g275eca368cb_0_4828"/>
          <p:cNvSpPr txBox="1"/>
          <p:nvPr>
            <p:ph idx="6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6" name="Google Shape;406;g275eca368cb_0_4828"/>
          <p:cNvSpPr/>
          <p:nvPr>
            <p:ph idx="7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7" name="Google Shape;407;g275eca368cb_0_4828"/>
          <p:cNvSpPr txBox="1"/>
          <p:nvPr>
            <p:ph idx="8" type="body"/>
          </p:nvPr>
        </p:nvSpPr>
        <p:spPr>
          <a:xfrm>
            <a:off x="6198271" y="5099206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8" name="Google Shape;408;g275eca368cb_0_4828"/>
          <p:cNvSpPr txBox="1"/>
          <p:nvPr>
            <p:ph idx="9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9" name="Google Shape;409;g275eca368cb_0_4828"/>
          <p:cNvSpPr/>
          <p:nvPr>
            <p:ph idx="13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0" name="Google Shape;410;g275eca368cb_0_4828"/>
          <p:cNvSpPr txBox="1"/>
          <p:nvPr>
            <p:ph idx="14" type="body"/>
          </p:nvPr>
        </p:nvSpPr>
        <p:spPr>
          <a:xfrm>
            <a:off x="8618152" y="5084524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1" name="Google Shape;411;g275eca368cb_0_4828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412" name="Google Shape;412;g275eca368cb_0_4828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3" name="Google Shape;413;g275eca368cb_0_4828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g275eca368cb_0_48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g275eca368cb_0_48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g275eca368cb_0_48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75eca368cb_0_4847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g275eca368cb_0_4847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20" name="Google Shape;420;g275eca368cb_0_4847"/>
          <p:cNvPicPr preferRelativeResize="0"/>
          <p:nvPr/>
        </p:nvPicPr>
        <p:blipFill rotWithShape="1">
          <a:blip r:embed="rId2">
            <a:alphaModFix/>
          </a:blip>
          <a:srcRect b="-6" l="9354" r="0" t="23653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75eca368cb_0_4851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g275eca368cb_0_4851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24" name="Google Shape;424;g275eca368cb_0_4851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g275eca368cb_0_4851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g275eca368cb_0_48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g275eca368cb_0_4851"/>
          <p:cNvSpPr txBox="1"/>
          <p:nvPr>
            <p:ph idx="11" type="ftr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g275eca368cb_0_48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g275eca368cb_0_4859"/>
          <p:cNvPicPr preferRelativeResize="0"/>
          <p:nvPr/>
        </p:nvPicPr>
        <p:blipFill rotWithShape="1">
          <a:blip r:embed="rId2">
            <a:alphaModFix/>
          </a:blip>
          <a:srcRect b="23070" l="0" r="41823" t="18298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31" name="Google Shape;431;g275eca368cb_0_4859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g275eca368cb_0_4859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g275eca368cb_0_4859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g275eca368cb_0_4859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g275eca368cb_0_4859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g275eca368cb_0_4859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g275eca368cb_0_4859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g275eca368cb_0_48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g275eca368cb_0_48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g275eca368cb_0_48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75eca368cb_0_4871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g275eca368cb_0_4871"/>
          <p:cNvSpPr txBox="1"/>
          <p:nvPr>
            <p:ph idx="1" type="body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44" name="Google Shape;444;g275eca368cb_0_4871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g275eca368cb_0_4871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6" name="Google Shape;446;g275eca368cb_0_48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g275eca368cb_0_48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g275eca368cb_0_48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275eca368cb_0_48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275eca368cb_0_4879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2" name="Google Shape;452;g275eca368cb_0_4879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3" name="Google Shape;453;g275eca368cb_0_4879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g275eca368cb_0_4879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g275eca368cb_0_4879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6" name="Google Shape;456;g275eca368cb_0_4879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g275eca368cb_0_4879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g275eca368cb_0_4879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g275eca368cb_0_4879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g275eca368cb_0_4879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g275eca368cb_0_4879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75eca368cb_0_489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g275eca368cb_0_4892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5" name="Google Shape;465;g275eca368cb_0_4892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6" name="Google Shape;466;g275eca368cb_0_4892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7" name="Google Shape;467;g275eca368cb_0_4892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68" name="Google Shape;468;g275eca368cb_0_4892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9" name="Google Shape;469;g275eca368cb_0_4892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0" name="Google Shape;470;g275eca368cb_0_4892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1" name="Google Shape;471;g275eca368cb_0_4892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g275eca368cb_0_48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g275eca368cb_0_48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g275eca368cb_0_48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75eca368cb_0_490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7" name="Google Shape;477;g275eca368cb_0_49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g275eca368cb_0_49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275eca368cb_0_49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275eca368cb_0_4905"/>
          <p:cNvSpPr txBox="1"/>
          <p:nvPr>
            <p:ph idx="1" type="body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1" name="Google Shape;481;g275eca368cb_0_4905"/>
          <p:cNvSpPr txBox="1"/>
          <p:nvPr>
            <p:ph idx="2" type="body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g275eca368cb_0_4905"/>
          <p:cNvSpPr txBox="1"/>
          <p:nvPr>
            <p:ph idx="3" type="body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3" name="Google Shape;483;g275eca368cb_0_4905"/>
          <p:cNvSpPr txBox="1"/>
          <p:nvPr>
            <p:ph idx="4" type="body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g275eca368cb_0_4905"/>
          <p:cNvSpPr txBox="1"/>
          <p:nvPr>
            <p:ph idx="5" type="body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" name="Google Shape;485;g275eca368cb_0_4905"/>
          <p:cNvSpPr txBox="1"/>
          <p:nvPr>
            <p:ph idx="6" type="body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g275eca368cb_0_4905"/>
          <p:cNvSpPr txBox="1"/>
          <p:nvPr>
            <p:ph idx="7" type="body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g275eca368cb_0_4905"/>
          <p:cNvSpPr txBox="1"/>
          <p:nvPr>
            <p:ph idx="8" type="body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g275eca368cb_0_4905"/>
          <p:cNvSpPr txBox="1"/>
          <p:nvPr>
            <p:ph idx="9" type="body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" name="Google Shape;489;g275eca368cb_0_49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g275eca368cb_0_49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g275eca368cb_0_49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75eca368cb_0_49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g275eca368cb_0_4922"/>
          <p:cNvSpPr txBox="1"/>
          <p:nvPr>
            <p:ph idx="1" type="body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g275eca368cb_0_4922"/>
          <p:cNvSpPr/>
          <p:nvPr>
            <p:ph idx="2" type="chart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6" name="Google Shape;496;g275eca368cb_0_4922"/>
          <p:cNvSpPr txBox="1"/>
          <p:nvPr>
            <p:ph idx="3" type="body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g275eca368cb_0_4922"/>
          <p:cNvSpPr txBox="1"/>
          <p:nvPr>
            <p:ph idx="4" type="body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g275eca368cb_0_49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g275eca368cb_0_49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g275eca368cb_0_49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75eca368cb_0_4931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75eca368cb_0_49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g275eca368cb_0_4931"/>
          <p:cNvSpPr txBox="1"/>
          <p:nvPr>
            <p:ph idx="1" type="body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5" name="Google Shape;505;g275eca368cb_0_4931"/>
          <p:cNvSpPr txBox="1"/>
          <p:nvPr>
            <p:ph idx="2" type="body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6" name="Google Shape;506;g275eca368cb_0_4931"/>
          <p:cNvSpPr txBox="1"/>
          <p:nvPr>
            <p:ph idx="3" type="body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7" name="Google Shape;507;g275eca368cb_0_4931"/>
          <p:cNvSpPr txBox="1"/>
          <p:nvPr>
            <p:ph idx="4" type="body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8" name="Google Shape;508;g275eca368cb_0_4931"/>
          <p:cNvSpPr txBox="1"/>
          <p:nvPr>
            <p:ph idx="5" type="body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9" name="Google Shape;509;g275eca368cb_0_4931"/>
          <p:cNvSpPr txBox="1"/>
          <p:nvPr>
            <p:ph idx="6" type="body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0" name="Google Shape;510;g275eca368cb_0_4931"/>
          <p:cNvSpPr txBox="1"/>
          <p:nvPr>
            <p:ph idx="7" type="body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1" name="Google Shape;511;g275eca368cb_0_4931"/>
          <p:cNvSpPr txBox="1"/>
          <p:nvPr>
            <p:ph idx="8" type="body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2" name="Google Shape;512;g275eca368cb_0_4931"/>
          <p:cNvSpPr txBox="1"/>
          <p:nvPr>
            <p:ph idx="9" type="body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g275eca368cb_0_4931"/>
          <p:cNvSpPr txBox="1"/>
          <p:nvPr>
            <p:ph idx="13" type="body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4" name="Google Shape;514;g275eca368cb_0_4931"/>
          <p:cNvSpPr txBox="1"/>
          <p:nvPr>
            <p:ph idx="14" type="body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g275eca368cb_0_4931"/>
          <p:cNvSpPr txBox="1"/>
          <p:nvPr>
            <p:ph idx="15" type="body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6" name="Google Shape;516;g275eca368cb_0_4931"/>
          <p:cNvSpPr txBox="1"/>
          <p:nvPr>
            <p:ph idx="16" type="body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7" name="Google Shape;517;g275eca368cb_0_4931"/>
          <p:cNvSpPr txBox="1"/>
          <p:nvPr>
            <p:ph idx="17" type="body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8" name="Google Shape;518;g275eca368cb_0_4931"/>
          <p:cNvSpPr txBox="1"/>
          <p:nvPr>
            <p:ph idx="18" type="body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9" name="Google Shape;519;g275eca368cb_0_4931"/>
          <p:cNvSpPr txBox="1"/>
          <p:nvPr>
            <p:ph idx="19" type="body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0" name="Google Shape;520;g275eca368cb_0_4931"/>
          <p:cNvSpPr txBox="1"/>
          <p:nvPr>
            <p:ph idx="20" type="body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g275eca368cb_0_4931"/>
          <p:cNvSpPr txBox="1"/>
          <p:nvPr>
            <p:ph idx="21" type="body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2" name="Google Shape;522;g275eca368cb_0_4931"/>
          <p:cNvSpPr txBox="1"/>
          <p:nvPr>
            <p:ph idx="22" type="body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3" name="Google Shape;523;g275eca368cb_0_4931"/>
          <p:cNvSpPr txBox="1"/>
          <p:nvPr>
            <p:ph idx="23" type="body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4" name="Google Shape;524;g275eca368cb_0_4931"/>
          <p:cNvSpPr txBox="1"/>
          <p:nvPr>
            <p:ph idx="24" type="body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5" name="Google Shape;525;g275eca368cb_0_4931"/>
          <p:cNvSpPr txBox="1"/>
          <p:nvPr>
            <p:ph idx="25" type="body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6" name="Google Shape;526;g275eca368cb_0_4931"/>
          <p:cNvSpPr txBox="1"/>
          <p:nvPr>
            <p:ph idx="26" type="body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7" name="Google Shape;527;g275eca368cb_0_4931"/>
          <p:cNvSpPr txBox="1"/>
          <p:nvPr>
            <p:ph idx="27" type="body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8" name="Google Shape;528;g275eca368cb_0_4931"/>
          <p:cNvSpPr txBox="1"/>
          <p:nvPr>
            <p:ph idx="28" type="body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9" name="Google Shape;529;g275eca368cb_0_4931"/>
          <p:cNvSpPr txBox="1"/>
          <p:nvPr>
            <p:ph idx="29" type="body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0" name="Google Shape;530;g275eca368cb_0_4931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75eca368cb_0_49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g275eca368cb_0_49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g275eca368cb_0_49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5eca368cb_0_4964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g275eca368cb_0_4964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7" name="Google Shape;537;g275eca368cb_0_4964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8" name="Google Shape;538;g275eca368cb_0_4964"/>
          <p:cNvSpPr txBox="1"/>
          <p:nvPr>
            <p:ph idx="3" type="body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9" name="Google Shape;539;g275eca368cb_0_4964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0" name="Google Shape;540;g275eca368cb_0_4964"/>
          <p:cNvSpPr txBox="1"/>
          <p:nvPr>
            <p:ph idx="5" type="body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1" name="Google Shape;541;g275eca368cb_0_4964"/>
          <p:cNvSpPr txBox="1"/>
          <p:nvPr>
            <p:ph idx="6" type="body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2" name="Google Shape;542;g275eca368cb_0_4964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3" name="Google Shape;543;g275eca368cb_0_4964"/>
          <p:cNvSpPr txBox="1"/>
          <p:nvPr>
            <p:ph idx="8" type="body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4" name="Google Shape;544;g275eca368cb_0_4964"/>
          <p:cNvSpPr txBox="1"/>
          <p:nvPr>
            <p:ph idx="9" type="body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5" name="Google Shape;545;g275eca368cb_0_4964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6" name="Google Shape;546;g275eca368cb_0_4964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7" name="Google Shape;547;g275eca368cb_0_4964"/>
          <p:cNvSpPr txBox="1"/>
          <p:nvPr>
            <p:ph idx="15" type="body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8" name="Google Shape;548;g275eca368cb_0_4964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9" name="Google Shape;549;g275eca368cb_0_4964"/>
          <p:cNvSpPr txBox="1"/>
          <p:nvPr>
            <p:ph idx="17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0" name="Google Shape;550;g275eca368cb_0_4964"/>
          <p:cNvSpPr txBox="1"/>
          <p:nvPr>
            <p:ph idx="18" type="body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1" name="Google Shape;551;g275eca368cb_0_4964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2" name="Google Shape;552;g275eca368cb_0_4964"/>
          <p:cNvSpPr txBox="1"/>
          <p:nvPr>
            <p:ph idx="20" type="body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3" name="Google Shape;553;g275eca368cb_0_4964"/>
          <p:cNvSpPr txBox="1"/>
          <p:nvPr>
            <p:ph idx="21" type="body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4" name="Google Shape;554;g275eca368cb_0_4964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5" name="Google Shape;555;g275eca368cb_0_4964"/>
          <p:cNvSpPr txBox="1"/>
          <p:nvPr>
            <p:ph idx="23" type="body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6" name="Google Shape;556;g275eca368cb_0_4964"/>
          <p:cNvSpPr txBox="1"/>
          <p:nvPr>
            <p:ph idx="24" type="body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7" name="Google Shape;557;g275eca368cb_0_4964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8" name="Google Shape;558;g275eca368cb_0_4964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9" name="Google Shape;559;g275eca368cb_0_4964"/>
          <p:cNvSpPr txBox="1"/>
          <p:nvPr>
            <p:ph idx="27" type="body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0" name="Google Shape;560;g275eca368cb_0_49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g275eca368cb_0_49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g275eca368cb_0_49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3" name="Google Shape;563;g275eca368cb_0_49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275eca368cb_0_49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75eca368cb_0_5039"/>
          <p:cNvSpPr txBox="1"/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g275eca368cb_0_5039"/>
          <p:cNvSpPr txBox="1"/>
          <p:nvPr>
            <p:ph idx="1" type="body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g275eca368cb_0_5039"/>
          <p:cNvSpPr txBox="1"/>
          <p:nvPr>
            <p:ph idx="2" type="body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5" name="Google Shape;575;g275eca368cb_0_5039"/>
          <p:cNvSpPr txBox="1"/>
          <p:nvPr>
            <p:ph idx="3" type="body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6" name="Google Shape;576;g275eca368cb_0_5039"/>
          <p:cNvSpPr txBox="1"/>
          <p:nvPr>
            <p:ph idx="4" type="body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7" name="Google Shape;577;g275eca368cb_0_5039"/>
          <p:cNvSpPr txBox="1"/>
          <p:nvPr>
            <p:ph idx="5" type="body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g275eca368cb_0_5039"/>
          <p:cNvSpPr txBox="1"/>
          <p:nvPr>
            <p:ph idx="6" type="body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9" name="Google Shape;579;g275eca368cb_0_5039"/>
          <p:cNvSpPr txBox="1"/>
          <p:nvPr>
            <p:ph idx="7" type="body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0" name="Google Shape;580;g275eca368cb_0_5039"/>
          <p:cNvSpPr txBox="1"/>
          <p:nvPr>
            <p:ph idx="8" type="body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1" name="Google Shape;581;g275eca368cb_0_5039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g275eca368cb_0_5039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g275eca368cb_0_5039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4" name="Google Shape;584;g275eca368cb_0_5039"/>
          <p:cNvPicPr preferRelativeResize="0"/>
          <p:nvPr/>
        </p:nvPicPr>
        <p:blipFill rotWithShape="1">
          <a:blip r:embed="rId2">
            <a:alphaModFix/>
          </a:blip>
          <a:srcRect b="22671" l="39434" r="0" t="20276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g275eca368cb_0_5001"/>
          <p:cNvPicPr preferRelativeResize="0"/>
          <p:nvPr/>
        </p:nvPicPr>
        <p:blipFill rotWithShape="1">
          <a:blip r:embed="rId2">
            <a:alphaModFix/>
          </a:blip>
          <a:srcRect b="23068" l="0" r="28340" t="18303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275eca368cb_0_5001"/>
          <p:cNvSpPr txBox="1"/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g275eca368cb_0_5001"/>
          <p:cNvSpPr txBox="1"/>
          <p:nvPr>
            <p:ph idx="1" type="body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9" name="Google Shape;589;g275eca368cb_0_5001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g275eca368cb_0_5001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g275eca368cb_0_5001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75eca368cb_0_50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g275eca368cb_0_50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g275eca368cb_0_50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6" name="Google Shape;596;g275eca368cb_0_5008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7" name="Google Shape;597;g275eca368cb_0_5008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8" name="Google Shape;598;g275eca368cb_0_50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9" name="Google Shape;599;g275eca368cb_0_5008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1" name="Google Shape;601;g275eca368cb_0_5016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2" name="Google Shape;602;g275eca368cb_0_5016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3" name="Google Shape;603;g275eca368cb_0_5016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g275eca368cb_0_5016"/>
          <p:cNvSpPr txBox="1"/>
          <p:nvPr>
            <p:ph idx="1" type="body"/>
          </p:nvPr>
        </p:nvSpPr>
        <p:spPr>
          <a:xfrm>
            <a:off x="107544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5" name="Google Shape;605;g275eca368cb_0_5016"/>
          <p:cNvSpPr txBox="1"/>
          <p:nvPr>
            <p:ph idx="2" type="body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6" name="Google Shape;606;g275eca368cb_0_5016"/>
          <p:cNvSpPr txBox="1"/>
          <p:nvPr>
            <p:ph idx="3" type="body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7" name="Google Shape;607;g275eca368cb_0_5016"/>
          <p:cNvSpPr txBox="1"/>
          <p:nvPr>
            <p:ph idx="4" type="body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8" name="Google Shape;608;g275eca368cb_0_5016"/>
          <p:cNvSpPr txBox="1"/>
          <p:nvPr>
            <p:ph idx="5" type="body"/>
          </p:nvPr>
        </p:nvSpPr>
        <p:spPr>
          <a:xfrm>
            <a:off x="381139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9" name="Google Shape;609;g275eca368cb_0_5016"/>
          <p:cNvSpPr txBox="1"/>
          <p:nvPr>
            <p:ph idx="6" type="body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0" name="Google Shape;610;g275eca368cb_0_5016"/>
          <p:cNvSpPr txBox="1"/>
          <p:nvPr>
            <p:ph idx="7" type="body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1" name="Google Shape;611;g275eca368cb_0_5016"/>
          <p:cNvSpPr txBox="1"/>
          <p:nvPr>
            <p:ph idx="8" type="body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2" name="Google Shape;612;g275eca368cb_0_5016"/>
          <p:cNvSpPr txBox="1"/>
          <p:nvPr>
            <p:ph idx="9" type="body"/>
          </p:nvPr>
        </p:nvSpPr>
        <p:spPr>
          <a:xfrm>
            <a:off x="652437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" name="Google Shape;613;g275eca368cb_0_5016"/>
          <p:cNvSpPr txBox="1"/>
          <p:nvPr>
            <p:ph idx="13" type="body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4" name="Google Shape;614;g275eca368cb_0_5016"/>
          <p:cNvSpPr txBox="1"/>
          <p:nvPr>
            <p:ph idx="14" type="body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5" name="Google Shape;615;g275eca368cb_0_5016"/>
          <p:cNvSpPr txBox="1"/>
          <p:nvPr>
            <p:ph idx="15" type="body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6" name="Google Shape;616;g275eca368cb_0_5016"/>
          <p:cNvSpPr txBox="1"/>
          <p:nvPr>
            <p:ph idx="16" type="body"/>
          </p:nvPr>
        </p:nvSpPr>
        <p:spPr>
          <a:xfrm>
            <a:off x="926032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7" name="Google Shape;617;g275eca368cb_0_5016"/>
          <p:cNvSpPr txBox="1"/>
          <p:nvPr>
            <p:ph idx="17" type="body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8" name="Google Shape;618;g275eca368cb_0_5016"/>
          <p:cNvSpPr txBox="1"/>
          <p:nvPr>
            <p:ph idx="18" type="body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9" name="Google Shape;619;g275eca368cb_0_5016"/>
          <p:cNvSpPr txBox="1"/>
          <p:nvPr>
            <p:ph idx="19" type="body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0" name="Google Shape;620;g275eca368cb_0_50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g275eca368cb_0_50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g275eca368cb_0_50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75eca368cb_0_5053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g275eca368cb_0_5053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26" name="Google Shape;626;g275eca368cb_0_5053"/>
          <p:cNvPicPr preferRelativeResize="0"/>
          <p:nvPr/>
        </p:nvPicPr>
        <p:blipFill rotWithShape="1">
          <a:blip r:embed="rId2">
            <a:alphaModFix/>
          </a:blip>
          <a:srcRect b="-6" l="9354" r="0" t="23653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75eca368cb_0_5057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g275eca368cb_0_5057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30" name="Google Shape;630;g275eca368cb_0_5057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1" name="Google Shape;631;g275eca368cb_0_5057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2" name="Google Shape;632;g275eca368cb_0_50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g275eca368cb_0_5057"/>
          <p:cNvSpPr txBox="1"/>
          <p:nvPr>
            <p:ph idx="11" type="ftr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g275eca368cb_0_50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75eca368cb_0_506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275eca368cb_0_5065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g275eca368cb_0_5065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9" name="Google Shape;639;g275eca368cb_0_5065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0" name="Google Shape;640;g275eca368cb_0_5065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1" name="Google Shape;641;g275eca368cb_0_5065"/>
          <p:cNvSpPr txBox="1"/>
          <p:nvPr>
            <p:ph idx="4" type="body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2" name="Google Shape;642;g275eca368cb_0_5065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3" name="Google Shape;643;g275eca368cb_0_5065"/>
          <p:cNvSpPr txBox="1"/>
          <p:nvPr>
            <p:ph idx="6" type="body"/>
          </p:nvPr>
        </p:nvSpPr>
        <p:spPr>
          <a:xfrm>
            <a:off x="4986028" y="267332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4" name="Google Shape;644;g275eca368cb_0_5065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5" name="Google Shape;645;g275eca368cb_0_5065"/>
          <p:cNvSpPr txBox="1"/>
          <p:nvPr>
            <p:ph idx="8" type="body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6" name="Google Shape;646;g275eca368cb_0_5065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g275eca368cb_0_5065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8" name="Google Shape;648;g275eca368cb_0_5065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g275eca368cb_0_5065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0" name="Google Shape;650;g275eca368cb_0_50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g275eca368cb_0_5065"/>
          <p:cNvSpPr txBox="1"/>
          <p:nvPr>
            <p:ph idx="11" type="ftr"/>
          </p:nvPr>
        </p:nvSpPr>
        <p:spPr>
          <a:xfrm>
            <a:off x="6175279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g275eca368cb_0_5065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75eca368cb_0_5083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5" name="Google Shape;655;g275eca368cb_0_50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g275eca368cb_0_5086"/>
          <p:cNvPicPr preferRelativeResize="0"/>
          <p:nvPr/>
        </p:nvPicPr>
        <p:blipFill rotWithShape="1">
          <a:blip r:embed="rId2">
            <a:alphaModFix/>
          </a:blip>
          <a:srcRect b="23068" l="0" r="41825" t="18303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58" name="Google Shape;658;g275eca368cb_0_5086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g275eca368cb_0_5086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0" name="Google Shape;660;g275eca368cb_0_5086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1" name="Google Shape;661;g275eca368cb_0_5086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2" name="Google Shape;662;g275eca368cb_0_5086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3" name="Google Shape;663;g275eca368cb_0_5086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4" name="Google Shape;664;g275eca368cb_0_5086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5" name="Google Shape;665;g275eca368cb_0_50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g275eca368cb_0_50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g275eca368cb_0_50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4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75eca368cb_0_5098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g275eca368cb_0_5098"/>
          <p:cNvSpPr txBox="1"/>
          <p:nvPr>
            <p:ph idx="1" type="body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71" name="Google Shape;671;g275eca368cb_0_5098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2" name="Google Shape;672;g275eca368cb_0_5098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3" name="Google Shape;673;g275eca368cb_0_509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g275eca368cb_0_509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g275eca368cb_0_50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75eca368cb_0_5106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g275eca368cb_0_5106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79" name="Google Shape;679;g275eca368cb_0_5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275eca368cb_0_5106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g275eca368cb_0_5106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g275eca368cb_0_5106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75eca368cb_0_5113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g275eca368cb_0_5113"/>
          <p:cNvSpPr txBox="1"/>
          <p:nvPr>
            <p:ph idx="1" type="body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6" name="Google Shape;686;g275eca368cb_0_5113"/>
          <p:cNvSpPr txBox="1"/>
          <p:nvPr>
            <p:ph idx="2" type="body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7" name="Google Shape;687;g275eca368cb_0_5113"/>
          <p:cNvSpPr txBox="1"/>
          <p:nvPr>
            <p:ph idx="3" type="body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8" name="Google Shape;688;g275eca368cb_0_5113"/>
          <p:cNvSpPr txBox="1"/>
          <p:nvPr>
            <p:ph idx="4" type="body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9" name="Google Shape;689;g275eca368cb_0_5113"/>
          <p:cNvSpPr txBox="1"/>
          <p:nvPr>
            <p:ph idx="5" type="body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0" name="Google Shape;690;g275eca368cb_0_5113"/>
          <p:cNvSpPr txBox="1"/>
          <p:nvPr>
            <p:ph idx="6" type="body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1" name="Google Shape;691;g275eca368cb_0_5113"/>
          <p:cNvSpPr txBox="1"/>
          <p:nvPr>
            <p:ph idx="7" type="body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2" name="Google Shape;692;g275eca368cb_0_5113"/>
          <p:cNvSpPr txBox="1"/>
          <p:nvPr>
            <p:ph idx="8" type="body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3" name="Google Shape;693;g275eca368cb_0_51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g275eca368cb_0_51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g275eca368cb_0_51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6" name="Google Shape;696;g275eca368cb_0_5113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7" name="Google Shape;697;g275eca368cb_0_5113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g275eca368cb_0_5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275eca368cb_0_5128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1" name="Google Shape;701;g275eca368cb_0_5128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2" name="Google Shape;702;g275eca368cb_0_5128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3" name="Google Shape;703;g275eca368cb_0_5128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4" name="Google Shape;704;g275eca368cb_0_5128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5" name="Google Shape;705;g275eca368cb_0_5128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6" name="Google Shape;706;g275eca368cb_0_5128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7" name="Google Shape;707;g275eca368cb_0_5128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8" name="Google Shape;708;g275eca368cb_0_5128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g275eca368cb_0_5128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g275eca368cb_0_5128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75eca368cb_0_5141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g275eca368cb_0_5141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4" name="Google Shape;714;g275eca368cb_0_5141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5" name="Google Shape;715;g275eca368cb_0_5141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6" name="Google Shape;716;g275eca368cb_0_5141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7" name="Google Shape;717;g275eca368cb_0_5141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8" name="Google Shape;718;g275eca368cb_0_5141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9" name="Google Shape;719;g275eca368cb_0_5141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0" name="Google Shape;720;g275eca368cb_0_5141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1" name="Google Shape;721;g275eca368cb_0_5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g275eca368cb_0_5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g275eca368cb_0_5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75eca368cb_0_5154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6" name="Google Shape;726;g275eca368cb_0_5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g275eca368cb_0_5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g275eca368cb_0_5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g275eca368cb_0_5154"/>
          <p:cNvSpPr txBox="1"/>
          <p:nvPr>
            <p:ph idx="1" type="body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0" name="Google Shape;730;g275eca368cb_0_5154"/>
          <p:cNvSpPr txBox="1"/>
          <p:nvPr>
            <p:ph idx="2" type="body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1" name="Google Shape;731;g275eca368cb_0_5154"/>
          <p:cNvSpPr txBox="1"/>
          <p:nvPr>
            <p:ph idx="3" type="body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2" name="Google Shape;732;g275eca368cb_0_5154"/>
          <p:cNvSpPr txBox="1"/>
          <p:nvPr>
            <p:ph idx="4" type="body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3" name="Google Shape;733;g275eca368cb_0_5154"/>
          <p:cNvSpPr txBox="1"/>
          <p:nvPr>
            <p:ph idx="5" type="body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4" name="Google Shape;734;g275eca368cb_0_5154"/>
          <p:cNvSpPr txBox="1"/>
          <p:nvPr>
            <p:ph idx="6" type="body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5" name="Google Shape;735;g275eca368cb_0_5154"/>
          <p:cNvSpPr txBox="1"/>
          <p:nvPr>
            <p:ph idx="7" type="body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6" name="Google Shape;736;g275eca368cb_0_5154"/>
          <p:cNvSpPr txBox="1"/>
          <p:nvPr>
            <p:ph idx="8" type="body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7" name="Google Shape;737;g275eca368cb_0_5154"/>
          <p:cNvSpPr txBox="1"/>
          <p:nvPr>
            <p:ph idx="9" type="body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8" name="Google Shape;738;g275eca368cb_0_5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g275eca368cb_0_5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g275eca368cb_0_5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75eca368cb_0_5171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g275eca368cb_0_5171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4" name="Google Shape;744;g275eca368cb_0_5171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g275eca368cb_0_5171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6" name="Google Shape;746;g275eca368cb_0_5171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g275eca368cb_0_51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g275eca368cb_0_51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g275eca368cb_0_51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0" name="Google Shape;750;g275eca368cb_0_5171"/>
          <p:cNvPicPr preferRelativeResize="0"/>
          <p:nvPr/>
        </p:nvPicPr>
        <p:blipFill rotWithShape="1">
          <a:blip r:embed="rId2">
            <a:alphaModFix/>
          </a:blip>
          <a:srcRect b="22671" l="39434" r="0" t="20276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75eca368cb_0_51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g275eca368cb_0_5181"/>
          <p:cNvSpPr txBox="1"/>
          <p:nvPr>
            <p:ph idx="1" type="body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4" name="Google Shape;754;g275eca368cb_0_5181"/>
          <p:cNvSpPr/>
          <p:nvPr>
            <p:ph idx="2" type="chart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5" name="Google Shape;755;g275eca368cb_0_5181"/>
          <p:cNvSpPr txBox="1"/>
          <p:nvPr>
            <p:ph idx="3" type="body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6" name="Google Shape;756;g275eca368cb_0_5181"/>
          <p:cNvSpPr txBox="1"/>
          <p:nvPr>
            <p:ph idx="4" type="body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7" name="Google Shape;757;g275eca368cb_0_51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g275eca368cb_0_51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g275eca368cb_0_51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75eca368cb_0_5190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275eca368cb_0_51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g275eca368cb_0_5190"/>
          <p:cNvSpPr txBox="1"/>
          <p:nvPr>
            <p:ph idx="1" type="body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4" name="Google Shape;764;g275eca368cb_0_5190"/>
          <p:cNvSpPr txBox="1"/>
          <p:nvPr>
            <p:ph idx="2" type="body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g275eca368cb_0_5190"/>
          <p:cNvSpPr txBox="1"/>
          <p:nvPr>
            <p:ph idx="3" type="body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g275eca368cb_0_5190"/>
          <p:cNvSpPr txBox="1"/>
          <p:nvPr>
            <p:ph idx="4" type="body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g275eca368cb_0_5190"/>
          <p:cNvSpPr txBox="1"/>
          <p:nvPr>
            <p:ph idx="5" type="body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8" name="Google Shape;768;g275eca368cb_0_5190"/>
          <p:cNvSpPr txBox="1"/>
          <p:nvPr>
            <p:ph idx="6" type="body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9" name="Google Shape;769;g275eca368cb_0_5190"/>
          <p:cNvSpPr txBox="1"/>
          <p:nvPr>
            <p:ph idx="7" type="body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0" name="Google Shape;770;g275eca368cb_0_5190"/>
          <p:cNvSpPr txBox="1"/>
          <p:nvPr>
            <p:ph idx="8" type="body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1" name="Google Shape;771;g275eca368cb_0_5190"/>
          <p:cNvSpPr txBox="1"/>
          <p:nvPr>
            <p:ph idx="9" type="body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2" name="Google Shape;772;g275eca368cb_0_5190"/>
          <p:cNvSpPr txBox="1"/>
          <p:nvPr>
            <p:ph idx="13" type="body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3" name="Google Shape;773;g275eca368cb_0_5190"/>
          <p:cNvSpPr txBox="1"/>
          <p:nvPr>
            <p:ph idx="14" type="body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4" name="Google Shape;774;g275eca368cb_0_5190"/>
          <p:cNvSpPr txBox="1"/>
          <p:nvPr>
            <p:ph idx="15" type="body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5" name="Google Shape;775;g275eca368cb_0_5190"/>
          <p:cNvSpPr txBox="1"/>
          <p:nvPr>
            <p:ph idx="16" type="body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6" name="Google Shape;776;g275eca368cb_0_5190"/>
          <p:cNvSpPr txBox="1"/>
          <p:nvPr>
            <p:ph idx="17" type="body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7" name="Google Shape;777;g275eca368cb_0_5190"/>
          <p:cNvSpPr txBox="1"/>
          <p:nvPr>
            <p:ph idx="18" type="body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8" name="Google Shape;778;g275eca368cb_0_5190"/>
          <p:cNvSpPr txBox="1"/>
          <p:nvPr>
            <p:ph idx="19" type="body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9" name="Google Shape;779;g275eca368cb_0_5190"/>
          <p:cNvSpPr txBox="1"/>
          <p:nvPr>
            <p:ph idx="20" type="body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0" name="Google Shape;780;g275eca368cb_0_5190"/>
          <p:cNvSpPr txBox="1"/>
          <p:nvPr>
            <p:ph idx="21" type="body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1" name="Google Shape;781;g275eca368cb_0_5190"/>
          <p:cNvSpPr txBox="1"/>
          <p:nvPr>
            <p:ph idx="22" type="body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2" name="Google Shape;782;g275eca368cb_0_5190"/>
          <p:cNvSpPr txBox="1"/>
          <p:nvPr>
            <p:ph idx="23" type="body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3" name="Google Shape;783;g275eca368cb_0_5190"/>
          <p:cNvSpPr txBox="1"/>
          <p:nvPr>
            <p:ph idx="24" type="body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4" name="Google Shape;784;g275eca368cb_0_5190"/>
          <p:cNvSpPr txBox="1"/>
          <p:nvPr>
            <p:ph idx="25" type="body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5" name="Google Shape;785;g275eca368cb_0_5190"/>
          <p:cNvSpPr txBox="1"/>
          <p:nvPr>
            <p:ph idx="26" type="body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6" name="Google Shape;786;g275eca368cb_0_5190"/>
          <p:cNvSpPr txBox="1"/>
          <p:nvPr>
            <p:ph idx="27" type="body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7" name="Google Shape;787;g275eca368cb_0_5190"/>
          <p:cNvSpPr txBox="1"/>
          <p:nvPr>
            <p:ph idx="28" type="body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8" name="Google Shape;788;g275eca368cb_0_5190"/>
          <p:cNvSpPr txBox="1"/>
          <p:nvPr>
            <p:ph idx="29" type="body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9" name="Google Shape;789;g275eca368cb_0_5190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275eca368cb_0_519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g275eca368cb_0_51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g275eca368cb_0_51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75eca368cb_0_5223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g275eca368cb_0_5223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6" name="Google Shape;796;g275eca368cb_0_5223"/>
          <p:cNvSpPr txBox="1"/>
          <p:nvPr>
            <p:ph idx="1" type="body"/>
          </p:nvPr>
        </p:nvSpPr>
        <p:spPr>
          <a:xfrm>
            <a:off x="1311558" y="5084524"/>
            <a:ext cx="2196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7" name="Google Shape;797;g275eca368cb_0_5223"/>
          <p:cNvSpPr txBox="1"/>
          <p:nvPr>
            <p:ph idx="3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8" name="Google Shape;798;g275eca368cb_0_5223"/>
          <p:cNvSpPr/>
          <p:nvPr>
            <p:ph idx="4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9" name="Google Shape;799;g275eca368cb_0_5223"/>
          <p:cNvSpPr txBox="1"/>
          <p:nvPr>
            <p:ph idx="5" type="body"/>
          </p:nvPr>
        </p:nvSpPr>
        <p:spPr>
          <a:xfrm>
            <a:off x="3707607" y="5099206"/>
            <a:ext cx="2145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0" name="Google Shape;800;g275eca368cb_0_5223"/>
          <p:cNvSpPr txBox="1"/>
          <p:nvPr>
            <p:ph idx="6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1" name="Google Shape;801;g275eca368cb_0_5223"/>
          <p:cNvSpPr/>
          <p:nvPr>
            <p:ph idx="7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2" name="Google Shape;802;g275eca368cb_0_5223"/>
          <p:cNvSpPr txBox="1"/>
          <p:nvPr>
            <p:ph idx="8" type="body"/>
          </p:nvPr>
        </p:nvSpPr>
        <p:spPr>
          <a:xfrm>
            <a:off x="6198271" y="5099206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3" name="Google Shape;803;g275eca368cb_0_5223"/>
          <p:cNvSpPr txBox="1"/>
          <p:nvPr>
            <p:ph idx="9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4" name="Google Shape;804;g275eca368cb_0_5223"/>
          <p:cNvSpPr/>
          <p:nvPr>
            <p:ph idx="13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5" name="Google Shape;805;g275eca368cb_0_5223"/>
          <p:cNvSpPr txBox="1"/>
          <p:nvPr>
            <p:ph idx="14" type="body"/>
          </p:nvPr>
        </p:nvSpPr>
        <p:spPr>
          <a:xfrm>
            <a:off x="8618152" y="5084524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6" name="Google Shape;806;g275eca368cb_0_5223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807" name="Google Shape;807;g275eca368cb_0_5223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8" name="Google Shape;808;g275eca368cb_0_5223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9" name="Google Shape;809;g275eca368cb_0_52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g275eca368cb_0_52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g275eca368cb_0_52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75eca368cb_0_524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g275eca368cb_0_5242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15" name="Google Shape;815;g275eca368cb_0_5242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6" name="Google Shape;816;g275eca368cb_0_5242"/>
          <p:cNvSpPr txBox="1"/>
          <p:nvPr>
            <p:ph idx="3" type="body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7" name="Google Shape;817;g275eca368cb_0_5242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18" name="Google Shape;818;g275eca368cb_0_5242"/>
          <p:cNvSpPr txBox="1"/>
          <p:nvPr>
            <p:ph idx="5" type="body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9" name="Google Shape;819;g275eca368cb_0_5242"/>
          <p:cNvSpPr txBox="1"/>
          <p:nvPr>
            <p:ph idx="6" type="body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0" name="Google Shape;820;g275eca368cb_0_5242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1" name="Google Shape;821;g275eca368cb_0_5242"/>
          <p:cNvSpPr txBox="1"/>
          <p:nvPr>
            <p:ph idx="8" type="body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2" name="Google Shape;822;g275eca368cb_0_5242"/>
          <p:cNvSpPr txBox="1"/>
          <p:nvPr>
            <p:ph idx="9" type="body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3" name="Google Shape;823;g275eca368cb_0_5242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4" name="Google Shape;824;g275eca368cb_0_5242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5" name="Google Shape;825;g275eca368cb_0_5242"/>
          <p:cNvSpPr txBox="1"/>
          <p:nvPr>
            <p:ph idx="15" type="body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6" name="Google Shape;826;g275eca368cb_0_5242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7" name="Google Shape;827;g275eca368cb_0_5242"/>
          <p:cNvSpPr txBox="1"/>
          <p:nvPr>
            <p:ph idx="17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8" name="Google Shape;828;g275eca368cb_0_5242"/>
          <p:cNvSpPr txBox="1"/>
          <p:nvPr>
            <p:ph idx="18" type="body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9" name="Google Shape;829;g275eca368cb_0_5242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0" name="Google Shape;830;g275eca368cb_0_5242"/>
          <p:cNvSpPr txBox="1"/>
          <p:nvPr>
            <p:ph idx="20" type="body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1" name="Google Shape;831;g275eca368cb_0_5242"/>
          <p:cNvSpPr txBox="1"/>
          <p:nvPr>
            <p:ph idx="21" type="body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2" name="Google Shape;832;g275eca368cb_0_5242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3" name="Google Shape;833;g275eca368cb_0_5242"/>
          <p:cNvSpPr txBox="1"/>
          <p:nvPr>
            <p:ph idx="23" type="body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4" name="Google Shape;834;g275eca368cb_0_5242"/>
          <p:cNvSpPr txBox="1"/>
          <p:nvPr>
            <p:ph idx="24" type="body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5" name="Google Shape;835;g275eca368cb_0_5242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6" name="Google Shape;836;g275eca368cb_0_5242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7" name="Google Shape;837;g275eca368cb_0_5242"/>
          <p:cNvSpPr txBox="1"/>
          <p:nvPr>
            <p:ph idx="27" type="body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8" name="Google Shape;838;g275eca368cb_0_52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g275eca368cb_0_52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g275eca368cb_0_5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1" name="Google Shape;841;g275eca368cb_0_52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g275eca368cb_0_5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78c2ee1214_0_306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g278c2ee1214_0_306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52" name="Google Shape;852;g278c2ee1214_0_306"/>
          <p:cNvPicPr preferRelativeResize="0"/>
          <p:nvPr/>
        </p:nvPicPr>
        <p:blipFill rotWithShape="1">
          <a:blip r:embed="rId2">
            <a:alphaModFix/>
          </a:blip>
          <a:srcRect b="-7" l="9354" r="0" t="23654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78c2ee1214_0_310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g278c2ee1214_0_310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56" name="Google Shape;856;g278c2ee1214_0_310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7" name="Google Shape;857;g278c2ee1214_0_310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8" name="Google Shape;858;g278c2ee1214_0_3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g278c2ee1214_0_310"/>
          <p:cNvSpPr txBox="1"/>
          <p:nvPr>
            <p:ph idx="11" type="ftr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g278c2ee1214_0_3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g278c2ee1214_0_318"/>
          <p:cNvPicPr preferRelativeResize="0"/>
          <p:nvPr/>
        </p:nvPicPr>
        <p:blipFill rotWithShape="1">
          <a:blip r:embed="rId2">
            <a:alphaModFix/>
          </a:blip>
          <a:srcRect b="23069" l="0" r="28341" t="18303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g278c2ee1214_0_318"/>
          <p:cNvSpPr txBox="1"/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g278c2ee1214_0_318"/>
          <p:cNvSpPr txBox="1"/>
          <p:nvPr>
            <p:ph idx="1" type="body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5" name="Google Shape;865;g278c2ee1214_0_318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g278c2ee1214_0_318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g278c2ee1214_0_318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78c2ee1214_0_32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278c2ee1214_0_325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g278c2ee1214_0_325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g278c2ee1214_0_325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3" name="Google Shape;873;g278c2ee1214_0_325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4" name="Google Shape;874;g278c2ee1214_0_325"/>
          <p:cNvSpPr txBox="1"/>
          <p:nvPr>
            <p:ph idx="4" type="body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5" name="Google Shape;875;g278c2ee1214_0_325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6" name="Google Shape;876;g278c2ee1214_0_325"/>
          <p:cNvSpPr txBox="1"/>
          <p:nvPr>
            <p:ph idx="6" type="body"/>
          </p:nvPr>
        </p:nvSpPr>
        <p:spPr>
          <a:xfrm>
            <a:off x="4986028" y="267332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7" name="Google Shape;877;g278c2ee1214_0_325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8" name="Google Shape;878;g278c2ee1214_0_325"/>
          <p:cNvSpPr txBox="1"/>
          <p:nvPr>
            <p:ph idx="8" type="body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79" name="Google Shape;879;g278c2ee1214_0_325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0" name="Google Shape;880;g278c2ee1214_0_325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1" name="Google Shape;881;g278c2ee1214_0_3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g278c2ee1214_0_325"/>
          <p:cNvSpPr txBox="1"/>
          <p:nvPr>
            <p:ph idx="11" type="ftr"/>
          </p:nvPr>
        </p:nvSpPr>
        <p:spPr>
          <a:xfrm>
            <a:off x="6175279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g278c2ee1214_0_325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5" name="Google Shape;885;g278c2ee1214_0_343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6" name="Google Shape;886;g278c2ee1214_0_343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7" name="Google Shape;887;g278c2ee1214_0_343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8" name="Google Shape;888;g278c2ee1214_0_343"/>
          <p:cNvSpPr txBox="1"/>
          <p:nvPr>
            <p:ph idx="1" type="body"/>
          </p:nvPr>
        </p:nvSpPr>
        <p:spPr>
          <a:xfrm>
            <a:off x="107544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9" name="Google Shape;889;g278c2ee1214_0_343"/>
          <p:cNvSpPr txBox="1"/>
          <p:nvPr>
            <p:ph idx="2" type="body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0" name="Google Shape;890;g278c2ee1214_0_343"/>
          <p:cNvSpPr txBox="1"/>
          <p:nvPr>
            <p:ph idx="3" type="body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1" name="Google Shape;891;g278c2ee1214_0_343"/>
          <p:cNvSpPr txBox="1"/>
          <p:nvPr>
            <p:ph idx="4" type="body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2" name="Google Shape;892;g278c2ee1214_0_343"/>
          <p:cNvSpPr txBox="1"/>
          <p:nvPr>
            <p:ph idx="5" type="body"/>
          </p:nvPr>
        </p:nvSpPr>
        <p:spPr>
          <a:xfrm>
            <a:off x="381139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3" name="Google Shape;893;g278c2ee1214_0_343"/>
          <p:cNvSpPr txBox="1"/>
          <p:nvPr>
            <p:ph idx="6" type="body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4" name="Google Shape;894;g278c2ee1214_0_343"/>
          <p:cNvSpPr txBox="1"/>
          <p:nvPr>
            <p:ph idx="7" type="body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5" name="Google Shape;895;g278c2ee1214_0_343"/>
          <p:cNvSpPr txBox="1"/>
          <p:nvPr>
            <p:ph idx="8" type="body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6" name="Google Shape;896;g278c2ee1214_0_343"/>
          <p:cNvSpPr txBox="1"/>
          <p:nvPr>
            <p:ph idx="9" type="body"/>
          </p:nvPr>
        </p:nvSpPr>
        <p:spPr>
          <a:xfrm>
            <a:off x="652437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7" name="Google Shape;897;g278c2ee1214_0_343"/>
          <p:cNvSpPr txBox="1"/>
          <p:nvPr>
            <p:ph idx="13" type="body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8" name="Google Shape;898;g278c2ee1214_0_343"/>
          <p:cNvSpPr txBox="1"/>
          <p:nvPr>
            <p:ph idx="14" type="body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9" name="Google Shape;899;g278c2ee1214_0_343"/>
          <p:cNvSpPr txBox="1"/>
          <p:nvPr>
            <p:ph idx="15" type="body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0" name="Google Shape;900;g278c2ee1214_0_343"/>
          <p:cNvSpPr txBox="1"/>
          <p:nvPr>
            <p:ph idx="16" type="body"/>
          </p:nvPr>
        </p:nvSpPr>
        <p:spPr>
          <a:xfrm>
            <a:off x="926032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1" name="Google Shape;901;g278c2ee1214_0_343"/>
          <p:cNvSpPr txBox="1"/>
          <p:nvPr>
            <p:ph idx="17" type="body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2" name="Google Shape;902;g278c2ee1214_0_343"/>
          <p:cNvSpPr txBox="1"/>
          <p:nvPr>
            <p:ph idx="18" type="body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3" name="Google Shape;903;g278c2ee1214_0_343"/>
          <p:cNvSpPr txBox="1"/>
          <p:nvPr>
            <p:ph idx="19" type="body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4" name="Google Shape;904;g278c2ee1214_0_3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g278c2ee1214_0_3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g278c2ee1214_0_3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78c2ee1214_0_366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09" name="Google Shape;909;g278c2ee1214_0_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78c2ee1214_0_369"/>
          <p:cNvSpPr txBox="1"/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g278c2ee1214_0_369"/>
          <p:cNvSpPr txBox="1"/>
          <p:nvPr>
            <p:ph idx="1" type="body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3" name="Google Shape;913;g278c2ee1214_0_369"/>
          <p:cNvSpPr txBox="1"/>
          <p:nvPr>
            <p:ph idx="2" type="body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4" name="Google Shape;914;g278c2ee1214_0_369"/>
          <p:cNvSpPr txBox="1"/>
          <p:nvPr>
            <p:ph idx="3" type="body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5" name="Google Shape;915;g278c2ee1214_0_369"/>
          <p:cNvSpPr txBox="1"/>
          <p:nvPr>
            <p:ph idx="4" type="body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6" name="Google Shape;916;g278c2ee1214_0_369"/>
          <p:cNvSpPr txBox="1"/>
          <p:nvPr>
            <p:ph idx="5" type="body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7" name="Google Shape;917;g278c2ee1214_0_369"/>
          <p:cNvSpPr txBox="1"/>
          <p:nvPr>
            <p:ph idx="6" type="body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8" name="Google Shape;918;g278c2ee1214_0_369"/>
          <p:cNvSpPr txBox="1"/>
          <p:nvPr>
            <p:ph idx="7" type="body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9" name="Google Shape;919;g278c2ee1214_0_369"/>
          <p:cNvSpPr txBox="1"/>
          <p:nvPr>
            <p:ph idx="8" type="body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0" name="Google Shape;920;g278c2ee1214_0_369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g278c2ee1214_0_369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g278c2ee1214_0_369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3" name="Google Shape;923;g278c2ee1214_0_369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g278c2ee1214_0_383"/>
          <p:cNvPicPr preferRelativeResize="0"/>
          <p:nvPr/>
        </p:nvPicPr>
        <p:blipFill rotWithShape="1">
          <a:blip r:embed="rId2">
            <a:alphaModFix/>
          </a:blip>
          <a:srcRect b="23069" l="0" r="41826" t="18303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26" name="Google Shape;926;g278c2ee1214_0_383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g278c2ee1214_0_383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8" name="Google Shape;928;g278c2ee1214_0_383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9" name="Google Shape;929;g278c2ee1214_0_383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0" name="Google Shape;930;g278c2ee1214_0_383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1" name="Google Shape;931;g278c2ee1214_0_383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2" name="Google Shape;932;g278c2ee1214_0_383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3" name="Google Shape;933;g278c2ee1214_0_3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g278c2ee1214_0_38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g278c2ee1214_0_3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78c2ee1214_0_395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g278c2ee1214_0_395"/>
          <p:cNvSpPr txBox="1"/>
          <p:nvPr>
            <p:ph idx="1" type="body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39" name="Google Shape;939;g278c2ee1214_0_395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0" name="Google Shape;940;g278c2ee1214_0_395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1" name="Google Shape;941;g278c2ee1214_0_3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g278c2ee1214_0_3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g278c2ee1214_0_3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1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1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6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6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6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6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6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6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6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16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78c2ee1214_0_403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g278c2ee1214_0_403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47" name="Google Shape;947;g278c2ee1214_0_4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g278c2ee1214_0_403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g278c2ee1214_0_403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g278c2ee1214_0_403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78c2ee1214_0_410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g278c2ee1214_0_410"/>
          <p:cNvSpPr txBox="1"/>
          <p:nvPr>
            <p:ph idx="1" type="body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4" name="Google Shape;954;g278c2ee1214_0_410"/>
          <p:cNvSpPr txBox="1"/>
          <p:nvPr>
            <p:ph idx="2" type="body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5" name="Google Shape;955;g278c2ee1214_0_410"/>
          <p:cNvSpPr txBox="1"/>
          <p:nvPr>
            <p:ph idx="3" type="body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6" name="Google Shape;956;g278c2ee1214_0_410"/>
          <p:cNvSpPr txBox="1"/>
          <p:nvPr>
            <p:ph idx="4" type="body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7" name="Google Shape;957;g278c2ee1214_0_410"/>
          <p:cNvSpPr txBox="1"/>
          <p:nvPr>
            <p:ph idx="5" type="body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8" name="Google Shape;958;g278c2ee1214_0_410"/>
          <p:cNvSpPr txBox="1"/>
          <p:nvPr>
            <p:ph idx="6" type="body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9" name="Google Shape;959;g278c2ee1214_0_410"/>
          <p:cNvSpPr txBox="1"/>
          <p:nvPr>
            <p:ph idx="7" type="body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0" name="Google Shape;960;g278c2ee1214_0_410"/>
          <p:cNvSpPr txBox="1"/>
          <p:nvPr>
            <p:ph idx="8" type="body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1" name="Google Shape;961;g278c2ee1214_0_4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g278c2ee1214_0_4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g278c2ee1214_0_4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4" name="Google Shape;964;g278c2ee1214_0_410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5" name="Google Shape;965;g278c2ee1214_0_410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g278c2ee1214_0_4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g278c2ee1214_0_425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9" name="Google Shape;969;g278c2ee1214_0_425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0" name="Google Shape;970;g278c2ee1214_0_425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1" name="Google Shape;971;g278c2ee1214_0_425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2" name="Google Shape;972;g278c2ee1214_0_425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3" name="Google Shape;973;g278c2ee1214_0_425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4" name="Google Shape;974;g278c2ee1214_0_425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5" name="Google Shape;975;g278c2ee1214_0_425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6" name="Google Shape;976;g278c2ee1214_0_425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g278c2ee1214_0_425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g278c2ee1214_0_425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78c2ee1214_0_438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g278c2ee1214_0_438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2" name="Google Shape;982;g278c2ee1214_0_438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3" name="Google Shape;983;g278c2ee1214_0_438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4" name="Google Shape;984;g278c2ee1214_0_438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85" name="Google Shape;985;g278c2ee1214_0_438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6" name="Google Shape;986;g278c2ee1214_0_438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7" name="Google Shape;987;g278c2ee1214_0_438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8" name="Google Shape;988;g278c2ee1214_0_438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9" name="Google Shape;989;g278c2ee1214_0_4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g278c2ee1214_0_4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g278c2ee1214_0_4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78c2ee1214_0_451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94" name="Google Shape;994;g278c2ee1214_0_4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g278c2ee1214_0_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g278c2ee1214_0_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g278c2ee1214_0_451"/>
          <p:cNvSpPr txBox="1"/>
          <p:nvPr>
            <p:ph idx="1" type="body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8" name="Google Shape;998;g278c2ee1214_0_451"/>
          <p:cNvSpPr txBox="1"/>
          <p:nvPr>
            <p:ph idx="2" type="body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9" name="Google Shape;999;g278c2ee1214_0_451"/>
          <p:cNvSpPr txBox="1"/>
          <p:nvPr>
            <p:ph idx="3" type="body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0" name="Google Shape;1000;g278c2ee1214_0_451"/>
          <p:cNvSpPr txBox="1"/>
          <p:nvPr>
            <p:ph idx="4" type="body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1" name="Google Shape;1001;g278c2ee1214_0_451"/>
          <p:cNvSpPr txBox="1"/>
          <p:nvPr>
            <p:ph idx="5" type="body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2" name="Google Shape;1002;g278c2ee1214_0_451"/>
          <p:cNvSpPr txBox="1"/>
          <p:nvPr>
            <p:ph idx="6" type="body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3" name="Google Shape;1003;g278c2ee1214_0_451"/>
          <p:cNvSpPr txBox="1"/>
          <p:nvPr>
            <p:ph idx="7" type="body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4" name="Google Shape;1004;g278c2ee1214_0_451"/>
          <p:cNvSpPr txBox="1"/>
          <p:nvPr>
            <p:ph idx="8" type="body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5" name="Google Shape;1005;g278c2ee1214_0_451"/>
          <p:cNvSpPr txBox="1"/>
          <p:nvPr>
            <p:ph idx="9" type="body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6" name="Google Shape;1006;g278c2ee1214_0_4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g278c2ee1214_0_4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g278c2ee1214_0_4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78c2ee1214_0_468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g278c2ee1214_0_468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2" name="Google Shape;1012;g278c2ee1214_0_468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3" name="Google Shape;1013;g278c2ee1214_0_468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4" name="Google Shape;1014;g278c2ee1214_0_468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5" name="Google Shape;1015;g278c2ee1214_0_4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g278c2ee1214_0_4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g278c2ee1214_0_4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8" name="Google Shape;1018;g278c2ee1214_0_468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78c2ee1214_0_4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g278c2ee1214_0_478"/>
          <p:cNvSpPr txBox="1"/>
          <p:nvPr>
            <p:ph idx="1" type="body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2" name="Google Shape;1022;g278c2ee1214_0_478"/>
          <p:cNvSpPr/>
          <p:nvPr>
            <p:ph idx="2" type="chart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3" name="Google Shape;1023;g278c2ee1214_0_478"/>
          <p:cNvSpPr txBox="1"/>
          <p:nvPr>
            <p:ph idx="3" type="body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4" name="Google Shape;1024;g278c2ee1214_0_478"/>
          <p:cNvSpPr txBox="1"/>
          <p:nvPr>
            <p:ph idx="4" type="body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5" name="Google Shape;1025;g278c2ee1214_0_4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g278c2ee1214_0_4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g278c2ee1214_0_4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78c2ee1214_0_487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278c2ee1214_0_4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g278c2ee1214_0_487"/>
          <p:cNvSpPr txBox="1"/>
          <p:nvPr>
            <p:ph idx="1" type="body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2" name="Google Shape;1032;g278c2ee1214_0_487"/>
          <p:cNvSpPr txBox="1"/>
          <p:nvPr>
            <p:ph idx="2" type="body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3" name="Google Shape;1033;g278c2ee1214_0_487"/>
          <p:cNvSpPr txBox="1"/>
          <p:nvPr>
            <p:ph idx="3" type="body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4" name="Google Shape;1034;g278c2ee1214_0_487"/>
          <p:cNvSpPr txBox="1"/>
          <p:nvPr>
            <p:ph idx="4" type="body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5" name="Google Shape;1035;g278c2ee1214_0_487"/>
          <p:cNvSpPr txBox="1"/>
          <p:nvPr>
            <p:ph idx="5" type="body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6" name="Google Shape;1036;g278c2ee1214_0_487"/>
          <p:cNvSpPr txBox="1"/>
          <p:nvPr>
            <p:ph idx="6" type="body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7" name="Google Shape;1037;g278c2ee1214_0_487"/>
          <p:cNvSpPr txBox="1"/>
          <p:nvPr>
            <p:ph idx="7" type="body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8" name="Google Shape;1038;g278c2ee1214_0_487"/>
          <p:cNvSpPr txBox="1"/>
          <p:nvPr>
            <p:ph idx="8" type="body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9" name="Google Shape;1039;g278c2ee1214_0_487"/>
          <p:cNvSpPr txBox="1"/>
          <p:nvPr>
            <p:ph idx="9" type="body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0" name="Google Shape;1040;g278c2ee1214_0_487"/>
          <p:cNvSpPr txBox="1"/>
          <p:nvPr>
            <p:ph idx="13" type="body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1" name="Google Shape;1041;g278c2ee1214_0_487"/>
          <p:cNvSpPr txBox="1"/>
          <p:nvPr>
            <p:ph idx="14" type="body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2" name="Google Shape;1042;g278c2ee1214_0_487"/>
          <p:cNvSpPr txBox="1"/>
          <p:nvPr>
            <p:ph idx="15" type="body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3" name="Google Shape;1043;g278c2ee1214_0_487"/>
          <p:cNvSpPr txBox="1"/>
          <p:nvPr>
            <p:ph idx="16" type="body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4" name="Google Shape;1044;g278c2ee1214_0_487"/>
          <p:cNvSpPr txBox="1"/>
          <p:nvPr>
            <p:ph idx="17" type="body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5" name="Google Shape;1045;g278c2ee1214_0_487"/>
          <p:cNvSpPr txBox="1"/>
          <p:nvPr>
            <p:ph idx="18" type="body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6" name="Google Shape;1046;g278c2ee1214_0_487"/>
          <p:cNvSpPr txBox="1"/>
          <p:nvPr>
            <p:ph idx="19" type="body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7" name="Google Shape;1047;g278c2ee1214_0_487"/>
          <p:cNvSpPr txBox="1"/>
          <p:nvPr>
            <p:ph idx="20" type="body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8" name="Google Shape;1048;g278c2ee1214_0_487"/>
          <p:cNvSpPr txBox="1"/>
          <p:nvPr>
            <p:ph idx="21" type="body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9" name="Google Shape;1049;g278c2ee1214_0_487"/>
          <p:cNvSpPr txBox="1"/>
          <p:nvPr>
            <p:ph idx="22" type="body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g278c2ee1214_0_487"/>
          <p:cNvSpPr txBox="1"/>
          <p:nvPr>
            <p:ph idx="23" type="body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1" name="Google Shape;1051;g278c2ee1214_0_487"/>
          <p:cNvSpPr txBox="1"/>
          <p:nvPr>
            <p:ph idx="24" type="body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2" name="Google Shape;1052;g278c2ee1214_0_487"/>
          <p:cNvSpPr txBox="1"/>
          <p:nvPr>
            <p:ph idx="25" type="body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3" name="Google Shape;1053;g278c2ee1214_0_487"/>
          <p:cNvSpPr txBox="1"/>
          <p:nvPr>
            <p:ph idx="26" type="body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4" name="Google Shape;1054;g278c2ee1214_0_487"/>
          <p:cNvSpPr txBox="1"/>
          <p:nvPr>
            <p:ph idx="27" type="body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5" name="Google Shape;1055;g278c2ee1214_0_487"/>
          <p:cNvSpPr txBox="1"/>
          <p:nvPr>
            <p:ph idx="28" type="body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6" name="Google Shape;1056;g278c2ee1214_0_487"/>
          <p:cNvSpPr txBox="1"/>
          <p:nvPr>
            <p:ph idx="29" type="body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7" name="Google Shape;1057;g278c2ee1214_0_487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278c2ee1214_0_4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g278c2ee1214_0_48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g278c2ee1214_0_4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78c2ee1214_0_5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g278c2ee1214_0_5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g278c2ee1214_0_5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65" name="Google Shape;1065;g278c2ee1214_0_520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6" name="Google Shape;1066;g278c2ee1214_0_520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7" name="Google Shape;1067;g278c2ee1214_0_5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8" name="Google Shape;1068;g278c2ee1214_0_520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78c2ee1214_0_528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g278c2ee1214_0_528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2" name="Google Shape;1072;g278c2ee1214_0_528"/>
          <p:cNvSpPr txBox="1"/>
          <p:nvPr>
            <p:ph idx="1" type="body"/>
          </p:nvPr>
        </p:nvSpPr>
        <p:spPr>
          <a:xfrm>
            <a:off x="1311558" y="5084524"/>
            <a:ext cx="2196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3" name="Google Shape;1073;g278c2ee1214_0_528"/>
          <p:cNvSpPr txBox="1"/>
          <p:nvPr>
            <p:ph idx="3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4" name="Google Shape;1074;g278c2ee1214_0_528"/>
          <p:cNvSpPr/>
          <p:nvPr>
            <p:ph idx="4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5" name="Google Shape;1075;g278c2ee1214_0_528"/>
          <p:cNvSpPr txBox="1"/>
          <p:nvPr>
            <p:ph idx="5" type="body"/>
          </p:nvPr>
        </p:nvSpPr>
        <p:spPr>
          <a:xfrm>
            <a:off x="3707607" y="5099206"/>
            <a:ext cx="2145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6" name="Google Shape;1076;g278c2ee1214_0_528"/>
          <p:cNvSpPr txBox="1"/>
          <p:nvPr>
            <p:ph idx="6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7" name="Google Shape;1077;g278c2ee1214_0_528"/>
          <p:cNvSpPr/>
          <p:nvPr>
            <p:ph idx="7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8" name="Google Shape;1078;g278c2ee1214_0_528"/>
          <p:cNvSpPr txBox="1"/>
          <p:nvPr>
            <p:ph idx="8" type="body"/>
          </p:nvPr>
        </p:nvSpPr>
        <p:spPr>
          <a:xfrm>
            <a:off x="6198271" y="5099206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9" name="Google Shape;1079;g278c2ee1214_0_528"/>
          <p:cNvSpPr txBox="1"/>
          <p:nvPr>
            <p:ph idx="9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0" name="Google Shape;1080;g278c2ee1214_0_528"/>
          <p:cNvSpPr/>
          <p:nvPr>
            <p:ph idx="13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1" name="Google Shape;1081;g278c2ee1214_0_528"/>
          <p:cNvSpPr txBox="1"/>
          <p:nvPr>
            <p:ph idx="14" type="body"/>
          </p:nvPr>
        </p:nvSpPr>
        <p:spPr>
          <a:xfrm>
            <a:off x="8618152" y="5084524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2" name="Google Shape;1082;g278c2ee1214_0_528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1083" name="Google Shape;1083;g278c2ee1214_0_528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4" name="Google Shape;1084;g278c2ee1214_0_528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5" name="Google Shape;1085;g278c2ee1214_0_5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g278c2ee1214_0_5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7" name="Google Shape;1087;g278c2ee1214_0_5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30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0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30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0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0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30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0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30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30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30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111" name="Google Shape;111;p30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30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78c2ee1214_0_547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g278c2ee1214_0_547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91" name="Google Shape;1091;g278c2ee1214_0_547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2" name="Google Shape;1092;g278c2ee1214_0_547"/>
          <p:cNvSpPr txBox="1"/>
          <p:nvPr>
            <p:ph idx="3" type="body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3" name="Google Shape;1093;g278c2ee1214_0_547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94" name="Google Shape;1094;g278c2ee1214_0_547"/>
          <p:cNvSpPr txBox="1"/>
          <p:nvPr>
            <p:ph idx="5" type="body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5" name="Google Shape;1095;g278c2ee1214_0_547"/>
          <p:cNvSpPr txBox="1"/>
          <p:nvPr>
            <p:ph idx="6" type="body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6" name="Google Shape;1096;g278c2ee1214_0_547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97" name="Google Shape;1097;g278c2ee1214_0_547"/>
          <p:cNvSpPr txBox="1"/>
          <p:nvPr>
            <p:ph idx="8" type="body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8" name="Google Shape;1098;g278c2ee1214_0_547"/>
          <p:cNvSpPr txBox="1"/>
          <p:nvPr>
            <p:ph idx="9" type="body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9" name="Google Shape;1099;g278c2ee1214_0_547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00" name="Google Shape;1100;g278c2ee1214_0_547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1" name="Google Shape;1101;g278c2ee1214_0_547"/>
          <p:cNvSpPr txBox="1"/>
          <p:nvPr>
            <p:ph idx="15" type="body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2" name="Google Shape;1102;g278c2ee1214_0_547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03" name="Google Shape;1103;g278c2ee1214_0_547"/>
          <p:cNvSpPr txBox="1"/>
          <p:nvPr>
            <p:ph idx="17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4" name="Google Shape;1104;g278c2ee1214_0_547"/>
          <p:cNvSpPr txBox="1"/>
          <p:nvPr>
            <p:ph idx="18" type="body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5" name="Google Shape;1105;g278c2ee1214_0_547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06" name="Google Shape;1106;g278c2ee1214_0_547"/>
          <p:cNvSpPr txBox="1"/>
          <p:nvPr>
            <p:ph idx="20" type="body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7" name="Google Shape;1107;g278c2ee1214_0_547"/>
          <p:cNvSpPr txBox="1"/>
          <p:nvPr>
            <p:ph idx="21" type="body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8" name="Google Shape;1108;g278c2ee1214_0_547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09" name="Google Shape;1109;g278c2ee1214_0_547"/>
          <p:cNvSpPr txBox="1"/>
          <p:nvPr>
            <p:ph idx="23" type="body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0" name="Google Shape;1110;g278c2ee1214_0_547"/>
          <p:cNvSpPr txBox="1"/>
          <p:nvPr>
            <p:ph idx="24" type="body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1" name="Google Shape;1111;g278c2ee1214_0_547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12" name="Google Shape;1112;g278c2ee1214_0_547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3" name="Google Shape;1113;g278c2ee1214_0_547"/>
          <p:cNvSpPr txBox="1"/>
          <p:nvPr>
            <p:ph idx="27" type="body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4" name="Google Shape;1114;g278c2ee1214_0_5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g278c2ee1214_0_5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g278c2ee1214_0_5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7" name="Google Shape;1117;g278c2ee1214_0_5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g278c2ee1214_0_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21" Type="http://schemas.openxmlformats.org/officeDocument/2006/relationships/theme" Target="../theme/theme5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9.xml"/><Relationship Id="rId6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9.xml"/><Relationship Id="rId6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5eca368cb_0_47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g275eca368cb_0_47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g275eca368cb_0_47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g275eca368cb_0_47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g275eca368cb_0_47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75eca368cb_0_49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g275eca368cb_0_49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Google Shape;568;g275eca368cb_0_49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g275eca368cb_0_49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g275eca368cb_0_49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78c2ee1214_0_3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5" name="Google Shape;845;g278c2ee1214_0_30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6" name="Google Shape;846;g278c2ee1214_0_3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7" name="Google Shape;847;g278c2ee1214_0_3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8" name="Google Shape;848;g278c2ee1214_0_3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"/>
          <p:cNvSpPr txBox="1"/>
          <p:nvPr>
            <p:ph type="ctrTitle"/>
          </p:nvPr>
        </p:nvSpPr>
        <p:spPr>
          <a:xfrm>
            <a:off x="3235800" y="1946737"/>
            <a:ext cx="57204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TRABAJO PRÁCTICO INICIAL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E3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LCSW / PP1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4" name="Google Shape;1124;p1"/>
          <p:cNvSpPr txBox="1"/>
          <p:nvPr>
            <p:ph idx="1" type="subTitle"/>
          </p:nvPr>
        </p:nvSpPr>
        <p:spPr>
          <a:xfrm>
            <a:off x="3235800" y="4443855"/>
            <a:ext cx="5720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Grupo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78c2ee1214_0_596"/>
          <p:cNvSpPr txBox="1"/>
          <p:nvPr>
            <p:ph idx="2" type="body"/>
          </p:nvPr>
        </p:nvSpPr>
        <p:spPr>
          <a:xfrm>
            <a:off x="488272" y="2557463"/>
            <a:ext cx="2367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¿QUE ES?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5" name="Google Shape;1185;g278c2ee1214_0_596"/>
          <p:cNvSpPr txBox="1"/>
          <p:nvPr>
            <p:ph idx="3" type="body"/>
          </p:nvPr>
        </p:nvSpPr>
        <p:spPr>
          <a:xfrm>
            <a:off x="732025" y="3633800"/>
            <a:ext cx="2730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¿PARA QUE?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6" name="Google Shape;1186;g278c2ee1214_0_596"/>
          <p:cNvSpPr txBox="1"/>
          <p:nvPr>
            <p:ph idx="6" type="body"/>
          </p:nvPr>
        </p:nvSpPr>
        <p:spPr>
          <a:xfrm>
            <a:off x="4986025" y="2673326"/>
            <a:ext cx="55392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Algoritmo que reduce la dimensionalidad que utiliza probabilidades condicionales de similitud entre puntos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7" name="Google Shape;1187;g278c2ee1214_0_596"/>
          <p:cNvSpPr txBox="1"/>
          <p:nvPr>
            <p:ph idx="7" type="body"/>
          </p:nvPr>
        </p:nvSpPr>
        <p:spPr>
          <a:xfrm>
            <a:off x="5576925" y="3755400"/>
            <a:ext cx="55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oder interpretar los resultados y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visualizar los datos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8" name="Google Shape;1188;g278c2ee1214_0_596"/>
          <p:cNvSpPr txBox="1"/>
          <p:nvPr/>
        </p:nvSpPr>
        <p:spPr>
          <a:xfrm>
            <a:off x="5523750" y="906675"/>
            <a:ext cx="11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t-SNE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75eca368cb_0_590"/>
          <p:cNvSpPr txBox="1"/>
          <p:nvPr/>
        </p:nvSpPr>
        <p:spPr>
          <a:xfrm>
            <a:off x="2291100" y="5135250"/>
            <a:ext cx="7609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K-Means con 5 clusters y 5 de perplejidad (izq.) y 30 de perplejidad (der.)</a:t>
            </a:r>
            <a:endParaRPr b="0" i="0" sz="16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94" name="Google Shape;1194;g275eca368cb_0_5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47" y="1154825"/>
            <a:ext cx="5541241" cy="37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g275eca368cb_0_5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488" y="1132838"/>
            <a:ext cx="5541250" cy="378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780f0d136c_0_44"/>
          <p:cNvSpPr txBox="1"/>
          <p:nvPr/>
        </p:nvSpPr>
        <p:spPr>
          <a:xfrm>
            <a:off x="2296200" y="5135250"/>
            <a:ext cx="7599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K-Means con 6 clusters y 5 de perplejidad (izq.) y 30 de perplejidad (der.)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01" name="Google Shape;1201;g2780f0d136c_0_44"/>
          <p:cNvPicPr preferRelativeResize="0"/>
          <p:nvPr/>
        </p:nvPicPr>
        <p:blipFill rotWithShape="1">
          <a:blip r:embed="rId3">
            <a:alphaModFix/>
          </a:blip>
          <a:srcRect b="0" l="826" r="835" t="0"/>
          <a:stretch/>
        </p:blipFill>
        <p:spPr>
          <a:xfrm>
            <a:off x="6205900" y="1132850"/>
            <a:ext cx="5541250" cy="378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g2780f0d136c_0_44"/>
          <p:cNvPicPr preferRelativeResize="0"/>
          <p:nvPr/>
        </p:nvPicPr>
        <p:blipFill rotWithShape="1">
          <a:blip r:embed="rId4">
            <a:alphaModFix/>
          </a:blip>
          <a:srcRect b="0" l="367" r="357" t="0"/>
          <a:stretch/>
        </p:blipFill>
        <p:spPr>
          <a:xfrm>
            <a:off x="444850" y="1132850"/>
            <a:ext cx="5522535" cy="37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75eca368cb_0_4708"/>
          <p:cNvSpPr txBox="1"/>
          <p:nvPr>
            <p:ph type="title"/>
          </p:nvPr>
        </p:nvSpPr>
        <p:spPr>
          <a:xfrm>
            <a:off x="4396800" y="915050"/>
            <a:ext cx="339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8" name="Google Shape;1208;g275eca368cb_0_4708"/>
          <p:cNvSpPr txBox="1"/>
          <p:nvPr>
            <p:ph idx="1" type="body"/>
          </p:nvPr>
        </p:nvSpPr>
        <p:spPr>
          <a:xfrm>
            <a:off x="2507550" y="2515800"/>
            <a:ext cx="71769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"/>
              <a:buFont typeface="Arial"/>
              <a:buNone/>
            </a:pP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Podemos observar entonces que con los cambios realizados en los parámetros, y luego de probar varios valores llegamos a un resultado óptimo que se ajusta a lo que necesitamos para cumplir nuestro objetivo propuesto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75eca368cb_0_4713"/>
          <p:cNvSpPr txBox="1"/>
          <p:nvPr>
            <p:ph type="ctrTitle"/>
          </p:nvPr>
        </p:nvSpPr>
        <p:spPr>
          <a:xfrm>
            <a:off x="4006200" y="2666699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GRACIAS!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75eca368cb_0_1475"/>
          <p:cNvSpPr txBox="1"/>
          <p:nvPr>
            <p:ph type="title"/>
          </p:nvPr>
        </p:nvSpPr>
        <p:spPr>
          <a:xfrm>
            <a:off x="1114550" y="2989500"/>
            <a:ext cx="4752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MODELO ELEGIDO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78c2ee1214_0_289"/>
          <p:cNvSpPr txBox="1"/>
          <p:nvPr>
            <p:ph idx="2" type="body"/>
          </p:nvPr>
        </p:nvSpPr>
        <p:spPr>
          <a:xfrm>
            <a:off x="488272" y="2557463"/>
            <a:ext cx="2367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¿QUE ES?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5" name="Google Shape;1135;g278c2ee1214_0_289"/>
          <p:cNvSpPr txBox="1"/>
          <p:nvPr>
            <p:ph idx="3" type="body"/>
          </p:nvPr>
        </p:nvSpPr>
        <p:spPr>
          <a:xfrm>
            <a:off x="732025" y="3633800"/>
            <a:ext cx="2730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¿PARA QUE?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6" name="Google Shape;1136;g278c2ee1214_0_289"/>
          <p:cNvSpPr txBox="1"/>
          <p:nvPr>
            <p:ph idx="6" type="body"/>
          </p:nvPr>
        </p:nvSpPr>
        <p:spPr>
          <a:xfrm>
            <a:off x="4986028" y="267332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Modelo de clasificación no supervisada (clusterización) que agrupa en k clusters basándose en sus características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7" name="Google Shape;1137;g278c2ee1214_0_289"/>
          <p:cNvSpPr txBox="1"/>
          <p:nvPr>
            <p:ph idx="7" type="body"/>
          </p:nvPr>
        </p:nvSpPr>
        <p:spPr>
          <a:xfrm>
            <a:off x="5576925" y="3755400"/>
            <a:ext cx="55392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Agrupar, clasificar e identificar cuales son las provincias que tienen mayor tasa de riesgo de suicidio (utilizando todas las variables posibles)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8" name="Google Shape;1138;g278c2ee1214_0_289"/>
          <p:cNvSpPr txBox="1"/>
          <p:nvPr/>
        </p:nvSpPr>
        <p:spPr>
          <a:xfrm>
            <a:off x="5241450" y="903350"/>
            <a:ext cx="170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K-MEANS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75eca368cb_0_3246"/>
          <p:cNvSpPr txBox="1"/>
          <p:nvPr>
            <p:ph type="ctrTitle"/>
          </p:nvPr>
        </p:nvSpPr>
        <p:spPr>
          <a:xfrm>
            <a:off x="6488150" y="2748750"/>
            <a:ext cx="45555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CONFIGURACIÓN DE PARÁMETROS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780f0d136c_0_17"/>
          <p:cNvSpPr txBox="1"/>
          <p:nvPr/>
        </p:nvSpPr>
        <p:spPr>
          <a:xfrm>
            <a:off x="5098374" y="891775"/>
            <a:ext cx="199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VARIABLES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0" name="Google Shape;1150;g2780f0d136c_0_17"/>
          <p:cNvSpPr txBox="1"/>
          <p:nvPr/>
        </p:nvSpPr>
        <p:spPr>
          <a:xfrm>
            <a:off x="3417966" y="1992990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UTILIZADAS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1" name="Google Shape;1151;g2780f0d136c_0_17"/>
          <p:cNvSpPr txBox="1"/>
          <p:nvPr/>
        </p:nvSpPr>
        <p:spPr>
          <a:xfrm>
            <a:off x="3418575" y="2340250"/>
            <a:ext cx="543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Todas las variables posibles codificando las no numéricas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2" name="Google Shape;1152;g2780f0d136c_0_17"/>
          <p:cNvSpPr txBox="1"/>
          <p:nvPr/>
        </p:nvSpPr>
        <p:spPr>
          <a:xfrm>
            <a:off x="3378629" y="3094236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NUEVA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3" name="Google Shape;1153;g2780f0d136c_0_17"/>
          <p:cNvSpPr txBox="1"/>
          <p:nvPr/>
        </p:nvSpPr>
        <p:spPr>
          <a:xfrm>
            <a:off x="3379350" y="345932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Creamos una nueva columna llamada REGION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4" name="Google Shape;1154;g2780f0d136c_0_17"/>
          <p:cNvSpPr txBox="1"/>
          <p:nvPr/>
        </p:nvSpPr>
        <p:spPr>
          <a:xfrm>
            <a:off x="3379361" y="419546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NO </a:t>
            </a: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UTILIZADAS</a:t>
            </a:r>
            <a:endParaRPr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5" name="Google Shape;1155;g2780f0d136c_0_17"/>
          <p:cNvSpPr txBox="1"/>
          <p:nvPr/>
        </p:nvSpPr>
        <p:spPr>
          <a:xfrm>
            <a:off x="3379950" y="4560551"/>
            <a:ext cx="54321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PROVINCE y REGION durante el entrenamiento, pero si después para su identificación por clusters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780f0d136c_0_2"/>
          <p:cNvSpPr txBox="1"/>
          <p:nvPr>
            <p:ph idx="1" type="body"/>
          </p:nvPr>
        </p:nvSpPr>
        <p:spPr>
          <a:xfrm>
            <a:off x="3264150" y="931200"/>
            <a:ext cx="566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>
                <a:latin typeface="Montserrat Medium"/>
                <a:ea typeface="Montserrat Medium"/>
                <a:cs typeface="Montserrat Medium"/>
                <a:sym typeface="Montserrat Medium"/>
              </a:rPr>
              <a:t>TRANSFORMACIÓN DE VARIABLES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61" name="Google Shape;1161;g2780f0d136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185" y="1836350"/>
            <a:ext cx="5843625" cy="34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780f0d136c_0_33"/>
          <p:cNvSpPr txBox="1"/>
          <p:nvPr/>
        </p:nvSpPr>
        <p:spPr>
          <a:xfrm>
            <a:off x="4344900" y="854075"/>
            <a:ext cx="350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MÉTODO DEL CODO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67" name="Google Shape;1167;g2780f0d136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626" y="1649137"/>
            <a:ext cx="5022850" cy="4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780f0d136c_0_24"/>
          <p:cNvSpPr txBox="1"/>
          <p:nvPr/>
        </p:nvSpPr>
        <p:spPr>
          <a:xfrm>
            <a:off x="4212887" y="911875"/>
            <a:ext cx="376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ANÁLISIS DE SILUETAS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73" name="Google Shape;1173;g2780f0d136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875" y="1601275"/>
            <a:ext cx="5942225" cy="46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75eca368cb_0_3812"/>
          <p:cNvSpPr txBox="1"/>
          <p:nvPr>
            <p:ph type="title"/>
          </p:nvPr>
        </p:nvSpPr>
        <p:spPr>
          <a:xfrm>
            <a:off x="1245025" y="2838150"/>
            <a:ext cx="40083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800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ENTRENAMIENTO DEL MODELO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2023-08-13T03:48:38Z</dcterms:created>
  <dc:creator>Federico Farias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