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 Medium" panose="000006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i7rYh/2vfj3VdmBFegU5banmg0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33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8" name="Google Shape;18;p12"/>
          <p:cNvPicPr preferRelativeResize="0"/>
          <p:nvPr/>
        </p:nvPicPr>
        <p:blipFill rotWithShape="1">
          <a:blip r:embed="rId2">
            <a:alphaModFix/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17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>
            <a:spLocks noGrp="1"/>
          </p:cNvSpPr>
          <p:nvPr>
            <p:ph type="dt" idx="10"/>
          </p:nvPr>
        </p:nvSpPr>
        <p:spPr>
          <a:xfrm>
            <a:off x="4267200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ftr" idx="11"/>
          </p:nvPr>
        </p:nvSpPr>
        <p:spPr>
          <a:xfrm>
            <a:off x="6479721" y="6356350"/>
            <a:ext cx="26615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sldNum" idx="12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2 Column">
  <p:cSld name="Content 2 Column">
    <p:bg>
      <p:bgPr>
        <a:solidFill>
          <a:schemeClr val="dk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1485900" y="2563123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2"/>
          </p:nvPr>
        </p:nvSpPr>
        <p:spPr>
          <a:xfrm>
            <a:off x="1485664" y="3070348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3"/>
          </p:nvPr>
        </p:nvSpPr>
        <p:spPr>
          <a:xfrm>
            <a:off x="6673004" y="2563123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4"/>
          </p:nvPr>
        </p:nvSpPr>
        <p:spPr>
          <a:xfrm>
            <a:off x="6673143" y="3070348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5"/>
          </p:nvPr>
        </p:nvSpPr>
        <p:spPr>
          <a:xfrm>
            <a:off x="1485899" y="4319431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6"/>
          </p:nvPr>
        </p:nvSpPr>
        <p:spPr>
          <a:xfrm>
            <a:off x="1486412" y="4826656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7"/>
          </p:nvPr>
        </p:nvSpPr>
        <p:spPr>
          <a:xfrm>
            <a:off x="6672630" y="4319431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8"/>
          </p:nvPr>
        </p:nvSpPr>
        <p:spPr>
          <a:xfrm>
            <a:off x="6673143" y="4826656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2" name="Google Shape;132;p22"/>
          <p:cNvCxnSpPr/>
          <p:nvPr/>
        </p:nvCxnSpPr>
        <p:spPr>
          <a:xfrm>
            <a:off x="8688388" y="0"/>
            <a:ext cx="3503612" cy="235295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" name="Google Shape;133;p22"/>
          <p:cNvCxnSpPr/>
          <p:nvPr/>
        </p:nvCxnSpPr>
        <p:spPr>
          <a:xfrm>
            <a:off x="9720943" y="0"/>
            <a:ext cx="2471057" cy="26990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55816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37" name="Google Shape;137;p23"/>
          <p:cNvCxnSpPr/>
          <p:nvPr/>
        </p:nvCxnSpPr>
        <p:spPr>
          <a:xfrm rot="10800000" flipH="1">
            <a:off x="2209800" y="0"/>
            <a:ext cx="2438400" cy="685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8" name="Google Shape;138;p23"/>
          <p:cNvSpPr txBox="1">
            <a:spLocks noGrp="1"/>
          </p:cNvSpPr>
          <p:nvPr>
            <p:ph type="body" idx="1"/>
          </p:nvPr>
        </p:nvSpPr>
        <p:spPr>
          <a:xfrm>
            <a:off x="5922254" y="246951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2"/>
          </p:nvPr>
        </p:nvSpPr>
        <p:spPr>
          <a:xfrm>
            <a:off x="5921828" y="279894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3"/>
          </p:nvPr>
        </p:nvSpPr>
        <p:spPr>
          <a:xfrm>
            <a:off x="5922254" y="356931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4"/>
          </p:nvPr>
        </p:nvSpPr>
        <p:spPr>
          <a:xfrm>
            <a:off x="5921828" y="389873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body" idx="5"/>
          </p:nvPr>
        </p:nvSpPr>
        <p:spPr>
          <a:xfrm>
            <a:off x="5922254" y="466910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6"/>
          </p:nvPr>
        </p:nvSpPr>
        <p:spPr>
          <a:xfrm>
            <a:off x="5921828" y="499853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dt" idx="10"/>
          </p:nvPr>
        </p:nvSpPr>
        <p:spPr>
          <a:xfrm>
            <a:off x="5919680" y="6356350"/>
            <a:ext cx="9475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ftr" idx="11"/>
          </p:nvPr>
        </p:nvSpPr>
        <p:spPr>
          <a:xfrm>
            <a:off x="7161955" y="6356350"/>
            <a:ext cx="32439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sldNum" idx="12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body" idx="2"/>
          </p:nvPr>
        </p:nvSpPr>
        <p:spPr>
          <a:xfrm>
            <a:off x="1243104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3"/>
          </p:nvPr>
        </p:nvSpPr>
        <p:spPr>
          <a:xfrm>
            <a:off x="4647665" y="2776936"/>
            <a:ext cx="289667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4"/>
          </p:nvPr>
        </p:nvSpPr>
        <p:spPr>
          <a:xfrm>
            <a:off x="4647665" y="3834606"/>
            <a:ext cx="2896671" cy="199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3" name="Google Shape;153;p24"/>
          <p:cNvCxnSpPr/>
          <p:nvPr/>
        </p:nvCxnSpPr>
        <p:spPr>
          <a:xfrm flipH="1">
            <a:off x="0" y="0"/>
            <a:ext cx="1238250" cy="31051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4" name="Google Shape;154;p24"/>
          <p:cNvCxnSpPr/>
          <p:nvPr/>
        </p:nvCxnSpPr>
        <p:spPr>
          <a:xfrm flipH="1">
            <a:off x="0" y="0"/>
            <a:ext cx="2238376" cy="2476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5" name="Google Shape;155;p24"/>
          <p:cNvSpPr txBox="1">
            <a:spLocks noGrp="1"/>
          </p:cNvSpPr>
          <p:nvPr>
            <p:ph type="body" idx="5"/>
          </p:nvPr>
        </p:nvSpPr>
        <p:spPr>
          <a:xfrm>
            <a:off x="8066421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6"/>
          </p:nvPr>
        </p:nvSpPr>
        <p:spPr>
          <a:xfrm>
            <a:off x="8066421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 Content">
  <p:cSld name="3  Content">
    <p:bg>
      <p:bgPr>
        <a:solidFill>
          <a:schemeClr val="dk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65141" y="2358007"/>
            <a:ext cx="243840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0625" y="2531837"/>
            <a:ext cx="21907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45608" y="2421056"/>
            <a:ext cx="23241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>
            <a:spLocks noGrp="1"/>
          </p:cNvSpPr>
          <p:nvPr>
            <p:ph type="body" idx="1"/>
          </p:nvPr>
        </p:nvSpPr>
        <p:spPr>
          <a:xfrm>
            <a:off x="2063855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body" idx="2"/>
          </p:nvPr>
        </p:nvSpPr>
        <p:spPr>
          <a:xfrm>
            <a:off x="5475514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3"/>
          </p:nvPr>
        </p:nvSpPr>
        <p:spPr>
          <a:xfrm>
            <a:off x="8887174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body" idx="4"/>
          </p:nvPr>
        </p:nvSpPr>
        <p:spPr>
          <a:xfrm>
            <a:off x="1129698" y="4824188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body" idx="5"/>
          </p:nvPr>
        </p:nvSpPr>
        <p:spPr>
          <a:xfrm>
            <a:off x="1129698" y="5280763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body" idx="6"/>
          </p:nvPr>
        </p:nvSpPr>
        <p:spPr>
          <a:xfrm>
            <a:off x="4526261" y="4824188"/>
            <a:ext cx="3139479" cy="462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body" idx="7"/>
          </p:nvPr>
        </p:nvSpPr>
        <p:spPr>
          <a:xfrm>
            <a:off x="4526261" y="5280763"/>
            <a:ext cx="3139479" cy="462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body" idx="8"/>
          </p:nvPr>
        </p:nvSpPr>
        <p:spPr>
          <a:xfrm>
            <a:off x="7938210" y="4824188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body" idx="9"/>
          </p:nvPr>
        </p:nvSpPr>
        <p:spPr>
          <a:xfrm>
            <a:off x="7938210" y="5280763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TxTwoObj">
  <p:cSld name="TWO_OBJECTS_WITH_TEXT">
    <p:bg>
      <p:bgPr>
        <a:solidFill>
          <a:schemeClr val="accen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body" idx="2"/>
          </p:nvPr>
        </p:nvSpPr>
        <p:spPr>
          <a:xfrm>
            <a:off x="2933700" y="3834606"/>
            <a:ext cx="3924300" cy="199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body" idx="3"/>
          </p:nvPr>
        </p:nvSpPr>
        <p:spPr>
          <a:xfrm>
            <a:off x="7410173" y="2776936"/>
            <a:ext cx="394362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body" idx="4"/>
          </p:nvPr>
        </p:nvSpPr>
        <p:spPr>
          <a:xfrm>
            <a:off x="7410173" y="3834606"/>
            <a:ext cx="3943627" cy="199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6" name="Google Shape;186;p26"/>
          <p:cNvPicPr preferRelativeResize="0"/>
          <p:nvPr/>
        </p:nvPicPr>
        <p:blipFill rotWithShape="1">
          <a:blip r:embed="rId2">
            <a:alphaModFix/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accent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7"/>
          <p:cNvSpPr txBox="1">
            <a:spLocks noGrp="1"/>
          </p:cNvSpPr>
          <p:nvPr>
            <p:ph type="body" idx="1"/>
          </p:nvPr>
        </p:nvSpPr>
        <p:spPr>
          <a:xfrm>
            <a:off x="748749" y="1361938"/>
            <a:ext cx="6765925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27"/>
          <p:cNvSpPr>
            <a:spLocks noGrp="1"/>
          </p:cNvSpPr>
          <p:nvPr>
            <p:ph type="chart" idx="2"/>
          </p:nvPr>
        </p:nvSpPr>
        <p:spPr>
          <a:xfrm>
            <a:off x="838200" y="2286002"/>
            <a:ext cx="6094270" cy="354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7"/>
          <p:cNvSpPr txBox="1">
            <a:spLocks noGrp="1"/>
          </p:cNvSpPr>
          <p:nvPr>
            <p:ph type="body" idx="3"/>
          </p:nvPr>
        </p:nvSpPr>
        <p:spPr>
          <a:xfrm>
            <a:off x="7858125" y="2284624"/>
            <a:ext cx="3147332" cy="306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2" name="Google Shape;192;p27"/>
          <p:cNvSpPr txBox="1">
            <a:spLocks noGrp="1"/>
          </p:cNvSpPr>
          <p:nvPr>
            <p:ph type="body" idx="4"/>
          </p:nvPr>
        </p:nvSpPr>
        <p:spPr>
          <a:xfrm>
            <a:off x="7858125" y="2779713"/>
            <a:ext cx="3148013" cy="309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None/>
              <a:defRPr sz="1100">
                <a:solidFill>
                  <a:srgbClr val="595959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50"/>
              <a:buNone/>
              <a:defRPr sz="1050">
                <a:solidFill>
                  <a:srgbClr val="595959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2">
  <p:cSld name="Timeline 2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/>
          <p:nvPr/>
        </p:nvSpPr>
        <p:spPr>
          <a:xfrm>
            <a:off x="0" y="3057683"/>
            <a:ext cx="12191998" cy="20101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8"/>
          <p:cNvSpPr txBox="1">
            <a:spLocks noGrp="1"/>
          </p:cNvSpPr>
          <p:nvPr>
            <p:ph type="body" idx="1"/>
          </p:nvPr>
        </p:nvSpPr>
        <p:spPr>
          <a:xfrm>
            <a:off x="914399" y="3354712"/>
            <a:ext cx="7315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0" name="Google Shape;200;p28"/>
          <p:cNvSpPr txBox="1">
            <a:spLocks noGrp="1"/>
          </p:cNvSpPr>
          <p:nvPr>
            <p:ph type="body" idx="2"/>
          </p:nvPr>
        </p:nvSpPr>
        <p:spPr>
          <a:xfrm>
            <a:off x="19659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body" idx="3"/>
          </p:nvPr>
        </p:nvSpPr>
        <p:spPr>
          <a:xfrm>
            <a:off x="275388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2" name="Google Shape;202;p28"/>
          <p:cNvSpPr txBox="1">
            <a:spLocks noGrp="1"/>
          </p:cNvSpPr>
          <p:nvPr>
            <p:ph type="body" idx="4"/>
          </p:nvPr>
        </p:nvSpPr>
        <p:spPr>
          <a:xfrm>
            <a:off x="354180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3" name="Google Shape;203;p28"/>
          <p:cNvSpPr txBox="1">
            <a:spLocks noGrp="1"/>
          </p:cNvSpPr>
          <p:nvPr>
            <p:ph type="body" idx="5"/>
          </p:nvPr>
        </p:nvSpPr>
        <p:spPr>
          <a:xfrm>
            <a:off x="432972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4" name="Google Shape;204;p28"/>
          <p:cNvSpPr txBox="1">
            <a:spLocks noGrp="1"/>
          </p:cNvSpPr>
          <p:nvPr>
            <p:ph type="body" idx="6"/>
          </p:nvPr>
        </p:nvSpPr>
        <p:spPr>
          <a:xfrm>
            <a:off x="511764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5" name="Google Shape;205;p28"/>
          <p:cNvSpPr txBox="1">
            <a:spLocks noGrp="1"/>
          </p:cNvSpPr>
          <p:nvPr>
            <p:ph type="body" idx="7"/>
          </p:nvPr>
        </p:nvSpPr>
        <p:spPr>
          <a:xfrm>
            <a:off x="59055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28"/>
          <p:cNvSpPr txBox="1">
            <a:spLocks noGrp="1"/>
          </p:cNvSpPr>
          <p:nvPr>
            <p:ph type="body" idx="8"/>
          </p:nvPr>
        </p:nvSpPr>
        <p:spPr>
          <a:xfrm>
            <a:off x="669348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7" name="Google Shape;207;p28"/>
          <p:cNvSpPr txBox="1">
            <a:spLocks noGrp="1"/>
          </p:cNvSpPr>
          <p:nvPr>
            <p:ph type="body" idx="9"/>
          </p:nvPr>
        </p:nvSpPr>
        <p:spPr>
          <a:xfrm>
            <a:off x="748140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8" name="Google Shape;208;p28"/>
          <p:cNvSpPr txBox="1">
            <a:spLocks noGrp="1"/>
          </p:cNvSpPr>
          <p:nvPr>
            <p:ph type="body" idx="13"/>
          </p:nvPr>
        </p:nvSpPr>
        <p:spPr>
          <a:xfrm>
            <a:off x="826932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9" name="Google Shape;209;p28"/>
          <p:cNvSpPr txBox="1">
            <a:spLocks noGrp="1"/>
          </p:cNvSpPr>
          <p:nvPr>
            <p:ph type="body" idx="14"/>
          </p:nvPr>
        </p:nvSpPr>
        <p:spPr>
          <a:xfrm>
            <a:off x="905724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0" name="Google Shape;210;p28"/>
          <p:cNvSpPr txBox="1">
            <a:spLocks noGrp="1"/>
          </p:cNvSpPr>
          <p:nvPr>
            <p:ph type="body" idx="15"/>
          </p:nvPr>
        </p:nvSpPr>
        <p:spPr>
          <a:xfrm>
            <a:off x="98451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body" idx="16"/>
          </p:nvPr>
        </p:nvSpPr>
        <p:spPr>
          <a:xfrm>
            <a:off x="10633085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2" name="Google Shape;212;p28"/>
          <p:cNvSpPr txBox="1">
            <a:spLocks noGrp="1"/>
          </p:cNvSpPr>
          <p:nvPr>
            <p:ph type="body" idx="17"/>
          </p:nvPr>
        </p:nvSpPr>
        <p:spPr>
          <a:xfrm>
            <a:off x="914400" y="4292468"/>
            <a:ext cx="7315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3" name="Google Shape;213;p28"/>
          <p:cNvSpPr txBox="1">
            <a:spLocks noGrp="1"/>
          </p:cNvSpPr>
          <p:nvPr>
            <p:ph type="body" idx="18"/>
          </p:nvPr>
        </p:nvSpPr>
        <p:spPr>
          <a:xfrm>
            <a:off x="1969915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4" name="Google Shape;214;p28"/>
          <p:cNvSpPr txBox="1">
            <a:spLocks noGrp="1"/>
          </p:cNvSpPr>
          <p:nvPr>
            <p:ph type="body" idx="19"/>
          </p:nvPr>
        </p:nvSpPr>
        <p:spPr>
          <a:xfrm>
            <a:off x="2757602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5" name="Google Shape;215;p28"/>
          <p:cNvSpPr txBox="1">
            <a:spLocks noGrp="1"/>
          </p:cNvSpPr>
          <p:nvPr>
            <p:ph type="body" idx="20"/>
          </p:nvPr>
        </p:nvSpPr>
        <p:spPr>
          <a:xfrm>
            <a:off x="3545289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28"/>
          <p:cNvSpPr txBox="1">
            <a:spLocks noGrp="1"/>
          </p:cNvSpPr>
          <p:nvPr>
            <p:ph type="body" idx="21"/>
          </p:nvPr>
        </p:nvSpPr>
        <p:spPr>
          <a:xfrm>
            <a:off x="4332976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7" name="Google Shape;217;p28"/>
          <p:cNvSpPr txBox="1">
            <a:spLocks noGrp="1"/>
          </p:cNvSpPr>
          <p:nvPr>
            <p:ph type="body" idx="22"/>
          </p:nvPr>
        </p:nvSpPr>
        <p:spPr>
          <a:xfrm>
            <a:off x="5120663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8" name="Google Shape;218;p28"/>
          <p:cNvSpPr txBox="1">
            <a:spLocks noGrp="1"/>
          </p:cNvSpPr>
          <p:nvPr>
            <p:ph type="body" idx="23"/>
          </p:nvPr>
        </p:nvSpPr>
        <p:spPr>
          <a:xfrm>
            <a:off x="5908350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9" name="Google Shape;219;p28"/>
          <p:cNvSpPr txBox="1">
            <a:spLocks noGrp="1"/>
          </p:cNvSpPr>
          <p:nvPr>
            <p:ph type="body" idx="24"/>
          </p:nvPr>
        </p:nvSpPr>
        <p:spPr>
          <a:xfrm>
            <a:off x="6696037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0" name="Google Shape;220;p28"/>
          <p:cNvSpPr txBox="1">
            <a:spLocks noGrp="1"/>
          </p:cNvSpPr>
          <p:nvPr>
            <p:ph type="body" idx="25"/>
          </p:nvPr>
        </p:nvSpPr>
        <p:spPr>
          <a:xfrm>
            <a:off x="7483724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28"/>
          <p:cNvSpPr txBox="1">
            <a:spLocks noGrp="1"/>
          </p:cNvSpPr>
          <p:nvPr>
            <p:ph type="body" idx="26"/>
          </p:nvPr>
        </p:nvSpPr>
        <p:spPr>
          <a:xfrm>
            <a:off x="8271411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2" name="Google Shape;222;p28"/>
          <p:cNvSpPr txBox="1">
            <a:spLocks noGrp="1"/>
          </p:cNvSpPr>
          <p:nvPr>
            <p:ph type="body" idx="27"/>
          </p:nvPr>
        </p:nvSpPr>
        <p:spPr>
          <a:xfrm>
            <a:off x="9059098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3" name="Google Shape;223;p28"/>
          <p:cNvSpPr txBox="1">
            <a:spLocks noGrp="1"/>
          </p:cNvSpPr>
          <p:nvPr>
            <p:ph type="body" idx="28"/>
          </p:nvPr>
        </p:nvSpPr>
        <p:spPr>
          <a:xfrm>
            <a:off x="9846785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4" name="Google Shape;224;p28"/>
          <p:cNvSpPr txBox="1">
            <a:spLocks noGrp="1"/>
          </p:cNvSpPr>
          <p:nvPr>
            <p:ph type="body" idx="29"/>
          </p:nvPr>
        </p:nvSpPr>
        <p:spPr>
          <a:xfrm>
            <a:off x="10634472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28"/>
          <p:cNvSpPr/>
          <p:nvPr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 Art">
  <p:cSld name="Smart Art">
    <p:bg>
      <p:bgPr>
        <a:solidFill>
          <a:schemeClr val="lt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3" name="Google Shape;233;p29"/>
          <p:cNvCxnSpPr/>
          <p:nvPr/>
        </p:nvCxnSpPr>
        <p:spPr>
          <a:xfrm rot="10800000" flipH="1">
            <a:off x="0" y="0"/>
            <a:ext cx="25908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4" name="Google Shape;234;p29"/>
          <p:cNvCxnSpPr/>
          <p:nvPr/>
        </p:nvCxnSpPr>
        <p:spPr>
          <a:xfrm flipH="1">
            <a:off x="0" y="0"/>
            <a:ext cx="704850" cy="102790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5" name="Google Shape;235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29"/>
          <p:cNvSpPr txBox="1">
            <a:spLocks noGrp="1"/>
          </p:cNvSpPr>
          <p:nvPr>
            <p:ph type="body" idx="1"/>
          </p:nvPr>
        </p:nvSpPr>
        <p:spPr>
          <a:xfrm>
            <a:off x="838200" y="2138363"/>
            <a:ext cx="10515600" cy="3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Slide 4 People">
  <p:cSld name="Team Slide 4 People"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0"/>
          <p:cNvSpPr>
            <a:spLocks noGrp="1"/>
          </p:cNvSpPr>
          <p:nvPr>
            <p:ph type="pic" idx="2"/>
          </p:nvPr>
        </p:nvSpPr>
        <p:spPr>
          <a:xfrm>
            <a:off x="1487181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0" name="Google Shape;240;p30"/>
          <p:cNvSpPr txBox="1">
            <a:spLocks noGrp="1"/>
          </p:cNvSpPr>
          <p:nvPr>
            <p:ph type="body" idx="1"/>
          </p:nvPr>
        </p:nvSpPr>
        <p:spPr>
          <a:xfrm>
            <a:off x="1311558" y="5084524"/>
            <a:ext cx="2196619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41" name="Google Shape;241;p30"/>
          <p:cNvSpPr txBox="1">
            <a:spLocks noGrp="1"/>
          </p:cNvSpPr>
          <p:nvPr>
            <p:ph type="body" idx="3"/>
          </p:nvPr>
        </p:nvSpPr>
        <p:spPr>
          <a:xfrm>
            <a:off x="1487181" y="5464114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42" name="Google Shape;242;p30"/>
          <p:cNvSpPr>
            <a:spLocks noGrp="1"/>
          </p:cNvSpPr>
          <p:nvPr>
            <p:ph type="pic" idx="4"/>
          </p:nvPr>
        </p:nvSpPr>
        <p:spPr>
          <a:xfrm>
            <a:off x="3836914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3" name="Google Shape;243;p30"/>
          <p:cNvSpPr txBox="1">
            <a:spLocks noGrp="1"/>
          </p:cNvSpPr>
          <p:nvPr>
            <p:ph type="body" idx="5"/>
          </p:nvPr>
        </p:nvSpPr>
        <p:spPr>
          <a:xfrm>
            <a:off x="3707607" y="5099206"/>
            <a:ext cx="2145049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44" name="Google Shape;244;p30"/>
          <p:cNvSpPr txBox="1">
            <a:spLocks noGrp="1"/>
          </p:cNvSpPr>
          <p:nvPr>
            <p:ph type="body" idx="6"/>
          </p:nvPr>
        </p:nvSpPr>
        <p:spPr>
          <a:xfrm>
            <a:off x="3836913" y="5478796"/>
            <a:ext cx="1855949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45" name="Google Shape;245;p30"/>
          <p:cNvSpPr>
            <a:spLocks noGrp="1"/>
          </p:cNvSpPr>
          <p:nvPr>
            <p:ph type="pic" idx="7"/>
          </p:nvPr>
        </p:nvSpPr>
        <p:spPr>
          <a:xfrm>
            <a:off x="632757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6" name="Google Shape;246;p30"/>
          <p:cNvSpPr txBox="1">
            <a:spLocks noGrp="1"/>
          </p:cNvSpPr>
          <p:nvPr>
            <p:ph type="body" idx="8"/>
          </p:nvPr>
        </p:nvSpPr>
        <p:spPr>
          <a:xfrm>
            <a:off x="6198271" y="5099206"/>
            <a:ext cx="2132985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47" name="Google Shape;247;p30"/>
          <p:cNvSpPr txBox="1">
            <a:spLocks noGrp="1"/>
          </p:cNvSpPr>
          <p:nvPr>
            <p:ph type="body" idx="9"/>
          </p:nvPr>
        </p:nvSpPr>
        <p:spPr>
          <a:xfrm>
            <a:off x="6327577" y="5478796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48" name="Google Shape;248;p30"/>
          <p:cNvSpPr>
            <a:spLocks noGrp="1"/>
          </p:cNvSpPr>
          <p:nvPr>
            <p:ph type="pic" idx="13"/>
          </p:nvPr>
        </p:nvSpPr>
        <p:spPr>
          <a:xfrm>
            <a:off x="874745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9" name="Google Shape;249;p30"/>
          <p:cNvSpPr txBox="1">
            <a:spLocks noGrp="1"/>
          </p:cNvSpPr>
          <p:nvPr>
            <p:ph type="body" idx="14"/>
          </p:nvPr>
        </p:nvSpPr>
        <p:spPr>
          <a:xfrm>
            <a:off x="8618152" y="5084524"/>
            <a:ext cx="2132984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50" name="Google Shape;250;p30"/>
          <p:cNvSpPr txBox="1">
            <a:spLocks noGrp="1"/>
          </p:cNvSpPr>
          <p:nvPr>
            <p:ph type="body" idx="15"/>
          </p:nvPr>
        </p:nvSpPr>
        <p:spPr>
          <a:xfrm>
            <a:off x="8747458" y="5464114"/>
            <a:ext cx="184551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cxnSp>
        <p:nvCxnSpPr>
          <p:cNvPr id="251" name="Google Shape;251;p30"/>
          <p:cNvCxnSpPr/>
          <p:nvPr/>
        </p:nvCxnSpPr>
        <p:spPr>
          <a:xfrm rot="10800000">
            <a:off x="7334250" y="0"/>
            <a:ext cx="485775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2" name="Google Shape;252;p30"/>
          <p:cNvCxnSpPr/>
          <p:nvPr/>
        </p:nvCxnSpPr>
        <p:spPr>
          <a:xfrm>
            <a:off x="11487150" y="0"/>
            <a:ext cx="704850" cy="17240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3" name="Google Shape;253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93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22" name="Google Shape;22;p13"/>
          <p:cNvCxnSpPr/>
          <p:nvPr/>
        </p:nvCxnSpPr>
        <p:spPr>
          <a:xfrm>
            <a:off x="9096375" y="1497012"/>
            <a:ext cx="30956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" name="Google Shape;23;p13"/>
          <p:cNvCxnSpPr/>
          <p:nvPr/>
        </p:nvCxnSpPr>
        <p:spPr>
          <a:xfrm flipH="1">
            <a:off x="6953250" y="-25401"/>
            <a:ext cx="3790950" cy="69024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5224463" y="6356350"/>
            <a:ext cx="17430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Slide 8 People">
  <p:cSld name="Team Slide 8 People">
    <p:bg>
      <p:bgPr>
        <a:solidFill>
          <a:schemeClr val="dk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31"/>
          <p:cNvSpPr>
            <a:spLocks noGrp="1"/>
          </p:cNvSpPr>
          <p:nvPr>
            <p:ph type="pic" idx="2"/>
          </p:nvPr>
        </p:nvSpPr>
        <p:spPr>
          <a:xfrm>
            <a:off x="1877176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59" name="Google Shape;259;p31"/>
          <p:cNvSpPr txBox="1">
            <a:spLocks noGrp="1"/>
          </p:cNvSpPr>
          <p:nvPr>
            <p:ph type="body" idx="1"/>
          </p:nvPr>
        </p:nvSpPr>
        <p:spPr>
          <a:xfrm>
            <a:off x="1500168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0" name="Google Shape;260;p31"/>
          <p:cNvSpPr txBox="1">
            <a:spLocks noGrp="1"/>
          </p:cNvSpPr>
          <p:nvPr>
            <p:ph type="body" idx="3"/>
          </p:nvPr>
        </p:nvSpPr>
        <p:spPr>
          <a:xfrm>
            <a:off x="1390120" y="3782039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1" name="Google Shape;261;p31"/>
          <p:cNvSpPr>
            <a:spLocks noGrp="1"/>
          </p:cNvSpPr>
          <p:nvPr>
            <p:ph type="pic" idx="4"/>
          </p:nvPr>
        </p:nvSpPr>
        <p:spPr>
          <a:xfrm>
            <a:off x="4226270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62" name="Google Shape;262;p31"/>
          <p:cNvSpPr txBox="1">
            <a:spLocks noGrp="1"/>
          </p:cNvSpPr>
          <p:nvPr>
            <p:ph type="body" idx="5"/>
          </p:nvPr>
        </p:nvSpPr>
        <p:spPr>
          <a:xfrm>
            <a:off x="3849262" y="3669060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3" name="Google Shape;263;p31"/>
          <p:cNvSpPr txBox="1">
            <a:spLocks noGrp="1"/>
          </p:cNvSpPr>
          <p:nvPr>
            <p:ph type="body" idx="6"/>
          </p:nvPr>
        </p:nvSpPr>
        <p:spPr>
          <a:xfrm>
            <a:off x="3739214" y="3796721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4" name="Google Shape;264;p31"/>
          <p:cNvSpPr>
            <a:spLocks noGrp="1"/>
          </p:cNvSpPr>
          <p:nvPr>
            <p:ph type="pic" idx="7"/>
          </p:nvPr>
        </p:nvSpPr>
        <p:spPr>
          <a:xfrm>
            <a:off x="671693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65" name="Google Shape;265;p31"/>
          <p:cNvSpPr txBox="1">
            <a:spLocks noGrp="1"/>
          </p:cNvSpPr>
          <p:nvPr>
            <p:ph type="body" idx="8"/>
          </p:nvPr>
        </p:nvSpPr>
        <p:spPr>
          <a:xfrm>
            <a:off x="6339926" y="3669060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6" name="Google Shape;266;p31"/>
          <p:cNvSpPr txBox="1">
            <a:spLocks noGrp="1"/>
          </p:cNvSpPr>
          <p:nvPr>
            <p:ph type="body" idx="9"/>
          </p:nvPr>
        </p:nvSpPr>
        <p:spPr>
          <a:xfrm>
            <a:off x="6217963" y="3796721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7" name="Google Shape;267;p31"/>
          <p:cNvSpPr>
            <a:spLocks noGrp="1"/>
          </p:cNvSpPr>
          <p:nvPr>
            <p:ph type="pic" idx="13"/>
          </p:nvPr>
        </p:nvSpPr>
        <p:spPr>
          <a:xfrm>
            <a:off x="913681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68" name="Google Shape;268;p31"/>
          <p:cNvSpPr txBox="1">
            <a:spLocks noGrp="1"/>
          </p:cNvSpPr>
          <p:nvPr>
            <p:ph type="body" idx="14"/>
          </p:nvPr>
        </p:nvSpPr>
        <p:spPr>
          <a:xfrm>
            <a:off x="8759806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9" name="Google Shape;269;p31"/>
          <p:cNvSpPr txBox="1">
            <a:spLocks noGrp="1"/>
          </p:cNvSpPr>
          <p:nvPr>
            <p:ph type="body" idx="15"/>
          </p:nvPr>
        </p:nvSpPr>
        <p:spPr>
          <a:xfrm>
            <a:off x="8634432" y="3782039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70" name="Google Shape;270;p31"/>
          <p:cNvSpPr>
            <a:spLocks noGrp="1"/>
          </p:cNvSpPr>
          <p:nvPr>
            <p:ph type="pic" idx="16"/>
          </p:nvPr>
        </p:nvSpPr>
        <p:spPr>
          <a:xfrm>
            <a:off x="1877176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71" name="Google Shape;271;p31"/>
          <p:cNvSpPr txBox="1">
            <a:spLocks noGrp="1"/>
          </p:cNvSpPr>
          <p:nvPr>
            <p:ph type="body" idx="17"/>
          </p:nvPr>
        </p:nvSpPr>
        <p:spPr>
          <a:xfrm>
            <a:off x="1500168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72" name="Google Shape;272;p31"/>
          <p:cNvSpPr txBox="1">
            <a:spLocks noGrp="1"/>
          </p:cNvSpPr>
          <p:nvPr>
            <p:ph type="body" idx="18"/>
          </p:nvPr>
        </p:nvSpPr>
        <p:spPr>
          <a:xfrm>
            <a:off x="1390120" y="5640875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73" name="Google Shape;273;p31"/>
          <p:cNvSpPr>
            <a:spLocks noGrp="1"/>
          </p:cNvSpPr>
          <p:nvPr>
            <p:ph type="pic" idx="19"/>
          </p:nvPr>
        </p:nvSpPr>
        <p:spPr>
          <a:xfrm>
            <a:off x="4226270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74" name="Google Shape;274;p31"/>
          <p:cNvSpPr txBox="1">
            <a:spLocks noGrp="1"/>
          </p:cNvSpPr>
          <p:nvPr>
            <p:ph type="body" idx="20"/>
          </p:nvPr>
        </p:nvSpPr>
        <p:spPr>
          <a:xfrm>
            <a:off x="3849262" y="5527896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75" name="Google Shape;275;p31"/>
          <p:cNvSpPr txBox="1">
            <a:spLocks noGrp="1"/>
          </p:cNvSpPr>
          <p:nvPr>
            <p:ph type="body" idx="21"/>
          </p:nvPr>
        </p:nvSpPr>
        <p:spPr>
          <a:xfrm>
            <a:off x="3739214" y="5655557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76" name="Google Shape;276;p31"/>
          <p:cNvSpPr>
            <a:spLocks noGrp="1"/>
          </p:cNvSpPr>
          <p:nvPr>
            <p:ph type="pic" idx="22"/>
          </p:nvPr>
        </p:nvSpPr>
        <p:spPr>
          <a:xfrm>
            <a:off x="671693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77" name="Google Shape;277;p31"/>
          <p:cNvSpPr txBox="1">
            <a:spLocks noGrp="1"/>
          </p:cNvSpPr>
          <p:nvPr>
            <p:ph type="body" idx="23"/>
          </p:nvPr>
        </p:nvSpPr>
        <p:spPr>
          <a:xfrm>
            <a:off x="6339926" y="5527896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78" name="Google Shape;278;p31"/>
          <p:cNvSpPr txBox="1">
            <a:spLocks noGrp="1"/>
          </p:cNvSpPr>
          <p:nvPr>
            <p:ph type="body" idx="24"/>
          </p:nvPr>
        </p:nvSpPr>
        <p:spPr>
          <a:xfrm>
            <a:off x="6229878" y="5655557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79" name="Google Shape;279;p31"/>
          <p:cNvSpPr>
            <a:spLocks noGrp="1"/>
          </p:cNvSpPr>
          <p:nvPr>
            <p:ph type="pic" idx="25"/>
          </p:nvPr>
        </p:nvSpPr>
        <p:spPr>
          <a:xfrm>
            <a:off x="913681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80" name="Google Shape;280;p31"/>
          <p:cNvSpPr txBox="1">
            <a:spLocks noGrp="1"/>
          </p:cNvSpPr>
          <p:nvPr>
            <p:ph type="body" idx="26"/>
          </p:nvPr>
        </p:nvSpPr>
        <p:spPr>
          <a:xfrm>
            <a:off x="8759806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81" name="Google Shape;281;p31"/>
          <p:cNvSpPr txBox="1">
            <a:spLocks noGrp="1"/>
          </p:cNvSpPr>
          <p:nvPr>
            <p:ph type="body" idx="27"/>
          </p:nvPr>
        </p:nvSpPr>
        <p:spPr>
          <a:xfrm>
            <a:off x="8634432" y="5640875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82" name="Google Shape;28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5" name="Google Shape;285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73953"/>
            <a:ext cx="20574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9000" y="5180889"/>
            <a:ext cx="11430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type="obj">
  <p:cSld name="OBJECT">
    <p:bg>
      <p:bgPr>
        <a:solidFill>
          <a:schemeClr val="dk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14"/>
          <p:cNvPicPr preferRelativeResize="0"/>
          <p:nvPr/>
        </p:nvPicPr>
        <p:blipFill rotWithShape="1">
          <a:blip r:embed="rId2">
            <a:alphaModFix/>
          </a:blip>
          <a:srcRect t="18301" r="28340" b="23070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1333499" y="2924175"/>
            <a:ext cx="3171825" cy="251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1333500" y="6356350"/>
            <a:ext cx="9851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2669886" y="6356349"/>
            <a:ext cx="24828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/>
          <p:nvPr/>
        </p:nvSpPr>
        <p:spPr>
          <a:xfrm>
            <a:off x="2113884" y="0"/>
            <a:ext cx="10078116" cy="6858000"/>
          </a:xfrm>
          <a:custGeom>
            <a:avLst/>
            <a:gdLst/>
            <a:ahLst/>
            <a:cxnLst/>
            <a:rect l="l" t="t" r="r" b="b"/>
            <a:pathLst>
              <a:path w="10078116" h="6858000" extrusionOk="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5"/>
          <p:cNvSpPr txBox="1"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body" idx="1"/>
          </p:nvPr>
        </p:nvSpPr>
        <p:spPr>
          <a:xfrm>
            <a:off x="148318" y="148113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2"/>
          </p:nvPr>
        </p:nvSpPr>
        <p:spPr>
          <a:xfrm>
            <a:off x="714375" y="2557463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3"/>
          </p:nvPr>
        </p:nvSpPr>
        <p:spPr>
          <a:xfrm>
            <a:off x="1320800" y="363378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4"/>
          </p:nvPr>
        </p:nvSpPr>
        <p:spPr>
          <a:xfrm>
            <a:off x="1905000" y="4710114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5"/>
          </p:nvPr>
        </p:nvSpPr>
        <p:spPr>
          <a:xfrm>
            <a:off x="4401535" y="1594478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6"/>
          </p:nvPr>
        </p:nvSpPr>
        <p:spPr>
          <a:xfrm>
            <a:off x="4986028" y="2673328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7"/>
          </p:nvPr>
        </p:nvSpPr>
        <p:spPr>
          <a:xfrm>
            <a:off x="5576937" y="375539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8"/>
          </p:nvPr>
        </p:nvSpPr>
        <p:spPr>
          <a:xfrm>
            <a:off x="6175279" y="4824430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5" name="Google Shape;45;p15"/>
          <p:cNvCxnSpPr/>
          <p:nvPr/>
        </p:nvCxnSpPr>
        <p:spPr>
          <a:xfrm>
            <a:off x="4353515" y="5023933"/>
            <a:ext cx="1513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6" name="Google Shape;46;p15"/>
          <p:cNvCxnSpPr/>
          <p:nvPr/>
        </p:nvCxnSpPr>
        <p:spPr>
          <a:xfrm>
            <a:off x="3759917" y="3948451"/>
            <a:ext cx="1513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7" name="Google Shape;47;p15"/>
          <p:cNvCxnSpPr/>
          <p:nvPr/>
        </p:nvCxnSpPr>
        <p:spPr>
          <a:xfrm>
            <a:off x="3173453" y="2872686"/>
            <a:ext cx="1513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" name="Google Shape;48;p15"/>
          <p:cNvCxnSpPr/>
          <p:nvPr/>
        </p:nvCxnSpPr>
        <p:spPr>
          <a:xfrm>
            <a:off x="2586263" y="1796083"/>
            <a:ext cx="1513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" name="Google Shape;4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ftr" idx="11"/>
          </p:nvPr>
        </p:nvSpPr>
        <p:spPr>
          <a:xfrm>
            <a:off x="6175279" y="6356350"/>
            <a:ext cx="1808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sldNum" idx="12"/>
          </p:nvPr>
        </p:nvSpPr>
        <p:spPr>
          <a:xfrm>
            <a:off x="10810874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nding">
  <p:cSld name="Funding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6"/>
          <p:cNvCxnSpPr/>
          <p:nvPr/>
        </p:nvCxnSpPr>
        <p:spPr>
          <a:xfrm flipH="1">
            <a:off x="0" y="0"/>
            <a:ext cx="1238250" cy="132805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4" name="Google Shape;54;p16"/>
          <p:cNvCxnSpPr/>
          <p:nvPr/>
        </p:nvCxnSpPr>
        <p:spPr>
          <a:xfrm flipH="1">
            <a:off x="0" y="0"/>
            <a:ext cx="3790950" cy="89217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1075447" y="2118642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8200" y="3788813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3"/>
          </p:nvPr>
        </p:nvSpPr>
        <p:spPr>
          <a:xfrm>
            <a:off x="838200" y="4464810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body" idx="4"/>
          </p:nvPr>
        </p:nvSpPr>
        <p:spPr>
          <a:xfrm>
            <a:off x="838200" y="5120722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5"/>
          </p:nvPr>
        </p:nvSpPr>
        <p:spPr>
          <a:xfrm>
            <a:off x="3811391" y="2118642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6"/>
          </p:nvPr>
        </p:nvSpPr>
        <p:spPr>
          <a:xfrm>
            <a:off x="3562665" y="3788813"/>
            <a:ext cx="2342205" cy="80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7"/>
          </p:nvPr>
        </p:nvSpPr>
        <p:spPr>
          <a:xfrm>
            <a:off x="3562665" y="4464810"/>
            <a:ext cx="2342205" cy="438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8"/>
          </p:nvPr>
        </p:nvSpPr>
        <p:spPr>
          <a:xfrm>
            <a:off x="3562665" y="5120722"/>
            <a:ext cx="2342205" cy="853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9"/>
          </p:nvPr>
        </p:nvSpPr>
        <p:spPr>
          <a:xfrm>
            <a:off x="6524377" y="2118642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3"/>
          </p:nvPr>
        </p:nvSpPr>
        <p:spPr>
          <a:xfrm>
            <a:off x="6298609" y="3788813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4"/>
          </p:nvPr>
        </p:nvSpPr>
        <p:spPr>
          <a:xfrm>
            <a:off x="6298609" y="4464810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5"/>
          </p:nvPr>
        </p:nvSpPr>
        <p:spPr>
          <a:xfrm>
            <a:off x="6298609" y="5120722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6"/>
          </p:nvPr>
        </p:nvSpPr>
        <p:spPr>
          <a:xfrm>
            <a:off x="9260321" y="2118642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7"/>
          </p:nvPr>
        </p:nvSpPr>
        <p:spPr>
          <a:xfrm>
            <a:off x="9023074" y="3788457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8"/>
          </p:nvPr>
        </p:nvSpPr>
        <p:spPr>
          <a:xfrm>
            <a:off x="9023074" y="4464454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9"/>
          </p:nvPr>
        </p:nvSpPr>
        <p:spPr>
          <a:xfrm>
            <a:off x="9023074" y="5120366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">
  <p:cSld name="Section Break">
    <p:bg>
      <p:bgPr>
        <a:solidFill>
          <a:schemeClr val="dk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7" name="Google Shape;77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3 Column">
  <p:cSld name="Content 3 Column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5922254" y="153063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5921828" y="186006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3"/>
          </p:nvPr>
        </p:nvSpPr>
        <p:spPr>
          <a:xfrm>
            <a:off x="5922254" y="263043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4"/>
          </p:nvPr>
        </p:nvSpPr>
        <p:spPr>
          <a:xfrm>
            <a:off x="5921828" y="295985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5"/>
          </p:nvPr>
        </p:nvSpPr>
        <p:spPr>
          <a:xfrm>
            <a:off x="5922254" y="373022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6"/>
          </p:nvPr>
        </p:nvSpPr>
        <p:spPr>
          <a:xfrm>
            <a:off x="5921828" y="405965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7"/>
          </p:nvPr>
        </p:nvSpPr>
        <p:spPr>
          <a:xfrm>
            <a:off x="5920106" y="4830024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8"/>
          </p:nvPr>
        </p:nvSpPr>
        <p:spPr>
          <a:xfrm>
            <a:off x="5919680" y="5159449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dt" idx="10"/>
          </p:nvPr>
        </p:nvSpPr>
        <p:spPr>
          <a:xfrm>
            <a:off x="5919680" y="6356350"/>
            <a:ext cx="9475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ftr" idx="11"/>
          </p:nvPr>
        </p:nvSpPr>
        <p:spPr>
          <a:xfrm>
            <a:off x="7161955" y="6356350"/>
            <a:ext cx="32439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2">
            <a:alphaModFix/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 rotWithShape="1">
          <a:blip r:embed="rId2">
            <a:alphaModFix/>
          </a:blip>
          <a:srcRect t="18301" r="41824" b="23070"/>
          <a:stretch/>
        </p:blipFill>
        <p:spPr>
          <a:xfrm flipH="1">
            <a:off x="0" y="0"/>
            <a:ext cx="5441888" cy="6858000"/>
          </a:xfrm>
          <a:custGeom>
            <a:avLst/>
            <a:gdLst/>
            <a:ahLst/>
            <a:cxnLst/>
            <a:rect l="l" t="t" r="r" b="b"/>
            <a:pathLst>
              <a:path w="5441888" h="6858000" extrusionOk="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5922254" y="246951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2"/>
          </p:nvPr>
        </p:nvSpPr>
        <p:spPr>
          <a:xfrm>
            <a:off x="5921828" y="279894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3"/>
          </p:nvPr>
        </p:nvSpPr>
        <p:spPr>
          <a:xfrm>
            <a:off x="5922254" y="356931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4"/>
          </p:nvPr>
        </p:nvSpPr>
        <p:spPr>
          <a:xfrm>
            <a:off x="5921828" y="389873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5"/>
          </p:nvPr>
        </p:nvSpPr>
        <p:spPr>
          <a:xfrm>
            <a:off x="5922254" y="466910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6"/>
          </p:nvPr>
        </p:nvSpPr>
        <p:spPr>
          <a:xfrm>
            <a:off x="5921828" y="499853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">
  <p:cSld name="Summar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107" name="Google Shape;107;p20"/>
          <p:cNvCxnSpPr/>
          <p:nvPr/>
        </p:nvCxnSpPr>
        <p:spPr>
          <a:xfrm rot="10800000">
            <a:off x="0" y="876300"/>
            <a:ext cx="4762500" cy="16287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8" name="Google Shape;108;p20"/>
          <p:cNvCxnSpPr/>
          <p:nvPr/>
        </p:nvCxnSpPr>
        <p:spPr>
          <a:xfrm rot="10800000">
            <a:off x="2638425" y="0"/>
            <a:ext cx="2124076" cy="518636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9" name="Google Shape;10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rgentina.gob.ar/salud/mental-y-adicciones/suicidio" TargetMode="External"/><Relationship Id="rId3" Type="http://schemas.openxmlformats.org/officeDocument/2006/relationships/hyperlink" Target="https://www.wikipedia.org/" TargetMode="External"/><Relationship Id="rId7" Type="http://schemas.openxmlformats.org/officeDocument/2006/relationships/hyperlink" Target="https://www.argentina.gob.ar/salud/mental-y-adicciones/que-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mitpress.mit.edu/" TargetMode="External"/><Relationship Id="rId5" Type="http://schemas.openxmlformats.org/officeDocument/2006/relationships/hyperlink" Target="http://www.ibm.com/" TargetMode="External"/><Relationship Id="rId4" Type="http://schemas.openxmlformats.org/officeDocument/2006/relationships/hyperlink" Target="https://www.oracle.com/" TargetMode="External"/><Relationship Id="rId9" Type="http://schemas.openxmlformats.org/officeDocument/2006/relationships/hyperlink" Target="https://rdu.unc.edu.ar/handle/11086/2016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"/>
          <p:cNvSpPr txBox="1">
            <a:spLocks noGrp="1"/>
          </p:cNvSpPr>
          <p:nvPr>
            <p:ph type="ctrTitle"/>
          </p:nvPr>
        </p:nvSpPr>
        <p:spPr>
          <a:xfrm>
            <a:off x="3235800" y="1946737"/>
            <a:ext cx="5720400" cy="2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TRABAJO PRÁCTICO INICIAL</a:t>
            </a:r>
            <a:b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E1</a:t>
            </a:r>
            <a:b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</a:br>
            <a:b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LCSW / PP1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2" name="Google Shape;292;p1"/>
          <p:cNvSpPr txBox="1">
            <a:spLocks noGrp="1"/>
          </p:cNvSpPr>
          <p:nvPr>
            <p:ph type="subTitle" idx="1"/>
          </p:nvPr>
        </p:nvSpPr>
        <p:spPr>
          <a:xfrm>
            <a:off x="3235800" y="4443855"/>
            <a:ext cx="57204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Grupo 2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0"/>
          <p:cNvSpPr txBox="1">
            <a:spLocks noGrp="1"/>
          </p:cNvSpPr>
          <p:nvPr>
            <p:ph type="ctrTitle"/>
          </p:nvPr>
        </p:nvSpPr>
        <p:spPr>
          <a:xfrm>
            <a:off x="4006200" y="1615674"/>
            <a:ext cx="4179600" cy="15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GRACIAS!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7" name="Google Shape;367;p10"/>
          <p:cNvSpPr txBox="1">
            <a:spLocks noGrp="1"/>
          </p:cNvSpPr>
          <p:nvPr>
            <p:ph type="subTitle" idx="1"/>
          </p:nvPr>
        </p:nvSpPr>
        <p:spPr>
          <a:xfrm>
            <a:off x="3770225" y="5064600"/>
            <a:ext cx="8046300" cy="13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Fuentes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Tecnologías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: </a:t>
            </a:r>
            <a:r>
              <a:rPr lang="en-US" u="sng" dirty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r>
              <a:rPr lang="en-US" dirty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| </a:t>
            </a:r>
            <a:r>
              <a:rPr lang="en-US" u="sng" dirty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Oracle</a:t>
            </a:r>
            <a:r>
              <a:rPr lang="en-US" dirty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| </a:t>
            </a:r>
            <a:r>
              <a:rPr lang="en-US" u="sng" dirty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IBM</a:t>
            </a:r>
            <a:r>
              <a:rPr lang="en-US" dirty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| </a:t>
            </a:r>
            <a:r>
              <a:rPr lang="en-US" u="sng" dirty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MIT Press</a:t>
            </a:r>
            <a:endParaRPr dirty="0">
              <a:solidFill>
                <a:schemeClr val="bg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Salud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: </a:t>
            </a:r>
            <a:r>
              <a:rPr lang="en-US" u="sng" dirty="0" err="1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Salud</a:t>
            </a:r>
            <a:r>
              <a:rPr lang="en-US" u="sng" dirty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mental | Argentina.gob.ar</a:t>
            </a:r>
            <a:r>
              <a:rPr lang="en-US" dirty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| </a:t>
            </a:r>
            <a:r>
              <a:rPr lang="en-US" u="sng" dirty="0" err="1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Suicidio</a:t>
            </a:r>
            <a:r>
              <a:rPr lang="en-US" u="sng" dirty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</a:t>
            </a:r>
            <a:r>
              <a:rPr lang="en-US" u="sng" dirty="0" err="1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Prevención</a:t>
            </a:r>
            <a:r>
              <a:rPr lang="en-US" u="sng" dirty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| Argentina.gob.ar</a:t>
            </a:r>
            <a:r>
              <a:rPr lang="en-US" dirty="0">
                <a:solidFill>
                  <a:schemeClr val="bg1"/>
                </a:solidFill>
              </a:rPr>
              <a:t> | </a:t>
            </a:r>
            <a:r>
              <a:rPr lang="en-US" u="sng" dirty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UNC</a:t>
            </a:r>
            <a:endParaRPr dirty="0">
              <a:solidFill>
                <a:schemeClr val="bg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"/>
          <p:cNvSpPr txBox="1">
            <a:spLocks noGrp="1"/>
          </p:cNvSpPr>
          <p:nvPr>
            <p:ph type="title"/>
          </p:nvPr>
        </p:nvSpPr>
        <p:spPr>
          <a:xfrm>
            <a:off x="4043700" y="1867750"/>
            <a:ext cx="4104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HOLA!</a:t>
            </a:r>
            <a:b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SOMOS EL GRUPO 2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8" name="Google Shape;298;p2"/>
          <p:cNvSpPr txBox="1">
            <a:spLocks noGrp="1"/>
          </p:cNvSpPr>
          <p:nvPr>
            <p:ph type="body" idx="1"/>
          </p:nvPr>
        </p:nvSpPr>
        <p:spPr>
          <a:xfrm>
            <a:off x="4526250" y="3664550"/>
            <a:ext cx="3139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GUADALUPE ARROYO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MANUEL AVALOS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FEDERICO FARIAS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"/>
          <p:cNvSpPr txBox="1">
            <a:spLocks noGrp="1"/>
          </p:cNvSpPr>
          <p:nvPr>
            <p:ph type="title"/>
          </p:nvPr>
        </p:nvSpPr>
        <p:spPr>
          <a:xfrm>
            <a:off x="1262478" y="2766218"/>
            <a:ext cx="353146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INVESTIGACIÓN Y DEFINICIONES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"/>
          <p:cNvSpPr txBox="1">
            <a:spLocks noGrp="1"/>
          </p:cNvSpPr>
          <p:nvPr>
            <p:ph type="body" idx="1"/>
          </p:nvPr>
        </p:nvSpPr>
        <p:spPr>
          <a:xfrm>
            <a:off x="148318" y="148113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INTELIGENCIA ARTIFICIAL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09" name="Google Shape;309;p4"/>
          <p:cNvSpPr txBox="1">
            <a:spLocks noGrp="1"/>
          </p:cNvSpPr>
          <p:nvPr>
            <p:ph type="body" idx="2"/>
          </p:nvPr>
        </p:nvSpPr>
        <p:spPr>
          <a:xfrm>
            <a:off x="488272" y="2557463"/>
            <a:ext cx="2367867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MACHINE LEARNING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0" name="Google Shape;310;p4"/>
          <p:cNvSpPr txBox="1">
            <a:spLocks noGrp="1"/>
          </p:cNvSpPr>
          <p:nvPr>
            <p:ph type="body" idx="3"/>
          </p:nvPr>
        </p:nvSpPr>
        <p:spPr>
          <a:xfrm>
            <a:off x="1320800" y="363378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DEEP LEARNING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1" name="Google Shape;311;p4"/>
          <p:cNvSpPr txBox="1">
            <a:spLocks noGrp="1"/>
          </p:cNvSpPr>
          <p:nvPr>
            <p:ph type="body" idx="4"/>
          </p:nvPr>
        </p:nvSpPr>
        <p:spPr>
          <a:xfrm>
            <a:off x="1905000" y="4710114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DATA SCIENCE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2" name="Google Shape;312;p4"/>
          <p:cNvSpPr txBox="1">
            <a:spLocks noGrp="1"/>
          </p:cNvSpPr>
          <p:nvPr>
            <p:ph type="body" idx="5"/>
          </p:nvPr>
        </p:nvSpPr>
        <p:spPr>
          <a:xfrm>
            <a:off x="4401535" y="1594478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Sistemas informáticos que buscan imitar la inteligencia humana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3" name="Google Shape;313;p4"/>
          <p:cNvSpPr txBox="1">
            <a:spLocks noGrp="1"/>
          </p:cNvSpPr>
          <p:nvPr>
            <p:ph type="body" idx="6"/>
          </p:nvPr>
        </p:nvSpPr>
        <p:spPr>
          <a:xfrm>
            <a:off x="4986028" y="2673328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Aprendizaje automático y mejoras a partir de algoritmos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4" name="Google Shape;314;p4"/>
          <p:cNvSpPr txBox="1">
            <a:spLocks noGrp="1"/>
          </p:cNvSpPr>
          <p:nvPr>
            <p:ph type="body" idx="7"/>
          </p:nvPr>
        </p:nvSpPr>
        <p:spPr>
          <a:xfrm>
            <a:off x="5576937" y="375539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Aprendizaje profundo mediante algoritmos que intentan simular acciones del cerebro humano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5" name="Google Shape;315;p4"/>
          <p:cNvSpPr txBox="1">
            <a:spLocks noGrp="1"/>
          </p:cNvSpPr>
          <p:nvPr>
            <p:ph type="body" idx="8"/>
          </p:nvPr>
        </p:nvSpPr>
        <p:spPr>
          <a:xfrm>
            <a:off x="6175279" y="4824430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Disciplina que utiliza diferentes métodos para procesar, analizar y extraer datos e información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"/>
          <p:cNvSpPr txBox="1">
            <a:spLocks noGrp="1"/>
          </p:cNvSpPr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COMO PODEMOS IDENTIFICARLAS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1" name="Google Shape;321;p5"/>
          <p:cNvSpPr/>
          <p:nvPr/>
        </p:nvSpPr>
        <p:spPr>
          <a:xfrm>
            <a:off x="4080485" y="2334827"/>
            <a:ext cx="3600000" cy="3600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2" name="Google Shape;322;p5"/>
          <p:cNvSpPr/>
          <p:nvPr/>
        </p:nvSpPr>
        <p:spPr>
          <a:xfrm>
            <a:off x="4617617" y="3427411"/>
            <a:ext cx="2520000" cy="2520000"/>
          </a:xfrm>
          <a:prstGeom prst="ellipse">
            <a:avLst/>
          </a:prstGeom>
          <a:solidFill>
            <a:srgbClr val="1B1812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3" name="Google Shape;323;p5"/>
          <p:cNvSpPr/>
          <p:nvPr/>
        </p:nvSpPr>
        <p:spPr>
          <a:xfrm>
            <a:off x="4973183" y="4149680"/>
            <a:ext cx="1800000" cy="1800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4" name="Google Shape;324;p5"/>
          <p:cNvSpPr txBox="1"/>
          <p:nvPr/>
        </p:nvSpPr>
        <p:spPr>
          <a:xfrm>
            <a:off x="4617618" y="2725629"/>
            <a:ext cx="2443058" cy="767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INTELIGENCIA</a:t>
            </a:r>
            <a:endParaRPr sz="2800" cap="none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ARTIFICIAL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5" name="Google Shape;325;p5"/>
          <p:cNvSpPr txBox="1"/>
          <p:nvPr/>
        </p:nvSpPr>
        <p:spPr>
          <a:xfrm>
            <a:off x="4995127" y="3640709"/>
            <a:ext cx="1770714" cy="553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800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MACHINE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800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LEARNING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6" name="Google Shape;326;p5"/>
          <p:cNvSpPr txBox="1"/>
          <p:nvPr/>
        </p:nvSpPr>
        <p:spPr>
          <a:xfrm>
            <a:off x="5072697" y="4831674"/>
            <a:ext cx="1615573" cy="43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550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</a:pPr>
            <a:r>
              <a:rPr lang="en-US" sz="2800" cap="none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DEEP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</a:pPr>
            <a:r>
              <a:rPr lang="en-US" sz="2800" cap="none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LEARNING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7" name="Google Shape;327;p5"/>
          <p:cNvSpPr/>
          <p:nvPr/>
        </p:nvSpPr>
        <p:spPr>
          <a:xfrm>
            <a:off x="6519999" y="3414827"/>
            <a:ext cx="2520000" cy="2520000"/>
          </a:xfrm>
          <a:prstGeom prst="ellipse">
            <a:avLst/>
          </a:prstGeom>
          <a:solidFill>
            <a:srgbClr val="433D2E">
              <a:alpha val="7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8" name="Google Shape;328;p5"/>
          <p:cNvSpPr txBox="1"/>
          <p:nvPr/>
        </p:nvSpPr>
        <p:spPr>
          <a:xfrm>
            <a:off x="6758534" y="4358779"/>
            <a:ext cx="2042929" cy="67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800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800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SCIENCE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"/>
          <p:cNvSpPr txBox="1">
            <a:spLocks noGrp="1"/>
          </p:cNvSpPr>
          <p:nvPr>
            <p:ph type="ctrTitle"/>
          </p:nvPr>
        </p:nvSpPr>
        <p:spPr>
          <a:xfrm>
            <a:off x="6755900" y="2050750"/>
            <a:ext cx="4603200" cy="24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OBJETIVOS Y USO EN EL TRABAJO PRÁCTICO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7"/>
          <p:cNvSpPr txBox="1">
            <a:spLocks noGrp="1"/>
          </p:cNvSpPr>
          <p:nvPr>
            <p:ph type="title"/>
          </p:nvPr>
        </p:nvSpPr>
        <p:spPr>
          <a:xfrm>
            <a:off x="5004800" y="926750"/>
            <a:ext cx="21828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OBJETIVO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9" name="Google Shape;339;p7"/>
          <p:cNvSpPr txBox="1">
            <a:spLocks noGrp="1"/>
          </p:cNvSpPr>
          <p:nvPr>
            <p:ph type="body" idx="1"/>
          </p:nvPr>
        </p:nvSpPr>
        <p:spPr>
          <a:xfrm>
            <a:off x="3337921" y="3296290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OPTIMIZAR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0" name="Google Shape;340;p7"/>
          <p:cNvSpPr txBox="1">
            <a:spLocks noGrp="1"/>
          </p:cNvSpPr>
          <p:nvPr>
            <p:ph type="body" idx="2"/>
          </p:nvPr>
        </p:nvSpPr>
        <p:spPr>
          <a:xfrm>
            <a:off x="3337500" y="3625725"/>
            <a:ext cx="5517000" cy="9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Refinar los  datos sobre riesgos de suicidio en Argentina, provincia por provincia para clasificarlas según el potencial riesgo de suicidios de cada una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1" name="Google Shape;341;p7"/>
          <p:cNvSpPr txBox="1">
            <a:spLocks noGrp="1"/>
          </p:cNvSpPr>
          <p:nvPr>
            <p:ph type="body" idx="3"/>
          </p:nvPr>
        </p:nvSpPr>
        <p:spPr>
          <a:xfrm>
            <a:off x="3379559" y="4753111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COLABORAR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4"/>
          </p:nvPr>
        </p:nvSpPr>
        <p:spPr>
          <a:xfrm>
            <a:off x="3379150" y="5082525"/>
            <a:ext cx="5432100" cy="9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Ayudar a la comunidad a crear programas específicos para mejorar aspectos de salud mental y prevención del suicidio en provincias que tengan mayor riesgo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3" name="Google Shape;343;p7"/>
          <p:cNvSpPr txBox="1"/>
          <p:nvPr/>
        </p:nvSpPr>
        <p:spPr>
          <a:xfrm>
            <a:off x="3379346" y="1839490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VISUALIZAR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4" name="Google Shape;344;p7"/>
          <p:cNvSpPr txBox="1"/>
          <p:nvPr/>
        </p:nvSpPr>
        <p:spPr>
          <a:xfrm>
            <a:off x="3378925" y="2168926"/>
            <a:ext cx="5432100" cy="10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Luego de haber pasado la cuarentena y pandemia que sufrió el país a causa del COVID-19 queremos mostrar el impacto de estas situaciones en la población argentina</a:t>
            </a:r>
            <a:endParaRPr sz="14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8"/>
          <p:cNvSpPr txBox="1">
            <a:spLocks noGrp="1"/>
          </p:cNvSpPr>
          <p:nvPr>
            <p:ph type="title"/>
          </p:nvPr>
        </p:nvSpPr>
        <p:spPr>
          <a:xfrm>
            <a:off x="4992450" y="920300"/>
            <a:ext cx="22071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METODOS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0" name="Google Shape;350;p8"/>
          <p:cNvSpPr txBox="1">
            <a:spLocks noGrp="1"/>
          </p:cNvSpPr>
          <p:nvPr>
            <p:ph type="body" idx="1"/>
          </p:nvPr>
        </p:nvSpPr>
        <p:spPr>
          <a:xfrm>
            <a:off x="3381491" y="1841215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DATASET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1" name="Google Shape;351;p8"/>
          <p:cNvSpPr txBox="1">
            <a:spLocks noGrp="1"/>
          </p:cNvSpPr>
          <p:nvPr>
            <p:ph type="body" idx="2"/>
          </p:nvPr>
        </p:nvSpPr>
        <p:spPr>
          <a:xfrm>
            <a:off x="3382100" y="2188475"/>
            <a:ext cx="5432100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Elegimos trabajar con un dataset creado por profesionales de la Universidad Nacional de Córdoba el cual contiene datos sobre salud mental post COVID-19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2" name="Google Shape;352;p8"/>
          <p:cNvSpPr txBox="1">
            <a:spLocks noGrp="1"/>
          </p:cNvSpPr>
          <p:nvPr>
            <p:ph type="body" idx="3"/>
          </p:nvPr>
        </p:nvSpPr>
        <p:spPr>
          <a:xfrm>
            <a:off x="3381504" y="3409624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MODELO ML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3" name="Google Shape;353;p8"/>
          <p:cNvSpPr txBox="1">
            <a:spLocks noGrp="1"/>
          </p:cNvSpPr>
          <p:nvPr>
            <p:ph type="body" idx="4"/>
          </p:nvPr>
        </p:nvSpPr>
        <p:spPr>
          <a:xfrm>
            <a:off x="3381100" y="3739050"/>
            <a:ext cx="54333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Comenzaremos utilizando un modelo de aprendizaje supervisado como la regresión logística o un árbol de decisiones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4" name="Google Shape;354;p8"/>
          <p:cNvSpPr txBox="1"/>
          <p:nvPr/>
        </p:nvSpPr>
        <p:spPr>
          <a:xfrm>
            <a:off x="3381711" y="4978036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EQUIPO DE TRABAJO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5" name="Google Shape;355;p8"/>
          <p:cNvSpPr txBox="1"/>
          <p:nvPr/>
        </p:nvSpPr>
        <p:spPr>
          <a:xfrm>
            <a:off x="3381275" y="5307448"/>
            <a:ext cx="54321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</a:t>
            </a:r>
            <a:r>
              <a:rPr lang="en-US"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epositorio en Github, </a:t>
            </a:r>
            <a:r>
              <a:rPr lang="en-US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tareas de equipo en </a:t>
            </a:r>
            <a:r>
              <a:rPr lang="en-US"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Jira y prácticas </a:t>
            </a:r>
            <a:r>
              <a:rPr lang="en-US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 </a:t>
            </a:r>
            <a:r>
              <a:rPr lang="en-US"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Jupyter Notebooks en Anaconda Cloud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9"/>
          <p:cNvSpPr txBox="1">
            <a:spLocks noGrp="1"/>
          </p:cNvSpPr>
          <p:nvPr>
            <p:ph type="title"/>
          </p:nvPr>
        </p:nvSpPr>
        <p:spPr>
          <a:xfrm>
            <a:off x="4396800" y="925650"/>
            <a:ext cx="3398400" cy="7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CONCLUSIONES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1" name="Google Shape;361;p9"/>
          <p:cNvSpPr txBox="1">
            <a:spLocks noGrp="1"/>
          </p:cNvSpPr>
          <p:nvPr>
            <p:ph type="body" idx="1"/>
          </p:nvPr>
        </p:nvSpPr>
        <p:spPr>
          <a:xfrm>
            <a:off x="3613900" y="1835575"/>
            <a:ext cx="5111700" cy="27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Luego de la investigación inicial, nos encontramos con un gran abanico de posibilidades para abordar el trabajo y las futuras entregas. A causa de esto esperamos poder identificar y utilizar los modelos que mejor se adapten a nuestro dataset y poder cumplir el objetivo propuesto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nolin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320</Words>
  <Application>Microsoft Office PowerPoint</Application>
  <PresentationFormat>Widescreen</PresentationFormat>
  <Paragraphs>45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Arial</vt:lpstr>
      <vt:lpstr>Montserrat Medium</vt:lpstr>
      <vt:lpstr>Monoline</vt:lpstr>
      <vt:lpstr>TRABAJO PRÁCTICO INICIAL E1  LCSW / PP1</vt:lpstr>
      <vt:lpstr>HOLA! SOMOS EL GRUPO 2</vt:lpstr>
      <vt:lpstr>INVESTIGACIÓN Y DEFINICIONES</vt:lpstr>
      <vt:lpstr>PowerPoint Presentation</vt:lpstr>
      <vt:lpstr>COMO PODEMOS IDENTIFICARLAS</vt:lpstr>
      <vt:lpstr>OBJETIVOS Y USO EN EL TRABAJO PRÁCTICO</vt:lpstr>
      <vt:lpstr>OBJETIVO</vt:lpstr>
      <vt:lpstr>METODOS</vt:lpstr>
      <vt:lpstr>CONCLUSIONES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PRÁCTICO INICIAL E1  LCSW / PP1</dc:title>
  <dc:creator>Federico Farias</dc:creator>
  <cp:lastModifiedBy>Federico Farias</cp:lastModifiedBy>
  <cp:revision>3</cp:revision>
  <dcterms:created xsi:type="dcterms:W3CDTF">2023-08-13T03:48:38Z</dcterms:created>
  <dcterms:modified xsi:type="dcterms:W3CDTF">2023-08-14T21:23:22Z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