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90C5HdVj7vrl9IZHurxHI0TL9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7b55ae1ce6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4" name="Google Shape;894;g27b55ae1ce6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75eca368cb_0_3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275eca368cb_0_3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g275eca368cb_0_3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80f0d136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5" name="Google Shape;905;g2780f0d136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793b0df56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1" name="Google Shape;911;g2793b0df56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93b0df56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0" name="Google Shape;920;g2793b0df56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7b55ae1c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9" name="Google Shape;929;g27b55ae1c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75eca368cb_0_47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6" name="Google Shape;936;g275eca368cb_0_47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75eca368cb_0_4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2" name="Google Shape;942;g275eca368cb_0_4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7bc14209d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g27bc14209d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75eca368cb_0_1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g275eca368cb_0_1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7b1002a4b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g27b1002a4b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7b1002a4b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8" name="Google Shape;868;g27b1002a4b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7b1002a4b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4" name="Google Shape;874;g27b1002a4b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7b1002a4bd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g27b1002a4bd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7b55ae1ce6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27b55ae1ce6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7b55ae1ce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9" name="Google Shape;889;g27b55ae1ce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23" name="Google Shape;123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43" name="Google Shape;143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" name="Google Shape;182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2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2" name="Google Shape;252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75eca368cb_0_5001"/>
          <p:cNvPicPr preferRelativeResize="0"/>
          <p:nvPr/>
        </p:nvPicPr>
        <p:blipFill rotWithShape="1">
          <a:blip r:embed="rId2">
            <a:alphaModFix/>
          </a:blip>
          <a:srcRect b="23068" l="0" r="28339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75eca368cb_0_5001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275eca368cb_0_5001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g275eca368cb_0_5001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g275eca368cb_0_5001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g275eca368cb_0_5001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275eca368cb_0_5016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g275eca368cb_0_5016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g275eca368cb_0_501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g275eca368cb_0_5016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g275eca368cb_0_5016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6" name="Google Shape;306;g275eca368cb_0_5016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7" name="Google Shape;307;g275eca368cb_0_5016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g275eca368cb_0_5016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g275eca368cb_0_5016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0" name="Google Shape;310;g275eca368cb_0_5016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1" name="Google Shape;311;g275eca368cb_0_5016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g275eca368cb_0_5016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g275eca368cb_0_5016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4" name="Google Shape;314;g275eca368cb_0_5016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5" name="Google Shape;315;g275eca368cb_0_5016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g275eca368cb_0_5016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g275eca368cb_0_5016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8" name="Google Shape;318;g275eca368cb_0_5016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9" name="Google Shape;319;g275eca368cb_0_5016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g275eca368cb_0_50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g275eca368cb_0_50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g275eca368cb_0_50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5eca368cb_0_50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g275eca368cb_0_50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g275eca368cb_0_50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7" name="Google Shape;327;g275eca368cb_0_5008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g275eca368cb_0_5008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g275eca368cb_0_50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275eca368cb_0_5008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5eca368cb_0_5141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g275eca368cb_0_5141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4" name="Google Shape;334;g275eca368cb_0_5141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g275eca368cb_0_5141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6" name="Google Shape;336;g275eca368cb_0_5141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7" name="Google Shape;337;g275eca368cb_0_5141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g275eca368cb_0_5141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275eca368cb_0_5141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0" name="Google Shape;340;g275eca368cb_0_5141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g275eca368cb_0_5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275eca368cb_0_5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g275eca368cb_0_5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5eca368cb_0_5039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g275eca368cb_0_5039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g275eca368cb_0_5039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g275eca368cb_0_5039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g275eca368cb_0_5039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g275eca368cb_0_5039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g275eca368cb_0_5039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g275eca368cb_0_5039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g275eca368cb_0_5039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g275eca368cb_0_503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g275eca368cb_0_503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275eca368cb_0_503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g275eca368cb_0_5039"/>
          <p:cNvPicPr preferRelativeResize="0"/>
          <p:nvPr/>
        </p:nvPicPr>
        <p:blipFill rotWithShape="1">
          <a:blip r:embed="rId2">
            <a:alphaModFix/>
          </a:blip>
          <a:srcRect b="22670" l="39434" r="0" t="20276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5eca368cb_0_5053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275eca368cb_0_5053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61" name="Google Shape;361;g275eca368cb_0_5053"/>
          <p:cNvPicPr preferRelativeResize="0"/>
          <p:nvPr/>
        </p:nvPicPr>
        <p:blipFill rotWithShape="1">
          <a:blip r:embed="rId2">
            <a:alphaModFix/>
          </a:blip>
          <a:srcRect b="-5" l="9354" r="0" t="23653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5eca368cb_0_5057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275eca368cb_0_5057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5" name="Google Shape;365;g275eca368cb_0_5057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g275eca368cb_0_5057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g275eca368cb_0_50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275eca368cb_0_5057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g275eca368cb_0_50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5eca368cb_0_506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75eca368cb_0_5065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275eca368cb_0_5065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g275eca368cb_0_5065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g275eca368cb_0_5065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g275eca368cb_0_5065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g275eca368cb_0_5065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g275eca368cb_0_5065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g275eca368cb_0_5065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g275eca368cb_0_5065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1" name="Google Shape;381;g275eca368cb_0_5065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g275eca368cb_0_5065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g275eca368cb_0_5065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4" name="Google Shape;384;g275eca368cb_0_5065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g275eca368cb_0_50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g275eca368cb_0_5065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g275eca368cb_0_5065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5eca368cb_0_5083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0" name="Google Shape;390;g275eca368cb_0_50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275eca368cb_0_5086"/>
          <p:cNvPicPr preferRelativeResize="0"/>
          <p:nvPr/>
        </p:nvPicPr>
        <p:blipFill rotWithShape="1">
          <a:blip r:embed="rId2">
            <a:alphaModFix/>
          </a:blip>
          <a:srcRect b="23068" l="0" r="41824" t="18303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93" name="Google Shape;393;g275eca368cb_0_5086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g275eca368cb_0_5086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g275eca368cb_0_5086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g275eca368cb_0_5086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g275eca368cb_0_5086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g275eca368cb_0_5086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g275eca368cb_0_5086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g275eca368cb_0_50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g275eca368cb_0_50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g275eca368cb_0_5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5eca368cb_0_5098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g275eca368cb_0_5098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06" name="Google Shape;406;g275eca368cb_0_5098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g275eca368cb_0_5098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g275eca368cb_0_50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g275eca368cb_0_50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g275eca368cb_0_50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5eca368cb_0_5106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g275eca368cb_0_5106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14" name="Google Shape;414;g275eca368cb_0_5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75eca368cb_0_5106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g275eca368cb_0_5106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g275eca368cb_0_5106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5eca368cb_0_511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g275eca368cb_0_5113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g275eca368cb_0_5113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g275eca368cb_0_5113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g275eca368cb_0_5113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g275eca368cb_0_5113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g275eca368cb_0_5113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g275eca368cb_0_5113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g275eca368cb_0_5113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g275eca368cb_0_5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g275eca368cb_0_5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g275eca368cb_0_5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1" name="Google Shape;431;g275eca368cb_0_5113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g275eca368cb_0_5113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275eca368cb_0_5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75eca368cb_0_5128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6" name="Google Shape;436;g275eca368cb_0_51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g275eca368cb_0_5128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g275eca368cb_0_5128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g275eca368cb_0_5128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g275eca368cb_0_5128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g275eca368cb_0_5128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g275eca368cb_0_5128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g275eca368cb_0_5128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g275eca368cb_0_5128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275eca368cb_0_5128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5eca368cb_0_515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8" name="Google Shape;448;g275eca368cb_0_5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75eca368cb_0_5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275eca368cb_0_5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275eca368cb_0_5154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2" name="Google Shape;452;g275eca368cb_0_5154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3" name="Google Shape;453;g275eca368cb_0_5154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4" name="Google Shape;454;g275eca368cb_0_5154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g275eca368cb_0_5154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g275eca368cb_0_5154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g275eca368cb_0_5154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g275eca368cb_0_5154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g275eca368cb_0_5154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g275eca368cb_0_5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g275eca368cb_0_5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g275eca368cb_0_5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5eca368cb_0_5171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g275eca368cb_0_5171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6" name="Google Shape;466;g275eca368cb_0_5171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g275eca368cb_0_5171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8" name="Google Shape;468;g275eca368cb_0_5171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g275eca368cb_0_5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g275eca368cb_0_5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g275eca368cb_0_5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g275eca368cb_0_5171"/>
          <p:cNvPicPr preferRelativeResize="0"/>
          <p:nvPr/>
        </p:nvPicPr>
        <p:blipFill rotWithShape="1">
          <a:blip r:embed="rId2">
            <a:alphaModFix/>
          </a:blip>
          <a:srcRect b="22670" l="39434" r="0" t="20276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5eca368cb_0_5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g275eca368cb_0_5181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g275eca368cb_0_5181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g275eca368cb_0_5181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g275eca368cb_0_5181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g275eca368cb_0_5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g275eca368cb_0_5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g275eca368cb_0_5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75eca368cb_0_5190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75eca368cb_0_5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g275eca368cb_0_5190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g275eca368cb_0_5190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g275eca368cb_0_5190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g275eca368cb_0_5190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g275eca368cb_0_5190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g275eca368cb_0_5190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g275eca368cb_0_5190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g275eca368cb_0_5190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3" name="Google Shape;493;g275eca368cb_0_5190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4" name="Google Shape;494;g275eca368cb_0_5190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g275eca368cb_0_5190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g275eca368cb_0_5190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g275eca368cb_0_5190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g275eca368cb_0_5190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g275eca368cb_0_5190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g275eca368cb_0_5190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g275eca368cb_0_5190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g275eca368cb_0_5190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g275eca368cb_0_5190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g275eca368cb_0_5190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g275eca368cb_0_5190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g275eca368cb_0_5190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g275eca368cb_0_5190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g275eca368cb_0_5190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9" name="Google Shape;509;g275eca368cb_0_5190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g275eca368cb_0_5190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g275eca368cb_0_5190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75eca368cb_0_5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g275eca368cb_0_5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g275eca368cb_0_5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5eca368cb_0_5223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g275eca368cb_0_5223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8" name="Google Shape;518;g275eca368cb_0_5223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9" name="Google Shape;519;g275eca368cb_0_5223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0" name="Google Shape;520;g275eca368cb_0_5223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1" name="Google Shape;521;g275eca368cb_0_5223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2" name="Google Shape;522;g275eca368cb_0_5223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3" name="Google Shape;523;g275eca368cb_0_5223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4" name="Google Shape;524;g275eca368cb_0_5223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5" name="Google Shape;525;g275eca368cb_0_5223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6" name="Google Shape;526;g275eca368cb_0_5223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7" name="Google Shape;527;g275eca368cb_0_5223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8" name="Google Shape;528;g275eca368cb_0_5223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529" name="Google Shape;529;g275eca368cb_0_5223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g275eca368cb_0_5223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g275eca368cb_0_52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g275eca368cb_0_52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g275eca368cb_0_52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5eca368cb_0_524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g275eca368cb_0_524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7" name="Google Shape;537;g275eca368cb_0_5242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8" name="Google Shape;538;g275eca368cb_0_5242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9" name="Google Shape;539;g275eca368cb_0_5242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0" name="Google Shape;540;g275eca368cb_0_5242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1" name="Google Shape;541;g275eca368cb_0_5242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2" name="Google Shape;542;g275eca368cb_0_5242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3" name="Google Shape;543;g275eca368cb_0_5242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4" name="Google Shape;544;g275eca368cb_0_5242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5" name="Google Shape;545;g275eca368cb_0_5242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6" name="Google Shape;546;g275eca368cb_0_5242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7" name="Google Shape;547;g275eca368cb_0_5242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8" name="Google Shape;548;g275eca368cb_0_524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9" name="Google Shape;549;g275eca368cb_0_5242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0" name="Google Shape;550;g275eca368cb_0_5242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1" name="Google Shape;551;g275eca368cb_0_5242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2" name="Google Shape;552;g275eca368cb_0_5242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3" name="Google Shape;553;g275eca368cb_0_5242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4" name="Google Shape;554;g275eca368cb_0_5242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5" name="Google Shape;555;g275eca368cb_0_5242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6" name="Google Shape;556;g275eca368cb_0_5242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7" name="Google Shape;557;g275eca368cb_0_5242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8" name="Google Shape;558;g275eca368cb_0_5242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9" name="Google Shape;559;g275eca368cb_0_5242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0" name="Google Shape;560;g275eca368cb_0_52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g275eca368cb_0_52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g275eca368cb_0_5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g275eca368cb_0_5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275eca368cb_0_5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5eca368cb_0_4744"/>
          <p:cNvSpPr txBox="1"/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3" name="Google Shape;573;g275eca368cb_0_4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g275eca368cb_0_4747"/>
          <p:cNvPicPr preferRelativeResize="0"/>
          <p:nvPr/>
        </p:nvPicPr>
        <p:blipFill rotWithShape="1">
          <a:blip r:embed="rId2">
            <a:alphaModFix/>
          </a:blip>
          <a:srcRect b="23069" l="0" r="28339" t="18298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275eca368cb_0_4747"/>
          <p:cNvSpPr txBox="1"/>
          <p:nvPr>
            <p:ph type="title"/>
          </p:nvPr>
        </p:nvSpPr>
        <p:spPr>
          <a:xfrm>
            <a:off x="1333499" y="1020445"/>
            <a:ext cx="317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g275eca368cb_0_4747"/>
          <p:cNvSpPr txBox="1"/>
          <p:nvPr>
            <p:ph idx="1" type="body"/>
          </p:nvPr>
        </p:nvSpPr>
        <p:spPr>
          <a:xfrm>
            <a:off x="1333499" y="2924175"/>
            <a:ext cx="31719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g275eca368cb_0_4747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g275eca368cb_0_4747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g275eca368cb_0_4747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75eca368cb_0_476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g275eca368cb_0_4762"/>
          <p:cNvSpPr txBox="1"/>
          <p:nvPr>
            <p:ph idx="1" type="body"/>
          </p:nvPr>
        </p:nvSpPr>
        <p:spPr>
          <a:xfrm>
            <a:off x="1485900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g275eca368cb_0_4762"/>
          <p:cNvSpPr txBox="1"/>
          <p:nvPr>
            <p:ph idx="2" type="body"/>
          </p:nvPr>
        </p:nvSpPr>
        <p:spPr>
          <a:xfrm>
            <a:off x="1485664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g275eca368cb_0_4762"/>
          <p:cNvSpPr txBox="1"/>
          <p:nvPr>
            <p:ph idx="3" type="body"/>
          </p:nvPr>
        </p:nvSpPr>
        <p:spPr>
          <a:xfrm>
            <a:off x="6673004" y="256312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g275eca368cb_0_4762"/>
          <p:cNvSpPr txBox="1"/>
          <p:nvPr>
            <p:ph idx="4" type="body"/>
          </p:nvPr>
        </p:nvSpPr>
        <p:spPr>
          <a:xfrm>
            <a:off x="6673143" y="3070348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g275eca368cb_0_4762"/>
          <p:cNvSpPr txBox="1"/>
          <p:nvPr>
            <p:ph idx="5" type="body"/>
          </p:nvPr>
        </p:nvSpPr>
        <p:spPr>
          <a:xfrm>
            <a:off x="1485899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g275eca368cb_0_4762"/>
          <p:cNvSpPr txBox="1"/>
          <p:nvPr>
            <p:ph idx="6" type="body"/>
          </p:nvPr>
        </p:nvSpPr>
        <p:spPr>
          <a:xfrm>
            <a:off x="1486412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g275eca368cb_0_4762"/>
          <p:cNvSpPr txBox="1"/>
          <p:nvPr>
            <p:ph idx="7" type="body"/>
          </p:nvPr>
        </p:nvSpPr>
        <p:spPr>
          <a:xfrm>
            <a:off x="6672630" y="4319431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0" name="Google Shape;590;g275eca368cb_0_4762"/>
          <p:cNvSpPr txBox="1"/>
          <p:nvPr>
            <p:ph idx="8" type="body"/>
          </p:nvPr>
        </p:nvSpPr>
        <p:spPr>
          <a:xfrm>
            <a:off x="6673143" y="4826656"/>
            <a:ext cx="403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1" name="Google Shape;591;g275eca368cb_0_47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g275eca368cb_0_47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g275eca368cb_0_47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4" name="Google Shape;594;g275eca368cb_0_4762"/>
          <p:cNvCxnSpPr/>
          <p:nvPr/>
        </p:nvCxnSpPr>
        <p:spPr>
          <a:xfrm>
            <a:off x="8688388" y="0"/>
            <a:ext cx="3503700" cy="23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5" name="Google Shape;595;g275eca368cb_0_4762"/>
          <p:cNvCxnSpPr/>
          <p:nvPr/>
        </p:nvCxnSpPr>
        <p:spPr>
          <a:xfrm>
            <a:off x="9720943" y="0"/>
            <a:ext cx="2471100" cy="26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75eca368cb_0_4723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g275eca368cb_0_4723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99" name="Google Shape;599;g275eca368cb_0_47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275eca368cb_0_4723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g275eca368cb_0_4723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g275eca368cb_0_4723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5eca368cb_0_47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g275eca368cb_0_47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g275eca368cb_0_47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7" name="Google Shape;607;g275eca368cb_0_4754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g275eca368cb_0_4754"/>
          <p:cNvCxnSpPr/>
          <p:nvPr/>
        </p:nvCxnSpPr>
        <p:spPr>
          <a:xfrm flipH="1">
            <a:off x="150" y="0"/>
            <a:ext cx="704700" cy="10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9" name="Google Shape;609;g275eca368cb_0_47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g275eca368cb_0_4754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75eca368cb_0_4730"/>
          <p:cNvSpPr txBox="1"/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g275eca368cb_0_4730"/>
          <p:cNvSpPr txBox="1"/>
          <p:nvPr>
            <p:ph idx="1" type="body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4" name="Google Shape;614;g275eca368cb_0_4730"/>
          <p:cNvSpPr txBox="1"/>
          <p:nvPr>
            <p:ph idx="2" type="body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g275eca368cb_0_4730"/>
          <p:cNvSpPr txBox="1"/>
          <p:nvPr>
            <p:ph idx="3" type="body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6" name="Google Shape;616;g275eca368cb_0_4730"/>
          <p:cNvSpPr txBox="1"/>
          <p:nvPr>
            <p:ph idx="4" type="body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g275eca368cb_0_4730"/>
          <p:cNvSpPr txBox="1"/>
          <p:nvPr>
            <p:ph idx="5" type="body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8" name="Google Shape;618;g275eca368cb_0_4730"/>
          <p:cNvSpPr txBox="1"/>
          <p:nvPr>
            <p:ph idx="6" type="body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9" name="Google Shape;619;g275eca368cb_0_4730"/>
          <p:cNvSpPr txBox="1"/>
          <p:nvPr>
            <p:ph idx="7" type="body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0" name="Google Shape;620;g275eca368cb_0_4730"/>
          <p:cNvSpPr txBox="1"/>
          <p:nvPr>
            <p:ph idx="8" type="body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1" name="Google Shape;621;g275eca368cb_0_4730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g275eca368cb_0_4730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g275eca368cb_0_4730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4" name="Google Shape;624;g275eca368cb_0_4730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5eca368cb_0_4777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g275eca368cb_0_4777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8" name="Google Shape;628;g275eca368cb_0_4777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9" name="Google Shape;629;g275eca368cb_0_4777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0" name="Google Shape;630;g275eca368cb_0_4777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g275eca368cb_0_47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g275eca368cb_0_47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g275eca368cb_0_47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4" name="Google Shape;634;g275eca368cb_0_4777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5eca368cb_0_478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75eca368cb_0_4787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g275eca368cb_0_4787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g275eca368cb_0_4787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g275eca368cb_0_4787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g275eca368cb_0_4787"/>
          <p:cNvSpPr txBox="1"/>
          <p:nvPr>
            <p:ph idx="4" type="body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g275eca368cb_0_4787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g275eca368cb_0_4787"/>
          <p:cNvSpPr txBox="1"/>
          <p:nvPr>
            <p:ph idx="6" type="body"/>
          </p:nvPr>
        </p:nvSpPr>
        <p:spPr>
          <a:xfrm>
            <a:off x="4986028" y="267332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g275eca368cb_0_4787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g275eca368cb_0_4787"/>
          <p:cNvSpPr txBox="1"/>
          <p:nvPr>
            <p:ph idx="8" type="body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6" name="Google Shape;646;g275eca368cb_0_4787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g275eca368cb_0_4787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g275eca368cb_0_4787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g275eca368cb_0_4787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g275eca368cb_0_47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g275eca368cb_0_4787"/>
          <p:cNvSpPr txBox="1"/>
          <p:nvPr>
            <p:ph idx="11" type="ftr"/>
          </p:nvPr>
        </p:nvSpPr>
        <p:spPr>
          <a:xfrm>
            <a:off x="6175279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g275eca368cb_0_4787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g275eca368cb_0_4805"/>
          <p:cNvCxnSpPr/>
          <p:nvPr/>
        </p:nvCxnSpPr>
        <p:spPr>
          <a:xfrm flipH="1">
            <a:off x="150" y="0"/>
            <a:ext cx="1238100" cy="13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g275eca368cb_0_4805"/>
          <p:cNvCxnSpPr/>
          <p:nvPr/>
        </p:nvCxnSpPr>
        <p:spPr>
          <a:xfrm flipH="1">
            <a:off x="150" y="0"/>
            <a:ext cx="3790800" cy="8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g275eca368cb_0_48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g275eca368cb_0_4805"/>
          <p:cNvSpPr txBox="1"/>
          <p:nvPr>
            <p:ph idx="1" type="body"/>
          </p:nvPr>
        </p:nvSpPr>
        <p:spPr>
          <a:xfrm>
            <a:off x="107544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g275eca368cb_0_4805"/>
          <p:cNvSpPr txBox="1"/>
          <p:nvPr>
            <p:ph idx="2" type="body"/>
          </p:nvPr>
        </p:nvSpPr>
        <p:spPr>
          <a:xfrm>
            <a:off x="838200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9" name="Google Shape;659;g275eca368cb_0_4805"/>
          <p:cNvSpPr txBox="1"/>
          <p:nvPr>
            <p:ph idx="3" type="body"/>
          </p:nvPr>
        </p:nvSpPr>
        <p:spPr>
          <a:xfrm>
            <a:off x="838200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0" name="Google Shape;660;g275eca368cb_0_4805"/>
          <p:cNvSpPr txBox="1"/>
          <p:nvPr>
            <p:ph idx="4" type="body"/>
          </p:nvPr>
        </p:nvSpPr>
        <p:spPr>
          <a:xfrm>
            <a:off x="838200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g275eca368cb_0_4805"/>
          <p:cNvSpPr txBox="1"/>
          <p:nvPr>
            <p:ph idx="5" type="body"/>
          </p:nvPr>
        </p:nvSpPr>
        <p:spPr>
          <a:xfrm>
            <a:off x="381139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g275eca368cb_0_4805"/>
          <p:cNvSpPr txBox="1"/>
          <p:nvPr>
            <p:ph idx="6" type="body"/>
          </p:nvPr>
        </p:nvSpPr>
        <p:spPr>
          <a:xfrm>
            <a:off x="3562665" y="3788813"/>
            <a:ext cx="234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3" name="Google Shape;663;g275eca368cb_0_4805"/>
          <p:cNvSpPr txBox="1"/>
          <p:nvPr>
            <p:ph idx="7" type="body"/>
          </p:nvPr>
        </p:nvSpPr>
        <p:spPr>
          <a:xfrm>
            <a:off x="3562665" y="4464810"/>
            <a:ext cx="234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4" name="Google Shape;664;g275eca368cb_0_4805"/>
          <p:cNvSpPr txBox="1"/>
          <p:nvPr>
            <p:ph idx="8" type="body"/>
          </p:nvPr>
        </p:nvSpPr>
        <p:spPr>
          <a:xfrm>
            <a:off x="3562665" y="5120722"/>
            <a:ext cx="2342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5" name="Google Shape;665;g275eca368cb_0_4805"/>
          <p:cNvSpPr txBox="1"/>
          <p:nvPr>
            <p:ph idx="9" type="body"/>
          </p:nvPr>
        </p:nvSpPr>
        <p:spPr>
          <a:xfrm>
            <a:off x="6524377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g275eca368cb_0_4805"/>
          <p:cNvSpPr txBox="1"/>
          <p:nvPr>
            <p:ph idx="13" type="body"/>
          </p:nvPr>
        </p:nvSpPr>
        <p:spPr>
          <a:xfrm>
            <a:off x="6298609" y="3788813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7" name="Google Shape;667;g275eca368cb_0_4805"/>
          <p:cNvSpPr txBox="1"/>
          <p:nvPr>
            <p:ph idx="14" type="body"/>
          </p:nvPr>
        </p:nvSpPr>
        <p:spPr>
          <a:xfrm>
            <a:off x="6298609" y="4464810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8" name="Google Shape;668;g275eca368cb_0_4805"/>
          <p:cNvSpPr txBox="1"/>
          <p:nvPr>
            <p:ph idx="15" type="body"/>
          </p:nvPr>
        </p:nvSpPr>
        <p:spPr>
          <a:xfrm>
            <a:off x="6298609" y="5120722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g275eca368cb_0_4805"/>
          <p:cNvSpPr txBox="1"/>
          <p:nvPr>
            <p:ph idx="16" type="body"/>
          </p:nvPr>
        </p:nvSpPr>
        <p:spPr>
          <a:xfrm>
            <a:off x="9260321" y="2118642"/>
            <a:ext cx="18561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g275eca368cb_0_4805"/>
          <p:cNvSpPr txBox="1"/>
          <p:nvPr>
            <p:ph idx="17" type="body"/>
          </p:nvPr>
        </p:nvSpPr>
        <p:spPr>
          <a:xfrm>
            <a:off x="9023074" y="3788457"/>
            <a:ext cx="233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1" name="Google Shape;671;g275eca368cb_0_4805"/>
          <p:cNvSpPr txBox="1"/>
          <p:nvPr>
            <p:ph idx="18" type="body"/>
          </p:nvPr>
        </p:nvSpPr>
        <p:spPr>
          <a:xfrm>
            <a:off x="9023074" y="4464454"/>
            <a:ext cx="23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2" name="Google Shape;672;g275eca368cb_0_4805"/>
          <p:cNvSpPr txBox="1"/>
          <p:nvPr>
            <p:ph idx="19" type="body"/>
          </p:nvPr>
        </p:nvSpPr>
        <p:spPr>
          <a:xfrm>
            <a:off x="9023074" y="5120366"/>
            <a:ext cx="2330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3" name="Google Shape;673;g275eca368cb_0_48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g275eca368cb_0_48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g275eca368cb_0_48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75eca368cb_0_4828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g275eca368cb_0_4828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9" name="Google Shape;679;g275eca368cb_0_4828"/>
          <p:cNvSpPr txBox="1"/>
          <p:nvPr>
            <p:ph idx="1" type="body"/>
          </p:nvPr>
        </p:nvSpPr>
        <p:spPr>
          <a:xfrm>
            <a:off x="1311558" y="5084524"/>
            <a:ext cx="2196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0" name="Google Shape;680;g275eca368cb_0_4828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1" name="Google Shape;681;g275eca368cb_0_4828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2" name="Google Shape;682;g275eca368cb_0_4828"/>
          <p:cNvSpPr txBox="1"/>
          <p:nvPr>
            <p:ph idx="5" type="body"/>
          </p:nvPr>
        </p:nvSpPr>
        <p:spPr>
          <a:xfrm>
            <a:off x="3707607" y="5099206"/>
            <a:ext cx="2145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3" name="Google Shape;683;g275eca368cb_0_4828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4" name="Google Shape;684;g275eca368cb_0_4828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5" name="Google Shape;685;g275eca368cb_0_4828"/>
          <p:cNvSpPr txBox="1"/>
          <p:nvPr>
            <p:ph idx="8" type="body"/>
          </p:nvPr>
        </p:nvSpPr>
        <p:spPr>
          <a:xfrm>
            <a:off x="6198271" y="5099206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6" name="Google Shape;686;g275eca368cb_0_4828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7" name="Google Shape;687;g275eca368cb_0_4828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8" name="Google Shape;688;g275eca368cb_0_4828"/>
          <p:cNvSpPr txBox="1"/>
          <p:nvPr>
            <p:ph idx="14" type="body"/>
          </p:nvPr>
        </p:nvSpPr>
        <p:spPr>
          <a:xfrm>
            <a:off x="8618152" y="5084524"/>
            <a:ext cx="2133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9" name="Google Shape;689;g275eca368cb_0_4828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690" name="Google Shape;690;g275eca368cb_0_4828"/>
          <p:cNvCxnSpPr/>
          <p:nvPr/>
        </p:nvCxnSpPr>
        <p:spPr>
          <a:xfrm rot="10800000">
            <a:off x="7334400" y="0"/>
            <a:ext cx="4857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1" name="Google Shape;691;g275eca368cb_0_4828"/>
          <p:cNvCxnSpPr/>
          <p:nvPr/>
        </p:nvCxnSpPr>
        <p:spPr>
          <a:xfrm>
            <a:off x="11487150" y="0"/>
            <a:ext cx="705000" cy="17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g275eca368cb_0_48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g275eca368cb_0_48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g275eca368cb_0_48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5eca368cb_0_4847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g275eca368cb_0_4847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98" name="Google Shape;698;g275eca368cb_0_4847"/>
          <p:cNvPicPr preferRelativeResize="0"/>
          <p:nvPr/>
        </p:nvPicPr>
        <p:blipFill rotWithShape="1">
          <a:blip r:embed="rId2">
            <a:alphaModFix/>
          </a:blip>
          <a:srcRect b="-5" l="9354" r="0" t="23653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5eca368cb_0_4851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g275eca368cb_0_4851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02" name="Google Shape;702;g275eca368cb_0_4851"/>
          <p:cNvCxnSpPr/>
          <p:nvPr/>
        </p:nvCxnSpPr>
        <p:spPr>
          <a:xfrm>
            <a:off x="9096375" y="1497012"/>
            <a:ext cx="309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g275eca368cb_0_4851"/>
          <p:cNvCxnSpPr/>
          <p:nvPr/>
        </p:nvCxnSpPr>
        <p:spPr>
          <a:xfrm flipH="1">
            <a:off x="6953400" y="-25401"/>
            <a:ext cx="3790800" cy="69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4" name="Google Shape;704;g275eca368cb_0_48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g275eca368cb_0_4851"/>
          <p:cNvSpPr txBox="1"/>
          <p:nvPr>
            <p:ph idx="11" type="ftr"/>
          </p:nvPr>
        </p:nvSpPr>
        <p:spPr>
          <a:xfrm>
            <a:off x="5224463" y="6356350"/>
            <a:ext cx="17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g275eca368cb_0_48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g275eca368cb_0_4859"/>
          <p:cNvPicPr preferRelativeResize="0"/>
          <p:nvPr/>
        </p:nvPicPr>
        <p:blipFill rotWithShape="1">
          <a:blip r:embed="rId2">
            <a:alphaModFix/>
          </a:blip>
          <a:srcRect b="23069" l="0" r="41823" t="18298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09" name="Google Shape;709;g275eca368cb_0_485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g275eca368cb_0_485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1" name="Google Shape;711;g275eca368cb_0_485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g275eca368cb_0_485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3" name="Google Shape;713;g275eca368cb_0_485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4" name="Google Shape;714;g275eca368cb_0_485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g275eca368cb_0_485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g275eca368cb_0_48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g275eca368cb_0_48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g275eca368cb_0_48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5eca368cb_0_4871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g275eca368cb_0_4871"/>
          <p:cNvSpPr txBox="1"/>
          <p:nvPr>
            <p:ph idx="1" type="body"/>
          </p:nvPr>
        </p:nvSpPr>
        <p:spPr>
          <a:xfrm>
            <a:off x="5476875" y="3682546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22" name="Google Shape;722;g275eca368cb_0_4871"/>
          <p:cNvCxnSpPr/>
          <p:nvPr/>
        </p:nvCxnSpPr>
        <p:spPr>
          <a:xfrm rot="10800000">
            <a:off x="0" y="876375"/>
            <a:ext cx="4762500" cy="16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3" name="Google Shape;723;g275eca368cb_0_4871"/>
          <p:cNvCxnSpPr/>
          <p:nvPr/>
        </p:nvCxnSpPr>
        <p:spPr>
          <a:xfrm rot="10800000">
            <a:off x="2638501" y="-37"/>
            <a:ext cx="2124000" cy="51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4" name="Google Shape;724;g275eca368cb_0_48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g275eca368cb_0_48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g275eca368cb_0_48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g275eca368cb_0_48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275eca368cb_0_4879"/>
          <p:cNvSpPr txBox="1"/>
          <p:nvPr>
            <p:ph type="title"/>
          </p:nvPr>
        </p:nvSpPr>
        <p:spPr>
          <a:xfrm>
            <a:off x="5920169" y="1152771"/>
            <a:ext cx="5432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0" name="Google Shape;730;g275eca368cb_0_4879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g275eca368cb_0_4879"/>
          <p:cNvSpPr txBox="1"/>
          <p:nvPr>
            <p:ph idx="1" type="body"/>
          </p:nvPr>
        </p:nvSpPr>
        <p:spPr>
          <a:xfrm>
            <a:off x="5922254" y="24695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2" name="Google Shape;732;g275eca368cb_0_4879"/>
          <p:cNvSpPr txBox="1"/>
          <p:nvPr>
            <p:ph idx="2" type="body"/>
          </p:nvPr>
        </p:nvSpPr>
        <p:spPr>
          <a:xfrm>
            <a:off x="5921828" y="279894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g275eca368cb_0_4879"/>
          <p:cNvSpPr txBox="1"/>
          <p:nvPr>
            <p:ph idx="3" type="body"/>
          </p:nvPr>
        </p:nvSpPr>
        <p:spPr>
          <a:xfrm>
            <a:off x="5922254" y="35693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g275eca368cb_0_4879"/>
          <p:cNvSpPr txBox="1"/>
          <p:nvPr>
            <p:ph idx="4" type="body"/>
          </p:nvPr>
        </p:nvSpPr>
        <p:spPr>
          <a:xfrm>
            <a:off x="5921828" y="389873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g275eca368cb_0_4879"/>
          <p:cNvSpPr txBox="1"/>
          <p:nvPr>
            <p:ph idx="5" type="body"/>
          </p:nvPr>
        </p:nvSpPr>
        <p:spPr>
          <a:xfrm>
            <a:off x="5922254" y="466910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g275eca368cb_0_4879"/>
          <p:cNvSpPr txBox="1"/>
          <p:nvPr>
            <p:ph idx="6" type="body"/>
          </p:nvPr>
        </p:nvSpPr>
        <p:spPr>
          <a:xfrm>
            <a:off x="5921828" y="499853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7" name="Google Shape;737;g275eca368cb_0_4879"/>
          <p:cNvSpPr txBox="1"/>
          <p:nvPr>
            <p:ph idx="10" type="dt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g275eca368cb_0_4879"/>
          <p:cNvSpPr txBox="1"/>
          <p:nvPr>
            <p:ph idx="11" type="ftr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g275eca368cb_0_4879"/>
          <p:cNvSpPr txBox="1"/>
          <p:nvPr>
            <p:ph idx="12" type="sldNum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75eca368cb_0_4892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g275eca368cb_0_4892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3" name="Google Shape;743;g275eca368cb_0_4892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4" name="Google Shape;744;g275eca368cb_0_4892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5" name="Google Shape;745;g275eca368cb_0_4892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6" name="Google Shape;746;g275eca368cb_0_4892"/>
          <p:cNvCxnSpPr/>
          <p:nvPr/>
        </p:nvCxnSpPr>
        <p:spPr>
          <a:xfrm flipH="1">
            <a:off x="150" y="0"/>
            <a:ext cx="1238100" cy="31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g275eca368cb_0_4892"/>
          <p:cNvCxnSpPr/>
          <p:nvPr/>
        </p:nvCxnSpPr>
        <p:spPr>
          <a:xfrm flipH="1">
            <a:off x="76" y="0"/>
            <a:ext cx="2238300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8" name="Google Shape;748;g275eca368cb_0_4892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9" name="Google Shape;749;g275eca368cb_0_4892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g275eca368cb_0_48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g275eca368cb_0_48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g275eca368cb_0_48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75eca368cb_0_490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5" name="Google Shape;755;g275eca368cb_0_49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275eca368cb_0_49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275eca368cb_0_49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g275eca368cb_0_4905"/>
          <p:cNvSpPr txBox="1"/>
          <p:nvPr>
            <p:ph idx="1" type="body"/>
          </p:nvPr>
        </p:nvSpPr>
        <p:spPr>
          <a:xfrm>
            <a:off x="2063855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9" name="Google Shape;759;g275eca368cb_0_4905"/>
          <p:cNvSpPr txBox="1"/>
          <p:nvPr>
            <p:ph idx="2" type="body"/>
          </p:nvPr>
        </p:nvSpPr>
        <p:spPr>
          <a:xfrm>
            <a:off x="547551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0" name="Google Shape;760;g275eca368cb_0_4905"/>
          <p:cNvSpPr txBox="1"/>
          <p:nvPr>
            <p:ph idx="3" type="body"/>
          </p:nvPr>
        </p:nvSpPr>
        <p:spPr>
          <a:xfrm>
            <a:off x="8887174" y="3064615"/>
            <a:ext cx="12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1" name="Google Shape;761;g275eca368cb_0_4905"/>
          <p:cNvSpPr txBox="1"/>
          <p:nvPr>
            <p:ph idx="4" type="body"/>
          </p:nvPr>
        </p:nvSpPr>
        <p:spPr>
          <a:xfrm>
            <a:off x="1129698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2" name="Google Shape;762;g275eca368cb_0_4905"/>
          <p:cNvSpPr txBox="1"/>
          <p:nvPr>
            <p:ph idx="5" type="body"/>
          </p:nvPr>
        </p:nvSpPr>
        <p:spPr>
          <a:xfrm>
            <a:off x="1129698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g275eca368cb_0_4905"/>
          <p:cNvSpPr txBox="1"/>
          <p:nvPr>
            <p:ph idx="6" type="body"/>
          </p:nvPr>
        </p:nvSpPr>
        <p:spPr>
          <a:xfrm>
            <a:off x="4526261" y="4824188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4" name="Google Shape;764;g275eca368cb_0_4905"/>
          <p:cNvSpPr txBox="1"/>
          <p:nvPr>
            <p:ph idx="7" type="body"/>
          </p:nvPr>
        </p:nvSpPr>
        <p:spPr>
          <a:xfrm>
            <a:off x="4526261" y="5280763"/>
            <a:ext cx="3139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g275eca368cb_0_4905"/>
          <p:cNvSpPr txBox="1"/>
          <p:nvPr>
            <p:ph idx="8" type="body"/>
          </p:nvPr>
        </p:nvSpPr>
        <p:spPr>
          <a:xfrm>
            <a:off x="7938210" y="4824188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g275eca368cb_0_4905"/>
          <p:cNvSpPr txBox="1"/>
          <p:nvPr>
            <p:ph idx="9" type="body"/>
          </p:nvPr>
        </p:nvSpPr>
        <p:spPr>
          <a:xfrm>
            <a:off x="7938210" y="5280763"/>
            <a:ext cx="3124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g275eca368cb_0_49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g275eca368cb_0_49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g275eca368cb_0_49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75eca368cb_0_49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g275eca368cb_0_4922"/>
          <p:cNvSpPr txBox="1"/>
          <p:nvPr>
            <p:ph idx="1" type="body"/>
          </p:nvPr>
        </p:nvSpPr>
        <p:spPr>
          <a:xfrm>
            <a:off x="748749" y="1361938"/>
            <a:ext cx="6765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g275eca368cb_0_4922"/>
          <p:cNvSpPr/>
          <p:nvPr>
            <p:ph idx="2" type="chart"/>
          </p:nvPr>
        </p:nvSpPr>
        <p:spPr>
          <a:xfrm>
            <a:off x="838200" y="2286002"/>
            <a:ext cx="60942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g275eca368cb_0_4922"/>
          <p:cNvSpPr txBox="1"/>
          <p:nvPr>
            <p:ph idx="3" type="body"/>
          </p:nvPr>
        </p:nvSpPr>
        <p:spPr>
          <a:xfrm>
            <a:off x="7858125" y="2284624"/>
            <a:ext cx="3147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g275eca368cb_0_4922"/>
          <p:cNvSpPr txBox="1"/>
          <p:nvPr>
            <p:ph idx="4" type="body"/>
          </p:nvPr>
        </p:nvSpPr>
        <p:spPr>
          <a:xfrm>
            <a:off x="7858125" y="2779713"/>
            <a:ext cx="3147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g275eca368cb_0_49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g275eca368cb_0_49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g275eca368cb_0_49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75eca368cb_0_4931"/>
          <p:cNvSpPr/>
          <p:nvPr/>
        </p:nvSpPr>
        <p:spPr>
          <a:xfrm>
            <a:off x="0" y="3057683"/>
            <a:ext cx="12192000" cy="20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75eca368cb_0_49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g275eca368cb_0_4931"/>
          <p:cNvSpPr txBox="1"/>
          <p:nvPr>
            <p:ph idx="1" type="body"/>
          </p:nvPr>
        </p:nvSpPr>
        <p:spPr>
          <a:xfrm>
            <a:off x="914399" y="3354712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g275eca368cb_0_4931"/>
          <p:cNvSpPr txBox="1"/>
          <p:nvPr>
            <p:ph idx="2" type="body"/>
          </p:nvPr>
        </p:nvSpPr>
        <p:spPr>
          <a:xfrm>
            <a:off x="19659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4" name="Google Shape;784;g275eca368cb_0_4931"/>
          <p:cNvSpPr txBox="1"/>
          <p:nvPr>
            <p:ph idx="3" type="body"/>
          </p:nvPr>
        </p:nvSpPr>
        <p:spPr>
          <a:xfrm>
            <a:off x="27538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5" name="Google Shape;785;g275eca368cb_0_4931"/>
          <p:cNvSpPr txBox="1"/>
          <p:nvPr>
            <p:ph idx="4" type="body"/>
          </p:nvPr>
        </p:nvSpPr>
        <p:spPr>
          <a:xfrm>
            <a:off x="35418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6" name="Google Shape;786;g275eca368cb_0_4931"/>
          <p:cNvSpPr txBox="1"/>
          <p:nvPr>
            <p:ph idx="5" type="body"/>
          </p:nvPr>
        </p:nvSpPr>
        <p:spPr>
          <a:xfrm>
            <a:off x="43297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7" name="Google Shape;787;g275eca368cb_0_4931"/>
          <p:cNvSpPr txBox="1"/>
          <p:nvPr>
            <p:ph idx="6" type="body"/>
          </p:nvPr>
        </p:nvSpPr>
        <p:spPr>
          <a:xfrm>
            <a:off x="51176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g275eca368cb_0_4931"/>
          <p:cNvSpPr txBox="1"/>
          <p:nvPr>
            <p:ph idx="7" type="body"/>
          </p:nvPr>
        </p:nvSpPr>
        <p:spPr>
          <a:xfrm>
            <a:off x="59055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9" name="Google Shape;789;g275eca368cb_0_4931"/>
          <p:cNvSpPr txBox="1"/>
          <p:nvPr>
            <p:ph idx="8" type="body"/>
          </p:nvPr>
        </p:nvSpPr>
        <p:spPr>
          <a:xfrm>
            <a:off x="669348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g275eca368cb_0_4931"/>
          <p:cNvSpPr txBox="1"/>
          <p:nvPr>
            <p:ph idx="9" type="body"/>
          </p:nvPr>
        </p:nvSpPr>
        <p:spPr>
          <a:xfrm>
            <a:off x="748140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g275eca368cb_0_4931"/>
          <p:cNvSpPr txBox="1"/>
          <p:nvPr>
            <p:ph idx="13" type="body"/>
          </p:nvPr>
        </p:nvSpPr>
        <p:spPr>
          <a:xfrm>
            <a:off x="826932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g275eca368cb_0_4931"/>
          <p:cNvSpPr txBox="1"/>
          <p:nvPr>
            <p:ph idx="14" type="body"/>
          </p:nvPr>
        </p:nvSpPr>
        <p:spPr>
          <a:xfrm>
            <a:off x="905724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3" name="Google Shape;793;g275eca368cb_0_4931"/>
          <p:cNvSpPr txBox="1"/>
          <p:nvPr>
            <p:ph idx="15" type="body"/>
          </p:nvPr>
        </p:nvSpPr>
        <p:spPr>
          <a:xfrm>
            <a:off x="9845160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g275eca368cb_0_4931"/>
          <p:cNvSpPr txBox="1"/>
          <p:nvPr>
            <p:ph idx="16" type="body"/>
          </p:nvPr>
        </p:nvSpPr>
        <p:spPr>
          <a:xfrm>
            <a:off x="10633085" y="3502152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g275eca368cb_0_4931"/>
          <p:cNvSpPr txBox="1"/>
          <p:nvPr>
            <p:ph idx="17" type="body"/>
          </p:nvPr>
        </p:nvSpPr>
        <p:spPr>
          <a:xfrm>
            <a:off x="914400" y="429246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6" name="Google Shape;796;g275eca368cb_0_4931"/>
          <p:cNvSpPr txBox="1"/>
          <p:nvPr>
            <p:ph idx="18" type="body"/>
          </p:nvPr>
        </p:nvSpPr>
        <p:spPr>
          <a:xfrm>
            <a:off x="196991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7" name="Google Shape;797;g275eca368cb_0_4931"/>
          <p:cNvSpPr txBox="1"/>
          <p:nvPr>
            <p:ph idx="19" type="body"/>
          </p:nvPr>
        </p:nvSpPr>
        <p:spPr>
          <a:xfrm>
            <a:off x="275760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8" name="Google Shape;798;g275eca368cb_0_4931"/>
          <p:cNvSpPr txBox="1"/>
          <p:nvPr>
            <p:ph idx="20" type="body"/>
          </p:nvPr>
        </p:nvSpPr>
        <p:spPr>
          <a:xfrm>
            <a:off x="3545289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9" name="Google Shape;799;g275eca368cb_0_4931"/>
          <p:cNvSpPr txBox="1"/>
          <p:nvPr>
            <p:ph idx="21" type="body"/>
          </p:nvPr>
        </p:nvSpPr>
        <p:spPr>
          <a:xfrm>
            <a:off x="4332976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g275eca368cb_0_4931"/>
          <p:cNvSpPr txBox="1"/>
          <p:nvPr>
            <p:ph idx="22" type="body"/>
          </p:nvPr>
        </p:nvSpPr>
        <p:spPr>
          <a:xfrm>
            <a:off x="5120663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g275eca368cb_0_4931"/>
          <p:cNvSpPr txBox="1"/>
          <p:nvPr>
            <p:ph idx="23" type="body"/>
          </p:nvPr>
        </p:nvSpPr>
        <p:spPr>
          <a:xfrm>
            <a:off x="5908350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g275eca368cb_0_4931"/>
          <p:cNvSpPr txBox="1"/>
          <p:nvPr>
            <p:ph idx="24" type="body"/>
          </p:nvPr>
        </p:nvSpPr>
        <p:spPr>
          <a:xfrm>
            <a:off x="6696037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3" name="Google Shape;803;g275eca368cb_0_4931"/>
          <p:cNvSpPr txBox="1"/>
          <p:nvPr>
            <p:ph idx="25" type="body"/>
          </p:nvPr>
        </p:nvSpPr>
        <p:spPr>
          <a:xfrm>
            <a:off x="7483724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g275eca368cb_0_4931"/>
          <p:cNvSpPr txBox="1"/>
          <p:nvPr>
            <p:ph idx="26" type="body"/>
          </p:nvPr>
        </p:nvSpPr>
        <p:spPr>
          <a:xfrm>
            <a:off x="8271411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g275eca368cb_0_4931"/>
          <p:cNvSpPr txBox="1"/>
          <p:nvPr>
            <p:ph idx="27" type="body"/>
          </p:nvPr>
        </p:nvSpPr>
        <p:spPr>
          <a:xfrm>
            <a:off x="9059098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6" name="Google Shape;806;g275eca368cb_0_4931"/>
          <p:cNvSpPr txBox="1"/>
          <p:nvPr>
            <p:ph idx="28" type="body"/>
          </p:nvPr>
        </p:nvSpPr>
        <p:spPr>
          <a:xfrm>
            <a:off x="9846785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7" name="Google Shape;807;g275eca368cb_0_4931"/>
          <p:cNvSpPr txBox="1"/>
          <p:nvPr>
            <p:ph idx="29" type="body"/>
          </p:nvPr>
        </p:nvSpPr>
        <p:spPr>
          <a:xfrm>
            <a:off x="10634472" y="4425696"/>
            <a:ext cx="640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8" name="Google Shape;808;g275eca368cb_0_4931"/>
          <p:cNvSpPr/>
          <p:nvPr/>
        </p:nvSpPr>
        <p:spPr>
          <a:xfrm>
            <a:off x="929640" y="4034785"/>
            <a:ext cx="10332600" cy="45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75eca368cb_0_49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g275eca368cb_0_49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g275eca368cb_0_49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75eca368cb_0_496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g275eca368cb_0_4964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5" name="Google Shape;815;g275eca368cb_0_4964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6" name="Google Shape;816;g275eca368cb_0_4964"/>
          <p:cNvSpPr txBox="1"/>
          <p:nvPr>
            <p:ph idx="3" type="body"/>
          </p:nvPr>
        </p:nvSpPr>
        <p:spPr>
          <a:xfrm>
            <a:off x="1390120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7" name="Google Shape;817;g275eca368cb_0_4964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18" name="Google Shape;818;g275eca368cb_0_4964"/>
          <p:cNvSpPr txBox="1"/>
          <p:nvPr>
            <p:ph idx="5" type="body"/>
          </p:nvPr>
        </p:nvSpPr>
        <p:spPr>
          <a:xfrm>
            <a:off x="3849262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9" name="Google Shape;819;g275eca368cb_0_4964"/>
          <p:cNvSpPr txBox="1"/>
          <p:nvPr>
            <p:ph idx="6" type="body"/>
          </p:nvPr>
        </p:nvSpPr>
        <p:spPr>
          <a:xfrm>
            <a:off x="3739214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0" name="Google Shape;820;g275eca368cb_0_4964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1" name="Google Shape;821;g275eca368cb_0_4964"/>
          <p:cNvSpPr txBox="1"/>
          <p:nvPr>
            <p:ph idx="8" type="body"/>
          </p:nvPr>
        </p:nvSpPr>
        <p:spPr>
          <a:xfrm>
            <a:off x="6339926" y="3669060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2" name="Google Shape;822;g275eca368cb_0_4964"/>
          <p:cNvSpPr txBox="1"/>
          <p:nvPr>
            <p:ph idx="9" type="body"/>
          </p:nvPr>
        </p:nvSpPr>
        <p:spPr>
          <a:xfrm>
            <a:off x="6217963" y="3796721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g275eca368cb_0_4964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4" name="Google Shape;824;g275eca368cb_0_4964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g275eca368cb_0_4964"/>
          <p:cNvSpPr txBox="1"/>
          <p:nvPr>
            <p:ph idx="15" type="body"/>
          </p:nvPr>
        </p:nvSpPr>
        <p:spPr>
          <a:xfrm>
            <a:off x="8634432" y="3782039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6" name="Google Shape;826;g275eca368cb_0_4964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7" name="Google Shape;827;g275eca368cb_0_4964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8" name="Google Shape;828;g275eca368cb_0_4964"/>
          <p:cNvSpPr txBox="1"/>
          <p:nvPr>
            <p:ph idx="18" type="body"/>
          </p:nvPr>
        </p:nvSpPr>
        <p:spPr>
          <a:xfrm>
            <a:off x="1390120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9" name="Google Shape;829;g275eca368cb_0_4964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0" name="Google Shape;830;g275eca368cb_0_4964"/>
          <p:cNvSpPr txBox="1"/>
          <p:nvPr>
            <p:ph idx="20" type="body"/>
          </p:nvPr>
        </p:nvSpPr>
        <p:spPr>
          <a:xfrm>
            <a:off x="3849262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1" name="Google Shape;831;g275eca368cb_0_4964"/>
          <p:cNvSpPr txBox="1"/>
          <p:nvPr>
            <p:ph idx="21" type="body"/>
          </p:nvPr>
        </p:nvSpPr>
        <p:spPr>
          <a:xfrm>
            <a:off x="3739214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2" name="Google Shape;832;g275eca368cb_0_4964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3" name="Google Shape;833;g275eca368cb_0_4964"/>
          <p:cNvSpPr txBox="1"/>
          <p:nvPr>
            <p:ph idx="23" type="body"/>
          </p:nvPr>
        </p:nvSpPr>
        <p:spPr>
          <a:xfrm>
            <a:off x="6339926" y="5527896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4" name="Google Shape;834;g275eca368cb_0_4964"/>
          <p:cNvSpPr txBox="1"/>
          <p:nvPr>
            <p:ph idx="24" type="body"/>
          </p:nvPr>
        </p:nvSpPr>
        <p:spPr>
          <a:xfrm>
            <a:off x="6229878" y="5655557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5" name="Google Shape;835;g275eca368cb_0_4964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6" name="Google Shape;836;g275eca368cb_0_4964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7" name="Google Shape;837;g275eca368cb_0_4964"/>
          <p:cNvSpPr txBox="1"/>
          <p:nvPr>
            <p:ph idx="27" type="body"/>
          </p:nvPr>
        </p:nvSpPr>
        <p:spPr>
          <a:xfrm>
            <a:off x="8634432" y="5640875"/>
            <a:ext cx="2057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8" name="Google Shape;838;g275eca368cb_0_49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g275eca368cb_0_49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g275eca368cb_0_49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1" name="Google Shape;841;g275eca368cb_0_49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275eca368cb_0_4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11" name="Google Shape;11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5eca368cb_0_49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g275eca368cb_0_49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g275eca368cb_0_49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g275eca368cb_0_49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g275eca368cb_0_4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5eca368cb_0_47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g275eca368cb_0_47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g275eca368cb_0_47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g275eca368cb_0_47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g275eca368cb_0_47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abSWPP12023S2G2/TPInici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hyperlink" Target="https://mental-health-kmeans.streamlit.app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"/>
          <p:cNvSpPr txBox="1"/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PRÁCTICO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E4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8" name="Google Shape;848;p1"/>
          <p:cNvSpPr txBox="1"/>
          <p:nvPr>
            <p:ph idx="1" type="subTitle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g27b55ae1ce6_0_83"/>
          <p:cNvPicPr preferRelativeResize="0"/>
          <p:nvPr/>
        </p:nvPicPr>
        <p:blipFill rotWithShape="1">
          <a:blip r:embed="rId3">
            <a:alphaModFix/>
          </a:blip>
          <a:srcRect b="0" l="700" r="700" t="0"/>
          <a:stretch/>
        </p:blipFill>
        <p:spPr>
          <a:xfrm>
            <a:off x="3028201" y="1219926"/>
            <a:ext cx="6135603" cy="4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75eca368cb_0_3246"/>
          <p:cNvSpPr txBox="1"/>
          <p:nvPr>
            <p:ph type="ctrTitle"/>
          </p:nvPr>
        </p:nvSpPr>
        <p:spPr>
          <a:xfrm>
            <a:off x="6465475" y="2859000"/>
            <a:ext cx="4354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IMPLEMENTACIÓN EN LA NUBE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780f0d136c_0_17"/>
          <p:cNvSpPr txBox="1"/>
          <p:nvPr/>
        </p:nvSpPr>
        <p:spPr>
          <a:xfrm>
            <a:off x="3993900" y="939825"/>
            <a:ext cx="420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PLATAFORMA UTILIZADA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8" name="Google Shape;908;g2780f0d136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37" y="1932550"/>
            <a:ext cx="5811523" cy="34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93b0df56d_0_3"/>
          <p:cNvSpPr txBox="1"/>
          <p:nvPr/>
        </p:nvSpPr>
        <p:spPr>
          <a:xfrm>
            <a:off x="3534750" y="899625"/>
            <a:ext cx="56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 DE LA </a:t>
            </a: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PLATAFORMA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4" name="Google Shape;914;g2793b0df56d_0_3"/>
          <p:cNvSpPr txBox="1"/>
          <p:nvPr/>
        </p:nvSpPr>
        <p:spPr>
          <a:xfrm>
            <a:off x="4033338" y="2083575"/>
            <a:ext cx="412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RÁPIDA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5" name="Google Shape;915;g2793b0df56d_0_3"/>
          <p:cNvSpPr txBox="1"/>
          <p:nvPr/>
        </p:nvSpPr>
        <p:spPr>
          <a:xfrm>
            <a:off x="4033950" y="2430825"/>
            <a:ext cx="41241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Crear y convertir scripts de datos en aplicaciones web que se pueden compartir en minutos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6" name="Google Shape;916;g2793b0df56d_0_3"/>
          <p:cNvSpPr txBox="1"/>
          <p:nvPr/>
        </p:nvSpPr>
        <p:spPr>
          <a:xfrm>
            <a:off x="4033950" y="3841800"/>
            <a:ext cx="412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VERSÁTIL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7" name="Google Shape;917;g2793b0df56d_0_3"/>
          <p:cNvSpPr txBox="1"/>
          <p:nvPr/>
        </p:nvSpPr>
        <p:spPr>
          <a:xfrm>
            <a:off x="4034550" y="4206900"/>
            <a:ext cx="4124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Python puro y sin necesidad de tener experiencia en front-end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793b0df56d_0_8"/>
          <p:cNvSpPr txBox="1"/>
          <p:nvPr/>
        </p:nvSpPr>
        <p:spPr>
          <a:xfrm>
            <a:off x="3589500" y="968050"/>
            <a:ext cx="551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</a:t>
            </a: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CÓMO</a:t>
            </a: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LO IMPLEMENTAMOS?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3" name="Google Shape;923;g2793b0df56d_0_8"/>
          <p:cNvSpPr txBox="1"/>
          <p:nvPr/>
        </p:nvSpPr>
        <p:spPr>
          <a:xfrm>
            <a:off x="4037700" y="1944375"/>
            <a:ext cx="413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PRUEBAS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4" name="Google Shape;924;g2793b0df56d_0_8"/>
          <p:cNvSpPr txBox="1"/>
          <p:nvPr/>
        </p:nvSpPr>
        <p:spPr>
          <a:xfrm>
            <a:off x="4019700" y="2309475"/>
            <a:ext cx="40986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Conversión del modelo entrenado con Pickle, ajustando variables de entorno y compatibilidad de dependencias.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5" name="Google Shape;925;g2793b0df56d_0_8"/>
          <p:cNvSpPr txBox="1"/>
          <p:nvPr/>
        </p:nvSpPr>
        <p:spPr>
          <a:xfrm>
            <a:off x="4037703" y="4133950"/>
            <a:ext cx="413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DEPLOY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6" name="Google Shape;926;g2793b0df56d_0_8"/>
          <p:cNvSpPr txBox="1"/>
          <p:nvPr/>
        </p:nvSpPr>
        <p:spPr>
          <a:xfrm>
            <a:off x="4055700" y="4499050"/>
            <a:ext cx="40986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Luego de las pruebas se realizó el deploy en Streamlit asociando los archivos .py desde el repositorio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LabSWPP12023S2G2/TPInicial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7b55ae1ce6_0_0"/>
          <p:cNvSpPr txBox="1"/>
          <p:nvPr/>
        </p:nvSpPr>
        <p:spPr>
          <a:xfrm>
            <a:off x="4931250" y="912925"/>
            <a:ext cx="232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PÁGINA WEB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2" name="Google Shape;932;g27b55ae1ce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6054" y="1692837"/>
            <a:ext cx="3472302" cy="3472323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g27b55ae1ce6_0_0"/>
          <p:cNvSpPr txBox="1"/>
          <p:nvPr/>
        </p:nvSpPr>
        <p:spPr>
          <a:xfrm>
            <a:off x="2617850" y="5334000"/>
            <a:ext cx="761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https://mental-health-kmeans.streamlit.app/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75eca368cb_0_4708"/>
          <p:cNvSpPr txBox="1"/>
          <p:nvPr>
            <p:ph type="title"/>
          </p:nvPr>
        </p:nvSpPr>
        <p:spPr>
          <a:xfrm>
            <a:off x="4396800" y="930425"/>
            <a:ext cx="339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9" name="Google Shape;939;g275eca368cb_0_4708"/>
          <p:cNvSpPr txBox="1"/>
          <p:nvPr/>
        </p:nvSpPr>
        <p:spPr>
          <a:xfrm>
            <a:off x="2805450" y="2474700"/>
            <a:ext cx="658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-US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 logró una mejor comprensión de los resultados que permite apreciar el potencial de la inteligencia artificial en aplicaciones de salud. Además, durante este proceso, se adquirieron conocimientos sobre </a:t>
            </a:r>
            <a:r>
              <a:rPr lang="en-US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sobre herramientas en la nube, Machine Learning y Data Science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75eca368cb_0_4713"/>
          <p:cNvSpPr txBox="1"/>
          <p:nvPr>
            <p:ph type="ctrTitle"/>
          </p:nvPr>
        </p:nvSpPr>
        <p:spPr>
          <a:xfrm>
            <a:off x="4006200" y="2666699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bc14209d8_0_7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RECORDEMOS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75eca368cb_0_1475"/>
          <p:cNvSpPr txBox="1"/>
          <p:nvPr>
            <p:ph type="title"/>
          </p:nvPr>
        </p:nvSpPr>
        <p:spPr>
          <a:xfrm>
            <a:off x="900075" y="2831850"/>
            <a:ext cx="4302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INTERPRETACIÓN 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Montserrat Medium"/>
                <a:ea typeface="Montserrat Medium"/>
                <a:cs typeface="Montserrat Medium"/>
                <a:sym typeface="Montserrat Medium"/>
              </a:rPr>
              <a:t>DE RESULTADOS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7b1002a4bd_0_25"/>
          <p:cNvSpPr txBox="1"/>
          <p:nvPr/>
        </p:nvSpPr>
        <p:spPr>
          <a:xfrm>
            <a:off x="2016450" y="999100"/>
            <a:ext cx="8159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VISUALIZACIÓN Y CLASIFICACIÓN DE LOS DATOS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4" name="Google Shape;864;g27b1002a4b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75" y="1674975"/>
            <a:ext cx="7321200" cy="48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27b1002a4bd_0_25"/>
          <p:cNvSpPr txBox="1"/>
          <p:nvPr/>
        </p:nvSpPr>
        <p:spPr>
          <a:xfrm>
            <a:off x="8654650" y="2790388"/>
            <a:ext cx="2420700" cy="21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869"/>
              </a:buClr>
              <a:buSzPts val="1800"/>
              <a:buFont typeface="Montserrat"/>
              <a:buChar char="●"/>
            </a:pPr>
            <a:r>
              <a:rPr b="1" lang="en-US" sz="1800">
                <a:solidFill>
                  <a:srgbClr val="FFB869"/>
                </a:solidFill>
                <a:latin typeface="Montserrat"/>
                <a:ea typeface="Montserrat"/>
                <a:cs typeface="Montserrat"/>
                <a:sym typeface="Montserrat"/>
              </a:rPr>
              <a:t>Riesgo bajo</a:t>
            </a:r>
            <a:endParaRPr b="1" sz="1800">
              <a:solidFill>
                <a:srgbClr val="FFB8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B8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Font typeface="Montserrat"/>
              <a:buChar char="●"/>
            </a:pPr>
            <a:r>
              <a:rPr b="1" lang="en-US" sz="18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Riesgo medio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Font typeface="Montserrat"/>
              <a:buChar char="●"/>
            </a:pPr>
            <a:r>
              <a:rPr b="1" lang="en-US" sz="18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Riesgo alto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7b1002a4bd_0_33"/>
          <p:cNvSpPr txBox="1"/>
          <p:nvPr/>
        </p:nvSpPr>
        <p:spPr>
          <a:xfrm>
            <a:off x="4692299" y="909950"/>
            <a:ext cx="261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HISTOGRAMAS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71" name="Google Shape;871;g27b1002a4bd_0_33"/>
          <p:cNvPicPr preferRelativeResize="0"/>
          <p:nvPr/>
        </p:nvPicPr>
        <p:blipFill rotWithShape="1">
          <a:blip r:embed="rId3">
            <a:alphaModFix/>
          </a:blip>
          <a:srcRect b="0" l="386" r="396" t="0"/>
          <a:stretch/>
        </p:blipFill>
        <p:spPr>
          <a:xfrm>
            <a:off x="3028577" y="1564500"/>
            <a:ext cx="6134825" cy="48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g27b1002a4bd_0_57"/>
          <p:cNvPicPr preferRelativeResize="0"/>
          <p:nvPr/>
        </p:nvPicPr>
        <p:blipFill rotWithShape="1">
          <a:blip r:embed="rId3">
            <a:alphaModFix/>
          </a:blip>
          <a:srcRect b="0" l="308" r="298" t="0"/>
          <a:stretch/>
        </p:blipFill>
        <p:spPr>
          <a:xfrm>
            <a:off x="3011288" y="1231375"/>
            <a:ext cx="6169426" cy="48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g27b1002a4bd_0_64"/>
          <p:cNvPicPr preferRelativeResize="0"/>
          <p:nvPr/>
        </p:nvPicPr>
        <p:blipFill rotWithShape="1">
          <a:blip r:embed="rId3">
            <a:alphaModFix/>
          </a:blip>
          <a:srcRect b="0" l="709" r="699" t="0"/>
          <a:stretch/>
        </p:blipFill>
        <p:spPr>
          <a:xfrm>
            <a:off x="3028201" y="1219926"/>
            <a:ext cx="6135602" cy="4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g27b55ae1ce6_0_91"/>
          <p:cNvPicPr preferRelativeResize="0"/>
          <p:nvPr/>
        </p:nvPicPr>
        <p:blipFill rotWithShape="1">
          <a:blip r:embed="rId3">
            <a:alphaModFix/>
          </a:blip>
          <a:srcRect b="0" l="1181" r="1171" t="0"/>
          <a:stretch/>
        </p:blipFill>
        <p:spPr>
          <a:xfrm>
            <a:off x="3028577" y="1364625"/>
            <a:ext cx="6134825" cy="48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g27b55ae1ce6_0_87"/>
          <p:cNvPicPr preferRelativeResize="0"/>
          <p:nvPr/>
        </p:nvPicPr>
        <p:blipFill rotWithShape="1">
          <a:blip r:embed="rId3">
            <a:alphaModFix/>
          </a:blip>
          <a:srcRect b="0" l="1095" r="1095" t="0"/>
          <a:stretch/>
        </p:blipFill>
        <p:spPr>
          <a:xfrm>
            <a:off x="3011288" y="1231375"/>
            <a:ext cx="6169427" cy="488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2023-08-13T03:48:38Z</dcterms:created>
  <dc:creator>Federico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