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4" r:id="rId3"/>
  </p:sldMasterIdLst>
  <p:sldIdLst>
    <p:sldId id="256" r:id="rId4"/>
    <p:sldId id="257" r:id="rId5"/>
    <p:sldId id="259" r:id="rId6"/>
    <p:sldId id="260" r:id="rId7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25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ternal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415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ernal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9063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009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ust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67319" y="6330951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8003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5919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ust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46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887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224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I Conf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319" y="63309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73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I Conf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464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NI Conf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1913" y="142829"/>
            <a:ext cx="10965304" cy="964092"/>
          </a:xfrm>
        </p:spPr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3881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118153"/>
            <a:ext cx="5384800" cy="494900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7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0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 Conf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626261" y="448734"/>
            <a:ext cx="10970956" cy="5621659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8938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3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xternal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7401" y="921221"/>
            <a:ext cx="10737849" cy="2498255"/>
          </a:xfrm>
        </p:spPr>
        <p:txBody>
          <a:bodyPr anchor="b">
            <a:normAutofit/>
          </a:bodyPr>
          <a:lstStyle>
            <a:lvl1pPr algn="ctr">
              <a:lnSpc>
                <a:spcPts val="4498"/>
              </a:lnSpc>
              <a:defRPr sz="4500" spc="-15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87400" y="3634650"/>
            <a:ext cx="10737851" cy="771274"/>
          </a:xfrm>
        </p:spPr>
        <p:txBody>
          <a:bodyPr>
            <a:noAutofit/>
          </a:bodyPr>
          <a:lstStyle>
            <a:lvl1pPr marL="0" indent="0" algn="ctr">
              <a:buNone/>
              <a:defRPr sz="23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subtitle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27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xternal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4060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NI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467319" y="6330951"/>
            <a:ext cx="2141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NI</a:t>
            </a:r>
            <a:r>
              <a:rPr lang="en-US" sz="1200" b="0" baseline="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200" b="0" dirty="0" smtClean="0">
                <a:solidFill>
                  <a:schemeClr val="tx1"/>
                </a:solidFill>
                <a:latin typeface="+mn-lt"/>
              </a:rPr>
              <a:t>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3237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fld id="{C53BE2A3-E884-4DA2-864E-54215D46267C}" type="slidenum">
              <a:rPr lang="en-US" sz="1100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z="11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319" y="6330951"/>
            <a:ext cx="644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prstClr val="black"/>
                </a:solidFill>
              </a:rPr>
              <a:t>ni.com</a:t>
            </a:r>
            <a:endParaRPr lang="en-US" sz="1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814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914" y="142829"/>
            <a:ext cx="10893337" cy="964092"/>
          </a:xfrm>
          <a:prstGeom prst="rect">
            <a:avLst/>
          </a:prstGeom>
        </p:spPr>
        <p:txBody>
          <a:bodyPr vert="horz" lIns="91435" tIns="45717" rIns="91435" bIns="45717" rtlCol="0" anchor="ctr">
            <a:normAutofit/>
          </a:bodyPr>
          <a:lstStyle/>
          <a:p>
            <a:r>
              <a:rPr lang="en-US" dirty="0" smtClean="0"/>
              <a:t>Customer confidential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262" y="1121384"/>
            <a:ext cx="10898989" cy="4949008"/>
          </a:xfrm>
          <a:prstGeom prst="rect">
            <a:avLst/>
          </a:prstGeom>
        </p:spPr>
        <p:txBody>
          <a:bodyPr vert="horz" lIns="91435" tIns="45717" rIns="91435" bIns="45717" rtlCol="0">
            <a:normAutofit/>
          </a:bodyPr>
          <a:lstStyle/>
          <a:p>
            <a:pPr lvl="0"/>
            <a:r>
              <a:rPr lang="en-US" dirty="0" smtClean="0"/>
              <a:t>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1841" y="5106120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12626365" y="7159279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12995280" y="2035307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13" name="TextBox 12"/>
          <p:cNvSpPr txBox="1"/>
          <p:nvPr/>
        </p:nvSpPr>
        <p:spPr>
          <a:xfrm>
            <a:off x="-214208" y="4070613"/>
            <a:ext cx="129848" cy="341890"/>
          </a:xfrm>
          <a:prstGeom prst="rect">
            <a:avLst/>
          </a:prstGeom>
          <a:noFill/>
        </p:spPr>
        <p:txBody>
          <a:bodyPr wrap="none" lIns="64264" tIns="32132" rIns="64264" bIns="32132" rtlCol="0">
            <a:spAutoFit/>
          </a:bodyPr>
          <a:lstStyle/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858543" y="6344219"/>
            <a:ext cx="474916" cy="276999"/>
          </a:xfrm>
          <a:prstGeom prst="rect">
            <a:avLst/>
          </a:prstGeom>
        </p:spPr>
        <p:txBody>
          <a:bodyPr vert="horz" lIns="91435" tIns="45717" rIns="91435" bIns="45717" rtlCol="0" anchor="ctr"/>
          <a:lstStyle>
            <a:defPPr>
              <a:defRPr lang="en-US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Univers LT Std 45 Light"/>
                <a:cs typeface="Univers LT Std 45 Light"/>
              </a:defRPr>
            </a:lvl1pPr>
          </a:lstStyle>
          <a:p>
            <a:pPr lvl="0"/>
            <a:fld id="{C53BE2A3-E884-4DA2-864E-54215D46267C}" type="slidenum">
              <a:rPr lang="en-US" sz="1100" smtClean="0"/>
              <a:pPr lvl="0"/>
              <a:t>‹#›</a:t>
            </a:fld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467319" y="6330951"/>
            <a:ext cx="2889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ni.com  |  </a:t>
            </a:r>
            <a:r>
              <a:rPr lang="en-US" sz="1200" b="1" dirty="0" smtClean="0">
                <a:solidFill>
                  <a:schemeClr val="accent2"/>
                </a:solidFill>
                <a:latin typeface="+mn-lt"/>
              </a:rPr>
              <a:t>CUSTOMER CONFIDENTIAL</a:t>
            </a:r>
            <a:endParaRPr lang="en-US" sz="1200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7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</p:sldLayoutIdLst>
  <p:txStyles>
    <p:titleStyle>
      <a:lvl1pPr algn="l" defTabSz="457174" rtl="0" eaLnBrk="1" latinLnBrk="0" hangingPunct="1">
        <a:spcBef>
          <a:spcPct val="0"/>
        </a:spcBef>
        <a:buNone/>
        <a:defRPr sz="3200" b="0" i="0" kern="1200" spc="-100">
          <a:solidFill>
            <a:schemeClr val="accent1"/>
          </a:solidFill>
          <a:latin typeface="+mn-lt"/>
          <a:ea typeface="+mj-ea"/>
          <a:cs typeface="Arial"/>
        </a:defRPr>
      </a:lvl1pPr>
    </p:titleStyle>
    <p:bodyStyle>
      <a:lvl1pPr marL="173038" indent="-173038" algn="l" defTabSz="457174" rtl="0" eaLnBrk="1" latinLnBrk="0" hangingPunct="1">
        <a:spcBef>
          <a:spcPts val="573"/>
        </a:spcBef>
        <a:buClr>
          <a:schemeClr val="bg1">
            <a:lumMod val="50000"/>
          </a:schemeClr>
        </a:buClr>
        <a:buSzPct val="7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/>
        </a:defRPr>
      </a:lvl1pPr>
      <a:lvl2pPr marL="642640" indent="-186321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Arial"/>
        </a:defRPr>
      </a:lvl2pPr>
      <a:lvl3pPr marL="1082224" indent="-167354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Courier New"/>
        <a:buChar char="o"/>
        <a:defRPr sz="1800" kern="1200">
          <a:solidFill>
            <a:schemeClr val="tx1"/>
          </a:solidFill>
          <a:latin typeface="+mn-lt"/>
          <a:ea typeface="+mn-ea"/>
          <a:cs typeface="Arial"/>
        </a:defRPr>
      </a:lvl3pPr>
      <a:lvl4pPr marL="1600110" indent="-228587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Arial"/>
        </a:defRPr>
      </a:lvl4pPr>
      <a:lvl5pPr marL="1828698" indent="0" algn="l" defTabSz="457174" rtl="0" eaLnBrk="1" latinLnBrk="0" hangingPunct="1">
        <a:spcBef>
          <a:spcPct val="20000"/>
        </a:spcBef>
        <a:buClr>
          <a:schemeClr val="bg1">
            <a:lumMod val="50000"/>
          </a:schemeClr>
        </a:buClr>
        <a:buSzPct val="70000"/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459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33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7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81" indent="-228587" algn="l" defTabSz="45717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23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8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72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6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20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94" algn="l" defTabSz="4571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DCAF</a:t>
            </a:r>
            <a:r>
              <a:rPr lang="en-US" dirty="0" smtClean="0"/>
              <a:t> </a:t>
            </a:r>
            <a:r>
              <a:rPr lang="en-US" dirty="0" smtClean="0"/>
              <a:t>to expand a CVT Application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Benjamin Celis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0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Initial Code</a:t>
            </a:r>
          </a:p>
          <a:p>
            <a:pPr marL="0" indent="0">
              <a:buNone/>
            </a:pPr>
            <a:r>
              <a:rPr lang="en-US" dirty="0" smtClean="0"/>
              <a:t>New architecture design</a:t>
            </a:r>
          </a:p>
          <a:p>
            <a:pPr marL="0" indent="0">
              <a:buNone/>
            </a:pPr>
            <a:r>
              <a:rPr lang="en-US" dirty="0" smtClean="0"/>
              <a:t>Adding the Engine</a:t>
            </a:r>
          </a:p>
          <a:p>
            <a:pPr marL="0" indent="0">
              <a:buNone/>
            </a:pPr>
            <a:r>
              <a:rPr lang="en-US" dirty="0" smtClean="0"/>
              <a:t>Configuring TBDF</a:t>
            </a:r>
          </a:p>
          <a:p>
            <a:pPr marL="0" indent="0">
              <a:buNone/>
            </a:pPr>
            <a:r>
              <a:rPr lang="en-US" dirty="0" smtClean="0"/>
              <a:t>Deploying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054" y="1817387"/>
            <a:ext cx="6759146" cy="4351338"/>
          </a:xfrm>
        </p:spPr>
        <p:txBody>
          <a:bodyPr/>
          <a:lstStyle/>
          <a:p>
            <a:r>
              <a:rPr lang="en-US" dirty="0" smtClean="0"/>
              <a:t>High Speed Acquisition Loop</a:t>
            </a:r>
          </a:p>
          <a:p>
            <a:r>
              <a:rPr lang="en-US" dirty="0" smtClean="0"/>
              <a:t>Processing and getting Tag Values</a:t>
            </a:r>
          </a:p>
          <a:p>
            <a:r>
              <a:rPr lang="en-US" dirty="0" smtClean="0"/>
              <a:t>Sharing the Tag Values on CVT</a:t>
            </a:r>
          </a:p>
          <a:p>
            <a:r>
              <a:rPr lang="en-US" dirty="0" smtClean="0"/>
              <a:t>Need to work publish and log this Results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023652" y="2131026"/>
            <a:ext cx="1954428" cy="510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Acquisition Loop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023652" y="2919928"/>
            <a:ext cx="1954429" cy="510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Processing Loop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8533885" y="3708830"/>
            <a:ext cx="933965" cy="44771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8023651" y="4397591"/>
            <a:ext cx="1954429" cy="5107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Publishing loop ??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>
            <a:off x="9000866" y="2641772"/>
            <a:ext cx="1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1"/>
          </p:cNvCxnSpPr>
          <p:nvPr/>
        </p:nvCxnSpPr>
        <p:spPr>
          <a:xfrm>
            <a:off x="9000867" y="3430674"/>
            <a:ext cx="1" cy="278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8" idx="0"/>
          </p:cNvCxnSpPr>
          <p:nvPr/>
        </p:nvCxnSpPr>
        <p:spPr>
          <a:xfrm flipH="1">
            <a:off x="9000866" y="4156547"/>
            <a:ext cx="2" cy="241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99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Snippet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4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Diagram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483441" y="2102662"/>
            <a:ext cx="2199503" cy="55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 with CVT</a:t>
            </a:r>
            <a:endParaRPr lang="en-US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753232" y="3193573"/>
            <a:ext cx="1659922" cy="66314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83441" y="4338510"/>
            <a:ext cx="2199503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Tag Bus Engine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982097" y="5391663"/>
            <a:ext cx="2479589" cy="5519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Modbus Module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729417" y="5416377"/>
            <a:ext cx="2479589" cy="5519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TDM Module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2"/>
            <a:endCxn id="5" idx="1"/>
          </p:cNvCxnSpPr>
          <p:nvPr/>
        </p:nvCxnSpPr>
        <p:spPr>
          <a:xfrm>
            <a:off x="5583193" y="2654598"/>
            <a:ext cx="0" cy="538975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8" idx="0"/>
          </p:cNvCxnSpPr>
          <p:nvPr/>
        </p:nvCxnSpPr>
        <p:spPr>
          <a:xfrm>
            <a:off x="5583193" y="3856719"/>
            <a:ext cx="0" cy="481791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867275" y="4890445"/>
            <a:ext cx="1287" cy="501218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05550" y="4890445"/>
            <a:ext cx="4634" cy="525932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28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Project&gt;&gt; Create Project 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Select Simple Runtime engine</a:t>
            </a:r>
          </a:p>
          <a:p>
            <a:r>
              <a:rPr lang="en-US" dirty="0" smtClean="0"/>
              <a:t>Create them in a temp directory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812" y="2119312"/>
            <a:ext cx="75723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37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sure the dataflow is the correct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980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Default Configurator editor</a:t>
            </a:r>
            <a:r>
              <a:rPr lang="en-US" dirty="0"/>
              <a:t> </a:t>
            </a:r>
            <a:endParaRPr lang="en-US" dirty="0" smtClean="0"/>
          </a:p>
          <a:p>
            <a:pPr marL="800100" lvl="1" indent="-342900"/>
            <a:r>
              <a:rPr lang="en-US" dirty="0" smtClean="0"/>
              <a:t>Tools&gt;&gt;TBDF&gt;&gt; Launch Standard Configuration Editor</a:t>
            </a:r>
            <a:endParaRPr lang="en-US" dirty="0"/>
          </a:p>
          <a:p>
            <a:pPr marL="330498" indent="-342900"/>
            <a:r>
              <a:rPr lang="en-US" dirty="0" smtClean="0"/>
              <a:t>Add target</a:t>
            </a:r>
          </a:p>
          <a:p>
            <a:pPr marL="330498" indent="-342900"/>
            <a:r>
              <a:rPr lang="en-US" dirty="0" smtClean="0"/>
              <a:t>Add Engine</a:t>
            </a:r>
          </a:p>
          <a:p>
            <a:pPr marL="330498" indent="-342900"/>
            <a:r>
              <a:rPr lang="en-US" dirty="0" smtClean="0"/>
              <a:t>Add Tags</a:t>
            </a:r>
          </a:p>
          <a:p>
            <a:pPr marL="330498" indent="-342900"/>
            <a:r>
              <a:rPr lang="en-US" dirty="0" smtClean="0"/>
              <a:t>Add CVT Module</a:t>
            </a:r>
          </a:p>
          <a:p>
            <a:pPr marL="330498" indent="-342900"/>
            <a:r>
              <a:rPr lang="en-US" dirty="0" smtClean="0"/>
              <a:t>Add TDMS Module</a:t>
            </a:r>
          </a:p>
          <a:p>
            <a:pPr marL="330498" indent="-342900"/>
            <a:r>
              <a:rPr lang="en-US" dirty="0" smtClean="0"/>
              <a:t>Save Configuration</a:t>
            </a:r>
          </a:p>
          <a:p>
            <a:pPr marL="330498" indent="-342900"/>
            <a:r>
              <a:rPr lang="en-US" dirty="0" smtClean="0"/>
              <a:t>Script the Include File</a:t>
            </a:r>
          </a:p>
          <a:p>
            <a:pPr marL="330498" indent="-342900"/>
            <a:r>
              <a:rPr lang="en-US" dirty="0" smtClean="0"/>
              <a:t>Deploy Configuration</a:t>
            </a:r>
          </a:p>
          <a:p>
            <a:pPr marL="0" indent="-1240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401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Execute Code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2563"/>
      </p:ext>
    </p:extLst>
  </p:cSld>
  <p:clrMapOvr>
    <a:masterClrMapping/>
  </p:clrMapOvr>
</p:sld>
</file>

<file path=ppt/theme/theme1.xml><?xml version="1.0" encoding="utf-8"?>
<a:theme xmlns:a="http://schemas.openxmlformats.org/drawingml/2006/main" name="NI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Extern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er Confidential">
  <a:themeElements>
    <a:clrScheme name="National Instruments">
      <a:dk1>
        <a:sysClr val="windowText" lastClr="000000"/>
      </a:dk1>
      <a:lt1>
        <a:sysClr val="window" lastClr="FFFFFF"/>
      </a:lt1>
      <a:dk2>
        <a:srgbClr val="0A60A3"/>
      </a:dk2>
      <a:lt2>
        <a:srgbClr val="F5F5F5"/>
      </a:lt2>
      <a:accent1>
        <a:srgbClr val="0A60A3"/>
      </a:accent1>
      <a:accent2>
        <a:srgbClr val="93191A"/>
      </a:accent2>
      <a:accent3>
        <a:srgbClr val="79B04E"/>
      </a:accent3>
      <a:accent4>
        <a:srgbClr val="EDB72E"/>
      </a:accent4>
      <a:accent5>
        <a:srgbClr val="73AED9"/>
      </a:accent5>
      <a:accent6>
        <a:srgbClr val="DE8C2D"/>
      </a:accent6>
      <a:hlink>
        <a:srgbClr val="0A60A3"/>
      </a:hlink>
      <a:folHlink>
        <a:srgbClr val="73AED9"/>
      </a:folHlink>
    </a:clrScheme>
    <a:fontScheme name="NationalInstruments">
      <a:majorFont>
        <a:latin typeface="Univers Com 55"/>
        <a:ea typeface=""/>
        <a:cs typeface=""/>
      </a:majorFont>
      <a:minorFont>
        <a:latin typeface="Univers Com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CEF</Template>
  <TotalTime>1871</TotalTime>
  <Words>132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Courier New</vt:lpstr>
      <vt:lpstr>Univers Com 45 Light</vt:lpstr>
      <vt:lpstr>Univers LT Std 45 Light</vt:lpstr>
      <vt:lpstr>NI Confidential</vt:lpstr>
      <vt:lpstr>External</vt:lpstr>
      <vt:lpstr>Customer Confidential</vt:lpstr>
      <vt:lpstr>Using DCAF to expand a CVT Application</vt:lpstr>
      <vt:lpstr>Agenda</vt:lpstr>
      <vt:lpstr>Initial Code</vt:lpstr>
      <vt:lpstr>Code Snippet</vt:lpstr>
      <vt:lpstr>Communication Diagram</vt:lpstr>
      <vt:lpstr>Adding the Engine</vt:lpstr>
      <vt:lpstr>Making sure the dataflow is the correct</vt:lpstr>
      <vt:lpstr>Configure System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TBDF to expand a CVT Application</dc:title>
  <dc:creator>Benjamin Celis</dc:creator>
  <cp:lastModifiedBy>Benjamin Celis</cp:lastModifiedBy>
  <cp:revision>11</cp:revision>
  <dcterms:created xsi:type="dcterms:W3CDTF">2016-02-04T15:55:34Z</dcterms:created>
  <dcterms:modified xsi:type="dcterms:W3CDTF">2016-06-22T18:16:33Z</dcterms:modified>
</cp:coreProperties>
</file>