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2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5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6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0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6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9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1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1BC1-449C-4735-AB6A-F524DFDD7959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4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upo 223"/>
          <p:cNvGrpSpPr/>
          <p:nvPr/>
        </p:nvGrpSpPr>
        <p:grpSpPr>
          <a:xfrm>
            <a:off x="1219200" y="347711"/>
            <a:ext cx="9934575" cy="5855201"/>
            <a:chOff x="1152525" y="442961"/>
            <a:chExt cx="9934575" cy="5855201"/>
          </a:xfrm>
        </p:grpSpPr>
        <p:pic>
          <p:nvPicPr>
            <p:cNvPr id="152" name="Imagen 1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2525" y="442961"/>
              <a:ext cx="9934575" cy="5855201"/>
            </a:xfrm>
            <a:prstGeom prst="rect">
              <a:avLst/>
            </a:prstGeom>
          </p:spPr>
        </p:pic>
        <p:cxnSp>
          <p:nvCxnSpPr>
            <p:cNvPr id="6" name="Conector recto de flecha 5"/>
            <p:cNvCxnSpPr/>
            <p:nvPr/>
          </p:nvCxnSpPr>
          <p:spPr>
            <a:xfrm flipH="1">
              <a:off x="2229853" y="1267328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H="1">
              <a:off x="2229853" y="1379621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H="1">
              <a:off x="2229854" y="1491916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H="1">
              <a:off x="2229855" y="1620253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H="1">
              <a:off x="2229853" y="1732547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2229854" y="1844842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2245895" y="1956894"/>
              <a:ext cx="1716506" cy="144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245896" y="2069189"/>
              <a:ext cx="1716506" cy="144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angular 87"/>
            <p:cNvCxnSpPr/>
            <p:nvPr/>
          </p:nvCxnSpPr>
          <p:spPr>
            <a:xfrm rot="10800000" flipV="1">
              <a:off x="2718773" y="1944000"/>
              <a:ext cx="1116000" cy="1620000"/>
            </a:xfrm>
            <a:prstGeom prst="bentConnector3">
              <a:avLst>
                <a:gd name="adj1" fmla="val 2042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angular 94"/>
            <p:cNvCxnSpPr/>
            <p:nvPr/>
          </p:nvCxnSpPr>
          <p:spPr>
            <a:xfrm flipV="1">
              <a:off x="2731734" y="1267328"/>
              <a:ext cx="1224000" cy="2556000"/>
            </a:xfrm>
            <a:prstGeom prst="bentConnector3">
              <a:avLst>
                <a:gd name="adj1" fmla="val 6478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angular 97"/>
            <p:cNvCxnSpPr/>
            <p:nvPr/>
          </p:nvCxnSpPr>
          <p:spPr>
            <a:xfrm rot="10800000" flipV="1">
              <a:off x="2715912" y="2081294"/>
              <a:ext cx="1116000" cy="1620000"/>
            </a:xfrm>
            <a:prstGeom prst="bentConnector3">
              <a:avLst>
                <a:gd name="adj1" fmla="val 1342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/>
            <p:nvPr/>
          </p:nvCxnSpPr>
          <p:spPr>
            <a:xfrm>
              <a:off x="4705350" y="1259078"/>
              <a:ext cx="620046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de flecha 157"/>
            <p:cNvCxnSpPr/>
            <p:nvPr/>
          </p:nvCxnSpPr>
          <p:spPr>
            <a:xfrm flipH="1">
              <a:off x="4696746" y="1491915"/>
              <a:ext cx="62865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de flecha 160"/>
            <p:cNvCxnSpPr/>
            <p:nvPr/>
          </p:nvCxnSpPr>
          <p:spPr>
            <a:xfrm flipH="1">
              <a:off x="4696746" y="1609222"/>
              <a:ext cx="62865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de flecha 161"/>
            <p:cNvCxnSpPr/>
            <p:nvPr/>
          </p:nvCxnSpPr>
          <p:spPr>
            <a:xfrm flipH="1">
              <a:off x="4696746" y="1718509"/>
              <a:ext cx="62865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de flecha 164"/>
            <p:cNvCxnSpPr/>
            <p:nvPr/>
          </p:nvCxnSpPr>
          <p:spPr>
            <a:xfrm flipH="1">
              <a:off x="4696746" y="1844842"/>
              <a:ext cx="62865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angular 168"/>
            <p:cNvCxnSpPr/>
            <p:nvPr/>
          </p:nvCxnSpPr>
          <p:spPr>
            <a:xfrm flipV="1">
              <a:off x="4705350" y="1956894"/>
              <a:ext cx="620046" cy="124400"/>
            </a:xfrm>
            <a:prstGeom prst="bentConnector3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de flecha 170"/>
            <p:cNvCxnSpPr/>
            <p:nvPr/>
          </p:nvCxnSpPr>
          <p:spPr>
            <a:xfrm>
              <a:off x="6126145" y="1259078"/>
              <a:ext cx="75025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de flecha 172"/>
            <p:cNvCxnSpPr/>
            <p:nvPr/>
          </p:nvCxnSpPr>
          <p:spPr>
            <a:xfrm flipH="1">
              <a:off x="6116638" y="1491915"/>
              <a:ext cx="76066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de flecha 173"/>
            <p:cNvCxnSpPr/>
            <p:nvPr/>
          </p:nvCxnSpPr>
          <p:spPr>
            <a:xfrm flipH="1">
              <a:off x="6116638" y="1609222"/>
              <a:ext cx="76066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de flecha 174"/>
            <p:cNvCxnSpPr/>
            <p:nvPr/>
          </p:nvCxnSpPr>
          <p:spPr>
            <a:xfrm flipH="1">
              <a:off x="6116638" y="1718509"/>
              <a:ext cx="76066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de flecha 175"/>
            <p:cNvCxnSpPr/>
            <p:nvPr/>
          </p:nvCxnSpPr>
          <p:spPr>
            <a:xfrm flipH="1">
              <a:off x="6116638" y="1844842"/>
              <a:ext cx="76066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de flecha 176"/>
            <p:cNvCxnSpPr/>
            <p:nvPr/>
          </p:nvCxnSpPr>
          <p:spPr>
            <a:xfrm>
              <a:off x="6126145" y="1963928"/>
              <a:ext cx="75025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de flecha 177"/>
            <p:cNvCxnSpPr/>
            <p:nvPr/>
          </p:nvCxnSpPr>
          <p:spPr>
            <a:xfrm flipH="1">
              <a:off x="6116638" y="1377615"/>
              <a:ext cx="76066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de flecha 179"/>
            <p:cNvCxnSpPr/>
            <p:nvPr/>
          </p:nvCxnSpPr>
          <p:spPr>
            <a:xfrm flipH="1">
              <a:off x="4706271" y="1368090"/>
              <a:ext cx="62865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de flecha 188"/>
            <p:cNvCxnSpPr/>
            <p:nvPr/>
          </p:nvCxnSpPr>
          <p:spPr>
            <a:xfrm>
              <a:off x="7668523" y="1259078"/>
              <a:ext cx="465850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de flecha 189"/>
            <p:cNvCxnSpPr/>
            <p:nvPr/>
          </p:nvCxnSpPr>
          <p:spPr>
            <a:xfrm flipH="1">
              <a:off x="7660989" y="1491915"/>
              <a:ext cx="4723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de flecha 190"/>
            <p:cNvCxnSpPr/>
            <p:nvPr/>
          </p:nvCxnSpPr>
          <p:spPr>
            <a:xfrm flipH="1">
              <a:off x="7660989" y="1609222"/>
              <a:ext cx="4723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de flecha 191"/>
            <p:cNvCxnSpPr/>
            <p:nvPr/>
          </p:nvCxnSpPr>
          <p:spPr>
            <a:xfrm flipH="1">
              <a:off x="7660989" y="1718509"/>
              <a:ext cx="4723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de flecha 192"/>
            <p:cNvCxnSpPr/>
            <p:nvPr/>
          </p:nvCxnSpPr>
          <p:spPr>
            <a:xfrm flipH="1">
              <a:off x="7660989" y="1844842"/>
              <a:ext cx="4723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de flecha 193"/>
            <p:cNvCxnSpPr/>
            <p:nvPr/>
          </p:nvCxnSpPr>
          <p:spPr>
            <a:xfrm>
              <a:off x="7668523" y="1963928"/>
              <a:ext cx="465850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de flecha 194"/>
            <p:cNvCxnSpPr/>
            <p:nvPr/>
          </p:nvCxnSpPr>
          <p:spPr>
            <a:xfrm flipH="1">
              <a:off x="7660989" y="1377615"/>
              <a:ext cx="4723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de flecha 195"/>
            <p:cNvCxnSpPr/>
            <p:nvPr/>
          </p:nvCxnSpPr>
          <p:spPr>
            <a:xfrm>
              <a:off x="8916298" y="1249553"/>
              <a:ext cx="46585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de flecha 196"/>
            <p:cNvCxnSpPr/>
            <p:nvPr/>
          </p:nvCxnSpPr>
          <p:spPr>
            <a:xfrm flipH="1">
              <a:off x="8908764" y="1482390"/>
              <a:ext cx="47231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de flecha 197"/>
            <p:cNvCxnSpPr/>
            <p:nvPr/>
          </p:nvCxnSpPr>
          <p:spPr>
            <a:xfrm flipH="1">
              <a:off x="8908764" y="1599697"/>
              <a:ext cx="47231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de flecha 198"/>
            <p:cNvCxnSpPr/>
            <p:nvPr/>
          </p:nvCxnSpPr>
          <p:spPr>
            <a:xfrm flipH="1">
              <a:off x="8908764" y="1708984"/>
              <a:ext cx="47231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de flecha 199"/>
            <p:cNvCxnSpPr/>
            <p:nvPr/>
          </p:nvCxnSpPr>
          <p:spPr>
            <a:xfrm flipH="1">
              <a:off x="8908764" y="1835317"/>
              <a:ext cx="47231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de flecha 200"/>
            <p:cNvCxnSpPr/>
            <p:nvPr/>
          </p:nvCxnSpPr>
          <p:spPr>
            <a:xfrm>
              <a:off x="8916298" y="1954403"/>
              <a:ext cx="46585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de flecha 201"/>
            <p:cNvCxnSpPr/>
            <p:nvPr/>
          </p:nvCxnSpPr>
          <p:spPr>
            <a:xfrm flipH="1">
              <a:off x="8908764" y="1368090"/>
              <a:ext cx="47231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angular 204"/>
            <p:cNvCxnSpPr/>
            <p:nvPr/>
          </p:nvCxnSpPr>
          <p:spPr>
            <a:xfrm rot="10800000" flipV="1">
              <a:off x="2628000" y="1255799"/>
              <a:ext cx="1188000" cy="3240000"/>
            </a:xfrm>
            <a:prstGeom prst="bentConnector3">
              <a:avLst>
                <a:gd name="adj1" fmla="val 67225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angular 210"/>
            <p:cNvCxnSpPr/>
            <p:nvPr/>
          </p:nvCxnSpPr>
          <p:spPr>
            <a:xfrm rot="10800000" flipV="1">
              <a:off x="2689956" y="1256197"/>
              <a:ext cx="1116000" cy="4392000"/>
            </a:xfrm>
            <a:prstGeom prst="bentConnector3">
              <a:avLst>
                <a:gd name="adj1" fmla="val 47440"/>
              </a:avLst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angular 212"/>
            <p:cNvCxnSpPr/>
            <p:nvPr/>
          </p:nvCxnSpPr>
          <p:spPr>
            <a:xfrm rot="10800000" flipV="1">
              <a:off x="2628000" y="1370099"/>
              <a:ext cx="1188000" cy="3240000"/>
            </a:xfrm>
            <a:prstGeom prst="bentConnector3">
              <a:avLst>
                <a:gd name="adj1" fmla="val 62905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angular 215"/>
            <p:cNvCxnSpPr/>
            <p:nvPr/>
          </p:nvCxnSpPr>
          <p:spPr>
            <a:xfrm rot="10800000" flipV="1">
              <a:off x="2628000" y="1474874"/>
              <a:ext cx="1188000" cy="3240000"/>
            </a:xfrm>
            <a:prstGeom prst="bentConnector3">
              <a:avLst>
                <a:gd name="adj1" fmla="val 59388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angular 217"/>
            <p:cNvCxnSpPr/>
            <p:nvPr/>
          </p:nvCxnSpPr>
          <p:spPr>
            <a:xfrm rot="10800000" flipV="1">
              <a:off x="2628000" y="1589174"/>
              <a:ext cx="1188000" cy="3240000"/>
            </a:xfrm>
            <a:prstGeom prst="bentConnector3">
              <a:avLst>
                <a:gd name="adj1" fmla="val 55379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angular 219"/>
            <p:cNvCxnSpPr/>
            <p:nvPr/>
          </p:nvCxnSpPr>
          <p:spPr>
            <a:xfrm rot="10800000" flipV="1">
              <a:off x="2628000" y="1693949"/>
              <a:ext cx="1188000" cy="3240000"/>
            </a:xfrm>
            <a:prstGeom prst="bentConnector3">
              <a:avLst>
                <a:gd name="adj1" fmla="val 51370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41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00100" y="487052"/>
            <a:ext cx="9705975" cy="4107648"/>
            <a:chOff x="1209675" y="477527"/>
            <a:chExt cx="9705975" cy="410764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9675" y="477527"/>
              <a:ext cx="9705975" cy="4107648"/>
            </a:xfrm>
            <a:prstGeom prst="rect">
              <a:avLst/>
            </a:prstGeom>
          </p:spPr>
        </p:pic>
        <p:cxnSp>
          <p:nvCxnSpPr>
            <p:cNvPr id="6" name="Conector recto de flecha 5"/>
            <p:cNvCxnSpPr/>
            <p:nvPr/>
          </p:nvCxnSpPr>
          <p:spPr>
            <a:xfrm flipH="1">
              <a:off x="2229853" y="1267328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H="1">
              <a:off x="2229853" y="1379621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H="1">
              <a:off x="2229854" y="1491916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H="1">
              <a:off x="2229855" y="1620253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H="1">
              <a:off x="2229853" y="1732547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2229854" y="1844842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2245895" y="1956894"/>
              <a:ext cx="1716506" cy="144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245896" y="2069189"/>
              <a:ext cx="1716506" cy="144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angular 87"/>
            <p:cNvCxnSpPr/>
            <p:nvPr/>
          </p:nvCxnSpPr>
          <p:spPr>
            <a:xfrm rot="10800000" flipV="1">
              <a:off x="2718773" y="1944000"/>
              <a:ext cx="1116000" cy="1620000"/>
            </a:xfrm>
            <a:prstGeom prst="bentConnector3">
              <a:avLst>
                <a:gd name="adj1" fmla="val 2042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angular 94"/>
            <p:cNvCxnSpPr/>
            <p:nvPr/>
          </p:nvCxnSpPr>
          <p:spPr>
            <a:xfrm flipV="1">
              <a:off x="2731734" y="1267328"/>
              <a:ext cx="1224000" cy="2556000"/>
            </a:xfrm>
            <a:prstGeom prst="bentConnector3">
              <a:avLst>
                <a:gd name="adj1" fmla="val 6478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angular 97"/>
            <p:cNvCxnSpPr/>
            <p:nvPr/>
          </p:nvCxnSpPr>
          <p:spPr>
            <a:xfrm rot="10800000" flipV="1">
              <a:off x="2715912" y="2081294"/>
              <a:ext cx="1116000" cy="1620000"/>
            </a:xfrm>
            <a:prstGeom prst="bentConnector3">
              <a:avLst>
                <a:gd name="adj1" fmla="val 1342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/>
            <p:nvPr/>
          </p:nvCxnSpPr>
          <p:spPr>
            <a:xfrm>
              <a:off x="4705350" y="1259078"/>
              <a:ext cx="620046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de flecha 157"/>
            <p:cNvCxnSpPr/>
            <p:nvPr/>
          </p:nvCxnSpPr>
          <p:spPr>
            <a:xfrm flipH="1">
              <a:off x="4696746" y="1491915"/>
              <a:ext cx="62865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de flecha 160"/>
            <p:cNvCxnSpPr/>
            <p:nvPr/>
          </p:nvCxnSpPr>
          <p:spPr>
            <a:xfrm flipH="1">
              <a:off x="4696746" y="1609222"/>
              <a:ext cx="62865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de flecha 161"/>
            <p:cNvCxnSpPr/>
            <p:nvPr/>
          </p:nvCxnSpPr>
          <p:spPr>
            <a:xfrm flipH="1">
              <a:off x="4696746" y="1718509"/>
              <a:ext cx="62865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de flecha 164"/>
            <p:cNvCxnSpPr/>
            <p:nvPr/>
          </p:nvCxnSpPr>
          <p:spPr>
            <a:xfrm flipH="1">
              <a:off x="4696746" y="1844842"/>
              <a:ext cx="62865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angular 168"/>
            <p:cNvCxnSpPr/>
            <p:nvPr/>
          </p:nvCxnSpPr>
          <p:spPr>
            <a:xfrm flipV="1">
              <a:off x="4705350" y="1956894"/>
              <a:ext cx="620046" cy="124400"/>
            </a:xfrm>
            <a:prstGeom prst="bentConnector3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de flecha 170"/>
            <p:cNvCxnSpPr/>
            <p:nvPr/>
          </p:nvCxnSpPr>
          <p:spPr>
            <a:xfrm>
              <a:off x="6126145" y="1259078"/>
              <a:ext cx="75025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de flecha 172"/>
            <p:cNvCxnSpPr/>
            <p:nvPr/>
          </p:nvCxnSpPr>
          <p:spPr>
            <a:xfrm flipH="1">
              <a:off x="6116638" y="1491915"/>
              <a:ext cx="76066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de flecha 173"/>
            <p:cNvCxnSpPr/>
            <p:nvPr/>
          </p:nvCxnSpPr>
          <p:spPr>
            <a:xfrm flipH="1">
              <a:off x="6116638" y="1609222"/>
              <a:ext cx="76066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de flecha 174"/>
            <p:cNvCxnSpPr/>
            <p:nvPr/>
          </p:nvCxnSpPr>
          <p:spPr>
            <a:xfrm flipH="1">
              <a:off x="6116638" y="1718509"/>
              <a:ext cx="76066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de flecha 175"/>
            <p:cNvCxnSpPr/>
            <p:nvPr/>
          </p:nvCxnSpPr>
          <p:spPr>
            <a:xfrm flipH="1">
              <a:off x="6116638" y="1844842"/>
              <a:ext cx="76066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de flecha 176"/>
            <p:cNvCxnSpPr/>
            <p:nvPr/>
          </p:nvCxnSpPr>
          <p:spPr>
            <a:xfrm>
              <a:off x="6126145" y="1963928"/>
              <a:ext cx="75025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de flecha 177"/>
            <p:cNvCxnSpPr/>
            <p:nvPr/>
          </p:nvCxnSpPr>
          <p:spPr>
            <a:xfrm flipH="1">
              <a:off x="6116638" y="1377615"/>
              <a:ext cx="76066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de flecha 179"/>
            <p:cNvCxnSpPr/>
            <p:nvPr/>
          </p:nvCxnSpPr>
          <p:spPr>
            <a:xfrm flipH="1">
              <a:off x="4706271" y="1368090"/>
              <a:ext cx="62865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de flecha 188"/>
            <p:cNvCxnSpPr/>
            <p:nvPr/>
          </p:nvCxnSpPr>
          <p:spPr>
            <a:xfrm>
              <a:off x="7668523" y="1259078"/>
              <a:ext cx="465850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de flecha 189"/>
            <p:cNvCxnSpPr/>
            <p:nvPr/>
          </p:nvCxnSpPr>
          <p:spPr>
            <a:xfrm flipH="1">
              <a:off x="7660989" y="1491915"/>
              <a:ext cx="4723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de flecha 190"/>
            <p:cNvCxnSpPr/>
            <p:nvPr/>
          </p:nvCxnSpPr>
          <p:spPr>
            <a:xfrm flipH="1">
              <a:off x="7660989" y="1609222"/>
              <a:ext cx="4723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de flecha 191"/>
            <p:cNvCxnSpPr/>
            <p:nvPr/>
          </p:nvCxnSpPr>
          <p:spPr>
            <a:xfrm flipH="1">
              <a:off x="7660989" y="1718509"/>
              <a:ext cx="4723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de flecha 192"/>
            <p:cNvCxnSpPr/>
            <p:nvPr/>
          </p:nvCxnSpPr>
          <p:spPr>
            <a:xfrm flipH="1">
              <a:off x="7660989" y="1844842"/>
              <a:ext cx="4723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de flecha 193"/>
            <p:cNvCxnSpPr/>
            <p:nvPr/>
          </p:nvCxnSpPr>
          <p:spPr>
            <a:xfrm>
              <a:off x="7668523" y="1963928"/>
              <a:ext cx="465850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de flecha 194"/>
            <p:cNvCxnSpPr/>
            <p:nvPr/>
          </p:nvCxnSpPr>
          <p:spPr>
            <a:xfrm flipH="1">
              <a:off x="7660989" y="1377615"/>
              <a:ext cx="4723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de flecha 195"/>
            <p:cNvCxnSpPr/>
            <p:nvPr/>
          </p:nvCxnSpPr>
          <p:spPr>
            <a:xfrm>
              <a:off x="8916298" y="1249553"/>
              <a:ext cx="46585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de flecha 196"/>
            <p:cNvCxnSpPr/>
            <p:nvPr/>
          </p:nvCxnSpPr>
          <p:spPr>
            <a:xfrm flipH="1">
              <a:off x="8908764" y="1482390"/>
              <a:ext cx="47231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de flecha 197"/>
            <p:cNvCxnSpPr/>
            <p:nvPr/>
          </p:nvCxnSpPr>
          <p:spPr>
            <a:xfrm flipH="1">
              <a:off x="8908764" y="1599697"/>
              <a:ext cx="47231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de flecha 198"/>
            <p:cNvCxnSpPr/>
            <p:nvPr/>
          </p:nvCxnSpPr>
          <p:spPr>
            <a:xfrm flipH="1">
              <a:off x="8908764" y="1708984"/>
              <a:ext cx="47231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de flecha 199"/>
            <p:cNvCxnSpPr/>
            <p:nvPr/>
          </p:nvCxnSpPr>
          <p:spPr>
            <a:xfrm flipH="1">
              <a:off x="8908764" y="1835317"/>
              <a:ext cx="47231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de flecha 200"/>
            <p:cNvCxnSpPr/>
            <p:nvPr/>
          </p:nvCxnSpPr>
          <p:spPr>
            <a:xfrm>
              <a:off x="8916298" y="1954403"/>
              <a:ext cx="46585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de flecha 201"/>
            <p:cNvCxnSpPr/>
            <p:nvPr/>
          </p:nvCxnSpPr>
          <p:spPr>
            <a:xfrm flipH="1">
              <a:off x="8908764" y="1368090"/>
              <a:ext cx="47231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61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81" y="915402"/>
            <a:ext cx="6200775" cy="217170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284313" y="40538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Mappings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3" name="Conector recto de flecha 12"/>
          <p:cNvCxnSpPr>
            <a:stCxn id="11" idx="1"/>
          </p:cNvCxnSpPr>
          <p:nvPr/>
        </p:nvCxnSpPr>
        <p:spPr>
          <a:xfrm flipH="1">
            <a:off x="5005691" y="590051"/>
            <a:ext cx="278622" cy="106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11" idx="3"/>
          </p:cNvCxnSpPr>
          <p:nvPr/>
        </p:nvCxnSpPr>
        <p:spPr>
          <a:xfrm>
            <a:off x="6393912" y="590051"/>
            <a:ext cx="337785" cy="123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492826" y="3268257"/>
            <a:ext cx="58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Tags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0" name="Conector recto de flecha 19"/>
          <p:cNvCxnSpPr>
            <a:stCxn id="19" idx="3"/>
          </p:cNvCxnSpPr>
          <p:nvPr/>
        </p:nvCxnSpPr>
        <p:spPr>
          <a:xfrm flipV="1">
            <a:off x="4081064" y="2057948"/>
            <a:ext cx="1379865" cy="139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9" idx="3"/>
          </p:cNvCxnSpPr>
          <p:nvPr/>
        </p:nvCxnSpPr>
        <p:spPr>
          <a:xfrm flipV="1">
            <a:off x="4081064" y="1925418"/>
            <a:ext cx="1375289" cy="152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9" idx="3"/>
          </p:cNvCxnSpPr>
          <p:nvPr/>
        </p:nvCxnSpPr>
        <p:spPr>
          <a:xfrm flipV="1">
            <a:off x="4081064" y="1762310"/>
            <a:ext cx="1375289" cy="169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5335291" y="326825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Channels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0" name="Conector recto de flecha 29"/>
          <p:cNvCxnSpPr>
            <a:stCxn id="29" idx="0"/>
          </p:cNvCxnSpPr>
          <p:nvPr/>
        </p:nvCxnSpPr>
        <p:spPr>
          <a:xfrm flipV="1">
            <a:off x="5856428" y="2600828"/>
            <a:ext cx="1100579" cy="66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29" idx="0"/>
          </p:cNvCxnSpPr>
          <p:nvPr/>
        </p:nvCxnSpPr>
        <p:spPr>
          <a:xfrm flipV="1">
            <a:off x="5856428" y="2486870"/>
            <a:ext cx="1100579" cy="78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29" idx="0"/>
          </p:cNvCxnSpPr>
          <p:nvPr/>
        </p:nvCxnSpPr>
        <p:spPr>
          <a:xfrm flipV="1">
            <a:off x="5856428" y="2308062"/>
            <a:ext cx="1154715" cy="96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29" idx="0"/>
          </p:cNvCxnSpPr>
          <p:nvPr/>
        </p:nvCxnSpPr>
        <p:spPr>
          <a:xfrm flipH="1" flipV="1">
            <a:off x="3752666" y="1791206"/>
            <a:ext cx="2103762" cy="147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29" idx="0"/>
          </p:cNvCxnSpPr>
          <p:nvPr/>
        </p:nvCxnSpPr>
        <p:spPr>
          <a:xfrm flipH="1" flipV="1">
            <a:off x="3752666" y="1922048"/>
            <a:ext cx="2103762" cy="134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11" idx="1"/>
          </p:cNvCxnSpPr>
          <p:nvPr/>
        </p:nvCxnSpPr>
        <p:spPr>
          <a:xfrm flipH="1">
            <a:off x="5083456" y="590051"/>
            <a:ext cx="200857" cy="115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11" idx="3"/>
          </p:cNvCxnSpPr>
          <p:nvPr/>
        </p:nvCxnSpPr>
        <p:spPr>
          <a:xfrm>
            <a:off x="6393912" y="590051"/>
            <a:ext cx="146043" cy="106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3424748" y="88259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Module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7397005" y="91391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Module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5421207" y="898730"/>
            <a:ext cx="866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Tag List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70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1577022"/>
            <a:ext cx="5943600" cy="37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Camacho</dc:creator>
  <cp:lastModifiedBy>Luis Camacho</cp:lastModifiedBy>
  <cp:revision>9</cp:revision>
  <dcterms:created xsi:type="dcterms:W3CDTF">2016-06-10T22:55:34Z</dcterms:created>
  <dcterms:modified xsi:type="dcterms:W3CDTF">2016-07-21T00:51:23Z</dcterms:modified>
</cp:coreProperties>
</file>