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70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0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1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70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66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930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209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0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89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33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I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12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I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347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I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6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72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4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541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NI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72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2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758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</a:t>
            </a:r>
            <a:r>
              <a:rPr lang="en-US" dirty="0" err="1" smtClean="0"/>
              <a:t>custome</a:t>
            </a:r>
            <a:r>
              <a:rPr lang="en-US" dirty="0" smtClean="0"/>
              <a:t> control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Code</a:t>
            </a:r>
          </a:p>
          <a:p>
            <a:pPr marL="0" indent="0">
              <a:buNone/>
            </a:pPr>
            <a:r>
              <a:rPr lang="en-US" dirty="0"/>
              <a:t>New architecture design</a:t>
            </a:r>
          </a:p>
          <a:p>
            <a:pPr marL="0" indent="0">
              <a:buNone/>
            </a:pPr>
            <a:r>
              <a:rPr lang="en-US" dirty="0"/>
              <a:t>Adding the Engine</a:t>
            </a:r>
          </a:p>
          <a:p>
            <a:pPr marL="0" indent="0">
              <a:buNone/>
            </a:pPr>
            <a:r>
              <a:rPr lang="en-US" dirty="0"/>
              <a:t>Configuring TBDF</a:t>
            </a:r>
          </a:p>
          <a:p>
            <a:pPr marL="0" indent="0">
              <a:buNone/>
            </a:pPr>
            <a:r>
              <a:rPr lang="en-US" dirty="0"/>
              <a:t>Deploying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166" y="1817387"/>
            <a:ext cx="6759146" cy="4351338"/>
          </a:xfrm>
        </p:spPr>
        <p:txBody>
          <a:bodyPr/>
          <a:lstStyle/>
          <a:p>
            <a:r>
              <a:rPr lang="en-US" dirty="0" smtClean="0"/>
              <a:t>High Speed Acquisition Loop</a:t>
            </a:r>
          </a:p>
          <a:p>
            <a:r>
              <a:rPr lang="en-US" dirty="0" smtClean="0"/>
              <a:t>Processing and getting Tag Values</a:t>
            </a:r>
          </a:p>
          <a:p>
            <a:r>
              <a:rPr lang="en-US" dirty="0" smtClean="0"/>
              <a:t>Sharing the Tag Values on CVT</a:t>
            </a:r>
          </a:p>
          <a:p>
            <a:r>
              <a:rPr lang="en-US" dirty="0" smtClean="0"/>
              <a:t>Need to work publish and log this Results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23652" y="2131026"/>
            <a:ext cx="1954428" cy="510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Acquisition Loop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23652" y="2919928"/>
            <a:ext cx="1954429" cy="510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Loop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23651" y="3737683"/>
            <a:ext cx="1954429" cy="5107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Publishing loop Tag Values??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9000866" y="2641772"/>
            <a:ext cx="1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9000867" y="3430674"/>
            <a:ext cx="1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3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83441" y="2102662"/>
            <a:ext cx="2199503" cy="55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Code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83440" y="3568018"/>
            <a:ext cx="2199503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Bus Engine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2097" y="5391663"/>
            <a:ext cx="2479589" cy="55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Modbus Module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29417" y="5416377"/>
            <a:ext cx="2479589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TDMs Module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5583191" y="2654598"/>
            <a:ext cx="2" cy="91342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48225" y="4134416"/>
            <a:ext cx="20337" cy="125724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86500" y="4134416"/>
            <a:ext cx="23684" cy="128196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26948"/>
      </p:ext>
    </p:extLst>
  </p:cSld>
  <p:clrMapOvr>
    <a:masterClrMapping/>
  </p:clrMapOvr>
</p:sld>
</file>

<file path=ppt/theme/theme1.xml><?xml version="1.0" encoding="utf-8"?>
<a:theme xmlns:a="http://schemas.openxmlformats.org/drawingml/2006/main" name="NI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xtern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 TBDF to expand a CVT Application</Template>
  <TotalTime>1222</TotalTime>
  <Words>66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Courier New</vt:lpstr>
      <vt:lpstr>Univers Com 45 Light</vt:lpstr>
      <vt:lpstr>Univers LT Std 45 Light</vt:lpstr>
      <vt:lpstr>NI Confidential</vt:lpstr>
      <vt:lpstr>External</vt:lpstr>
      <vt:lpstr>Customer Confidential</vt:lpstr>
      <vt:lpstr>Creating a new custome control module</vt:lpstr>
      <vt:lpstr>Agenda</vt:lpstr>
      <vt:lpstr>Initial Code</vt:lpstr>
      <vt:lpstr>Communication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new custome control module</dc:title>
  <dc:creator>Benjamin Celis</dc:creator>
  <cp:lastModifiedBy>Benjamin Celis</cp:lastModifiedBy>
  <cp:revision>5</cp:revision>
  <dcterms:created xsi:type="dcterms:W3CDTF">2016-02-16T17:20:28Z</dcterms:created>
  <dcterms:modified xsi:type="dcterms:W3CDTF">2016-03-08T16:30:58Z</dcterms:modified>
</cp:coreProperties>
</file>