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3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90C9-32E8-5B42-A09C-A2A5C85C20CB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DFDD-1FC0-2C4B-8FC8-CA203B3AF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90C9-32E8-5B42-A09C-A2A5C85C20CB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DFDD-1FC0-2C4B-8FC8-CA203B3AF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6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90C9-32E8-5B42-A09C-A2A5C85C20CB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DFDD-1FC0-2C4B-8FC8-CA203B3AF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3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90C9-32E8-5B42-A09C-A2A5C85C20CB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DFDD-1FC0-2C4B-8FC8-CA203B3AF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0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90C9-32E8-5B42-A09C-A2A5C85C20CB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DFDD-1FC0-2C4B-8FC8-CA203B3AF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1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90C9-32E8-5B42-A09C-A2A5C85C20CB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DFDD-1FC0-2C4B-8FC8-CA203B3AF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6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90C9-32E8-5B42-A09C-A2A5C85C20CB}" type="datetimeFigureOut">
              <a:rPr lang="en-US" smtClean="0"/>
              <a:t>1/26/15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DFDD-1FC0-2C4B-8FC8-CA203B3AF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4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90C9-32E8-5B42-A09C-A2A5C85C20CB}" type="datetimeFigureOut">
              <a:rPr lang="en-US" smtClean="0"/>
              <a:t>1/26/15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DFDD-1FC0-2C4B-8FC8-CA203B3AF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8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90C9-32E8-5B42-A09C-A2A5C85C20CB}" type="datetimeFigureOut">
              <a:rPr lang="en-US" smtClean="0"/>
              <a:t>1/26/15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DFDD-1FC0-2C4B-8FC8-CA203B3AF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4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90C9-32E8-5B42-A09C-A2A5C85C20CB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DFDD-1FC0-2C4B-8FC8-CA203B3AF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90C9-32E8-5B42-A09C-A2A5C85C20CB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DFDD-1FC0-2C4B-8FC8-CA203B3AF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1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B90C9-32E8-5B42-A09C-A2A5C85C20CB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2DFDD-1FC0-2C4B-8FC8-CA203B3AF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1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-I8Xxrfkn_8" TargetMode="Externa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LabVIEW</a:t>
            </a:r>
            <a:r>
              <a:rPr lang="en-US" dirty="0" smtClean="0"/>
              <a:t> and </a:t>
            </a:r>
            <a:r>
              <a:rPr lang="en-US" dirty="0" err="1" smtClean="0"/>
              <a:t>MyRIO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Phillips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eople.tamu.edu</a:t>
            </a:r>
            <a:r>
              <a:rPr lang="en-US" dirty="0" smtClean="0"/>
              <a:t>/~</a:t>
            </a:r>
            <a:r>
              <a:rPr lang="en-US" dirty="0" err="1" smtClean="0"/>
              <a:t>st_jphillips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79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5-01-26 at 3.08.15 PM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714500"/>
            <a:ext cx="6642100" cy="342900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81741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Graphical Programming Platform</a:t>
            </a:r>
          </a:p>
          <a:p>
            <a:endParaRPr lang="en-US" dirty="0" smtClean="0"/>
          </a:p>
          <a:p>
            <a:r>
              <a:rPr lang="en-US" dirty="0" smtClean="0"/>
              <a:t>Virtual Instrument (VI)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298" y="439719"/>
            <a:ext cx="5886553" cy="147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01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06532" cy="4525963"/>
          </a:xfrm>
        </p:spPr>
        <p:txBody>
          <a:bodyPr/>
          <a:lstStyle/>
          <a:p>
            <a:r>
              <a:rPr lang="en-US" dirty="0" smtClean="0"/>
              <a:t>Embedded controller</a:t>
            </a:r>
          </a:p>
          <a:p>
            <a:endParaRPr lang="en-US" dirty="0"/>
          </a:p>
          <a:p>
            <a:r>
              <a:rPr lang="en-US" dirty="0" smtClean="0"/>
              <a:t>FPGA</a:t>
            </a:r>
          </a:p>
          <a:p>
            <a:pPr lvl="1"/>
            <a:r>
              <a:rPr lang="en-US" dirty="0" smtClean="0"/>
              <a:t>Field Programmable Gate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530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26</Words>
  <Application>Microsoft Macintosh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Introduction to LabVIEW and MyRIO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LabVIEW and MyRIO</dc:title>
  <dc:creator>Dev</dc:creator>
  <cp:lastModifiedBy>Dev</cp:lastModifiedBy>
  <cp:revision>3</cp:revision>
  <dcterms:created xsi:type="dcterms:W3CDTF">2015-01-26T20:48:26Z</dcterms:created>
  <dcterms:modified xsi:type="dcterms:W3CDTF">2015-01-26T21:21:57Z</dcterms:modified>
</cp:coreProperties>
</file>