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Titre de se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Relationship Id="rId4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 S2: Monopoly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LABAN Beno</a:t>
            </a:r>
            <a:r>
              <a:rPr lang="fr-FR"/>
              <a:t>it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BERARD Dylan, CANSEV Ali et VEYRE Aurélien</a:t>
            </a:r>
          </a:p>
        </p:txBody>
      </p:sp>
      <p:pic>
        <p:nvPicPr>
          <p:cNvPr descr="Logo PenelopeFini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2650" y="0"/>
            <a:ext cx="4099350" cy="27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4" y="334992"/>
            <a:ext cx="2944550" cy="207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Fonctionnalités développées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fr-FR"/>
              <a:t>2 pioches (chances et caisse de communauté)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fr-FR"/>
              <a:t>Lancer de dés aléatoire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fr-FR"/>
              <a:t>Action de la case (Vendre, Acheter, GereDouble, GereCompagnie, GereGare)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Fonctionnalités non réalisées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fr-FR"/>
              <a:t>BOUTONS </a:t>
            </a:r>
            <a:r>
              <a:rPr lang="fr-FR"/>
              <a:t>IHM (non fonctionnels)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fr-FR"/>
              <a:t>Gestion de plus de deux joueurs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fr-FR"/>
              <a:t>Intelligence Artificielle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III.  Gestion de projet</a:t>
            </a:r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 Planning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Planification phase 2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41841" l="1682" r="489" t="26000"/>
          <a:stretch/>
        </p:blipFill>
        <p:spPr>
          <a:xfrm>
            <a:off x="838200" y="1825625"/>
            <a:ext cx="10515599" cy="23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 b="58517" l="-480" r="479" t="24653"/>
          <a:stretch/>
        </p:blipFill>
        <p:spPr>
          <a:xfrm>
            <a:off x="838200" y="4184825"/>
            <a:ext cx="10515599" cy="17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-FR"/>
              <a:t>Planification phase 3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59600" l="0" r="0" t="23582"/>
          <a:stretch/>
        </p:blipFill>
        <p:spPr>
          <a:xfrm>
            <a:off x="838200" y="4184825"/>
            <a:ext cx="10515599" cy="199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b="38958" l="724" r="0" t="27088"/>
          <a:stretch/>
        </p:blipFill>
        <p:spPr>
          <a:xfrm>
            <a:off x="838200" y="1690825"/>
            <a:ext cx="10515599" cy="232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III.  Gestion de projet</a:t>
            </a:r>
          </a:p>
        </p:txBody>
      </p:sp>
      <p:sp>
        <p:nvSpPr>
          <p:cNvPr id="175" name="Shape 17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 Coûts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38200" y="2764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Tableau du suivi des coûts</a:t>
            </a:r>
          </a:p>
        </p:txBody>
      </p:sp>
      <p:pic>
        <p:nvPicPr>
          <p:cNvPr descr="Capture.PNG" id="181" name="Shape 181"/>
          <p:cNvPicPr preferRelativeResize="0"/>
          <p:nvPr/>
        </p:nvPicPr>
        <p:blipFill rotWithShape="1">
          <a:blip r:embed="rId3">
            <a:alphaModFix/>
          </a:blip>
          <a:srcRect b="0" l="5249" r="0" t="0"/>
          <a:stretch/>
        </p:blipFill>
        <p:spPr>
          <a:xfrm>
            <a:off x="278200" y="1514862"/>
            <a:ext cx="11635601" cy="474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-FR"/>
              <a:t>Courbe de progression du coût du projet</a:t>
            </a:r>
          </a:p>
        </p:txBody>
      </p:sp>
      <p:pic>
        <p:nvPicPr>
          <p:cNvPr id="187" name="Shape 187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4725"/>
            <a:ext cx="12191999" cy="351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III.  Gestion de projet</a:t>
            </a:r>
          </a:p>
        </p:txBody>
      </p:sp>
      <p:sp>
        <p:nvSpPr>
          <p:cNvPr id="193" name="Shape 19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 Livre blanc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Réussites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fr-FR"/>
              <a:t>Bon partage du temps de travail (gestion et programmation</a:t>
            </a:r>
            <a:r>
              <a:rPr lang="fr-FR"/>
              <a:t>)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fr-FR"/>
              <a:t>Approfondissement des connaissances sur le langage Java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fr-FR"/>
              <a:t>Prise en main de SWING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16002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Difficultés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fr-FR"/>
              <a:t>Perte d’un membre du groupe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fr-FR"/>
              <a:t>Manque de temps pour finaliser le projet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fr-FR"/>
              <a:t>Prise en main d’éclipse et de GitHub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IV.  Démonstration</a:t>
            </a:r>
          </a:p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  Screen</a:t>
            </a:r>
            <a:r>
              <a:rPr lang="fr-FR"/>
              <a:t>shot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-FR"/>
              <a:t>IHM accueil</a:t>
            </a:r>
          </a:p>
        </p:txBody>
      </p:sp>
      <p:pic>
        <p:nvPicPr>
          <p:cNvPr descr="MEnu.PNG"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137" y="1375525"/>
            <a:ext cx="6159724" cy="51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-FR"/>
              <a:t>IHM plateau</a:t>
            </a:r>
          </a:p>
        </p:txBody>
      </p:sp>
      <p:pic>
        <p:nvPicPr>
          <p:cNvPr descr="Plateau.PNG"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694" y="1640100"/>
            <a:ext cx="9050616" cy="495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7150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romanUcPeriod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 et conception</a:t>
            </a:r>
          </a:p>
          <a:p>
            <a:pPr indent="-571500" lvl="0" marL="5715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romanUcPeriod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Développement et test</a:t>
            </a:r>
          </a:p>
          <a:p>
            <a:pPr indent="-571500" lvl="0" marL="5715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romanUcPeriod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 de projet</a:t>
            </a:r>
          </a:p>
          <a:p>
            <a:pPr indent="-571500" lvl="0" marL="5715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AutoNum type="romanUcPeriod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Démonstration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 Analyse et conception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/>
              <a:t>A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fr-FR"/>
              <a:t>Évolution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 diagramme de classe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838200" y="151424"/>
            <a:ext cx="105156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Premier diagramme de classe </a:t>
            </a:r>
          </a:p>
        </p:txBody>
      </p:sp>
      <p:pic>
        <p:nvPicPr>
          <p:cNvPr descr="Diagramme de classe 1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216" y="789824"/>
            <a:ext cx="9821572" cy="600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838200" y="97700"/>
            <a:ext cx="10515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Diagramme de classe final</a:t>
            </a:r>
          </a:p>
        </p:txBody>
      </p:sp>
      <p:pic>
        <p:nvPicPr>
          <p:cNvPr descr="diagramme de classe Monopoly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975" y="762300"/>
            <a:ext cx="7360049" cy="60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II.  Développement et test</a:t>
            </a:r>
          </a:p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 Organisation et déroulement du projet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Rôle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-FR"/>
              <a:t>Benoît : Chef de projet / Responsable des coûts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fr-FR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-FR"/>
              <a:t>Ali : Responsable planning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fr-FR"/>
              <a:t>Dylan : Responsable communication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fr-FR"/>
              <a:t>Aurélien : Responsable de documentation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II.  Développement et test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 Etat de réalisation du projet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