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7" r:id="rId2"/>
    <p:sldId id="264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0" d="100"/>
          <a:sy n="90" d="100"/>
        </p:scale>
        <p:origin x="30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10D5E-6F31-4C99-83A1-229F4915BABF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76C5-DDA4-420B-B442-7842328C5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967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10D5E-6F31-4C99-83A1-229F4915BABF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76C5-DDA4-420B-B442-7842328C5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97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10D5E-6F31-4C99-83A1-229F4915BABF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76C5-DDA4-420B-B442-7842328C5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266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10D5E-6F31-4C99-83A1-229F4915BABF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76C5-DDA4-420B-B442-7842328C5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74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10D5E-6F31-4C99-83A1-229F4915BABF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76C5-DDA4-420B-B442-7842328C5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37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10D5E-6F31-4C99-83A1-229F4915BABF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76C5-DDA4-420B-B442-7842328C5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193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10D5E-6F31-4C99-83A1-229F4915BABF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76C5-DDA4-420B-B442-7842328C5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73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10D5E-6F31-4C99-83A1-229F4915BABF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76C5-DDA4-420B-B442-7842328C5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450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10D5E-6F31-4C99-83A1-229F4915BABF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76C5-DDA4-420B-B442-7842328C5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70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10D5E-6F31-4C99-83A1-229F4915BABF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F4576C5-DDA4-420B-B442-7842328C5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9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10D5E-6F31-4C99-83A1-229F4915BABF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76C5-DDA4-420B-B442-7842328C5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58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10D5E-6F31-4C99-83A1-229F4915BABF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76C5-DDA4-420B-B442-7842328C5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01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10D5E-6F31-4C99-83A1-229F4915BABF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76C5-DDA4-420B-B442-7842328C5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7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10D5E-6F31-4C99-83A1-229F4915BABF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76C5-DDA4-420B-B442-7842328C5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69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10D5E-6F31-4C99-83A1-229F4915BABF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76C5-DDA4-420B-B442-7842328C5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69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10D5E-6F31-4C99-83A1-229F4915BABF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76C5-DDA4-420B-B442-7842328C5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0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10D5E-6F31-4C99-83A1-229F4915BABF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76C5-DDA4-420B-B442-7842328C5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023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9A10D5E-6F31-4C99-83A1-229F4915BABF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4576C5-DDA4-420B-B442-7842328C5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20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034F54-0F83-9735-15D7-621965D29C3A}"/>
              </a:ext>
            </a:extLst>
          </p:cNvPr>
          <p:cNvSpPr txBox="1"/>
          <p:nvPr/>
        </p:nvSpPr>
        <p:spPr>
          <a:xfrm>
            <a:off x="3760573" y="1231848"/>
            <a:ext cx="4670854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ptos Display" panose="020B0004020202020204" pitchFamily="34" charset="0"/>
              </a:rPr>
              <a:t>       </a:t>
            </a:r>
            <a:r>
              <a:rPr lang="en-US" sz="4400" dirty="0">
                <a:latin typeface="Aptos Display" panose="020B0004020202020204" pitchFamily="34" charset="0"/>
              </a:rPr>
              <a:t>MEDICINE  SHOP </a:t>
            </a:r>
          </a:p>
          <a:p>
            <a:pPr algn="ctr"/>
            <a:r>
              <a:rPr lang="en-US" sz="2400" dirty="0">
                <a:latin typeface="Aptos Display" panose="020B0004020202020204" pitchFamily="34" charset="0"/>
              </a:rPr>
              <a:t>         Management System</a:t>
            </a:r>
          </a:p>
          <a:p>
            <a:pPr algn="ctr"/>
            <a:r>
              <a:rPr lang="en-US" dirty="0">
                <a:latin typeface="Aptos Display" panose="020B0004020202020204" pitchFamily="34" charset="0"/>
              </a:rPr>
              <a:t>        Database project         </a:t>
            </a:r>
          </a:p>
          <a:p>
            <a:pPr algn="ctr"/>
            <a:endParaRPr lang="en-US" sz="1900" dirty="0">
              <a:latin typeface="Aptos Display" panose="020B00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BA92F4-9D44-AC3E-145A-521E74C07959}"/>
              </a:ext>
            </a:extLst>
          </p:cNvPr>
          <p:cNvSpPr txBox="1"/>
          <p:nvPr/>
        </p:nvSpPr>
        <p:spPr>
          <a:xfrm>
            <a:off x="3629240" y="3429000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Submitted By:</a:t>
            </a:r>
          </a:p>
          <a:p>
            <a:endParaRPr lang="en-US" dirty="0"/>
          </a:p>
          <a:p>
            <a:r>
              <a:rPr lang="en-US" dirty="0" err="1"/>
              <a:t>Labanya</a:t>
            </a:r>
            <a:r>
              <a:rPr lang="en-US" dirty="0"/>
              <a:t> Saha </a:t>
            </a:r>
            <a:r>
              <a:rPr lang="en-US" sz="1400" dirty="0"/>
              <a:t>(21201059)</a:t>
            </a:r>
          </a:p>
          <a:p>
            <a:r>
              <a:rPr lang="en-US" dirty="0"/>
              <a:t>Md Al-Amin </a:t>
            </a:r>
            <a:r>
              <a:rPr lang="en-US" sz="1400" dirty="0"/>
              <a:t>(21201061)</a:t>
            </a:r>
          </a:p>
          <a:p>
            <a:r>
              <a:rPr lang="en-US" dirty="0"/>
              <a:t>Md </a:t>
            </a:r>
            <a:r>
              <a:rPr lang="en-US" dirty="0" err="1"/>
              <a:t>Mehadi</a:t>
            </a:r>
            <a:r>
              <a:rPr lang="en-US" dirty="0"/>
              <a:t> Islam </a:t>
            </a:r>
            <a:r>
              <a:rPr lang="en-US" sz="1400" dirty="0"/>
              <a:t>(21201065)</a:t>
            </a:r>
          </a:p>
          <a:p>
            <a:r>
              <a:rPr lang="en-US" dirty="0" err="1"/>
              <a:t>Jannatun</a:t>
            </a:r>
            <a:r>
              <a:rPr lang="en-US" dirty="0"/>
              <a:t> </a:t>
            </a:r>
            <a:r>
              <a:rPr lang="en-US" dirty="0" err="1"/>
              <a:t>Saumoon</a:t>
            </a:r>
            <a:r>
              <a:rPr lang="en-US" dirty="0"/>
              <a:t> </a:t>
            </a:r>
            <a:r>
              <a:rPr lang="en-US" sz="1400" dirty="0"/>
              <a:t>(21201066)</a:t>
            </a:r>
          </a:p>
          <a:p>
            <a:r>
              <a:rPr lang="en-US" dirty="0" err="1"/>
              <a:t>Paria</a:t>
            </a:r>
            <a:r>
              <a:rPr lang="en-US" dirty="0"/>
              <a:t> </a:t>
            </a:r>
            <a:r>
              <a:rPr lang="en-US" dirty="0" err="1"/>
              <a:t>Chowdury</a:t>
            </a:r>
            <a:r>
              <a:rPr lang="en-US" sz="1400" dirty="0"/>
              <a:t>(21201067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35609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ACCB9A-C262-1C18-6ECA-01013C2008E9}"/>
              </a:ext>
            </a:extLst>
          </p:cNvPr>
          <p:cNvSpPr txBox="1"/>
          <p:nvPr/>
        </p:nvSpPr>
        <p:spPr>
          <a:xfrm>
            <a:off x="1963615" y="3429000"/>
            <a:ext cx="9138139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Segoe UI Historic" panose="020B0502040204020203" pitchFamily="34" charset="0"/>
              </a:rPr>
              <a:t>What is the medicine store management system?</a:t>
            </a:r>
          </a:p>
          <a:p>
            <a:endParaRPr lang="en-US" dirty="0">
              <a:latin typeface="Segoe UI Historic" panose="020B0502040204020203" pitchFamily="34" charset="0"/>
            </a:endParaRPr>
          </a:p>
          <a:p>
            <a:pPr algn="ctr"/>
            <a:r>
              <a:rPr lang="en-US" sz="2400" b="0" i="0" dirty="0">
                <a:effectLst/>
                <a:latin typeface="Segoe UI Historic" panose="020B0502040204020203" pitchFamily="34" charset="0"/>
              </a:rPr>
              <a:t>Medicine Store Management System, refers to software designed to help a pharmacy or drug store list, sell, prescription and manage different aspects, including customer information.</a:t>
            </a:r>
            <a:endParaRPr 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CB3947-F868-2596-5F0B-D583D116ED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548" y="553916"/>
            <a:ext cx="4300904" cy="216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667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0CF28EA-B95B-D675-732B-C28FE8C649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64" t="28228" r="35676" b="25405"/>
          <a:stretch/>
        </p:blipFill>
        <p:spPr>
          <a:xfrm>
            <a:off x="6259254" y="152401"/>
            <a:ext cx="5783345" cy="65254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81F383D-B664-CB4A-7402-E01E336573E8}"/>
              </a:ext>
            </a:extLst>
          </p:cNvPr>
          <p:cNvSpPr txBox="1"/>
          <p:nvPr/>
        </p:nvSpPr>
        <p:spPr>
          <a:xfrm>
            <a:off x="1663809" y="1949577"/>
            <a:ext cx="4432191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200" dirty="0"/>
              <a:t> MISSION-</a:t>
            </a:r>
          </a:p>
          <a:p>
            <a:pPr algn="just"/>
            <a:endParaRPr lang="en-US" sz="2200" dirty="0"/>
          </a:p>
          <a:p>
            <a:pPr algn="ctr"/>
            <a:r>
              <a:rPr lang="en-US" sz="2200" dirty="0"/>
              <a:t>"Our Mission is to improve the quality of life and health of individuals and communities by providing , accessible, and affordable medicine and health care</a:t>
            </a:r>
          </a:p>
          <a:p>
            <a:pPr algn="ctr"/>
            <a:r>
              <a:rPr lang="en-US" sz="2200" dirty="0"/>
              <a:t> services."</a:t>
            </a:r>
          </a:p>
        </p:txBody>
      </p:sp>
    </p:spTree>
    <p:extLst>
      <p:ext uri="{BB962C8B-B14F-4D97-AF65-F5344CB8AC3E}">
        <p14:creationId xmlns:p14="http://schemas.microsoft.com/office/powerpoint/2010/main" val="1034857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F101122-8115-1EB9-A530-8FACBD5FF7D0}"/>
              </a:ext>
            </a:extLst>
          </p:cNvPr>
          <p:cNvSpPr txBox="1"/>
          <p:nvPr/>
        </p:nvSpPr>
        <p:spPr>
          <a:xfrm>
            <a:off x="3024553" y="1230923"/>
            <a:ext cx="581464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is the medicine store management system offer?</a:t>
            </a:r>
          </a:p>
          <a:p>
            <a:endParaRPr lang="en-US" sz="2800" b="1" i="0" dirty="0">
              <a:effectLst/>
              <a:latin typeface="Söhn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Söhne"/>
              </a:rPr>
              <a:t>Inventory Management</a:t>
            </a:r>
            <a:endParaRPr lang="en-US" sz="2400" dirty="0">
              <a:latin typeface="Söhn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Söhne"/>
              </a:rPr>
              <a:t>Customer Management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>
                <a:effectLst/>
                <a:latin typeface="Söhne"/>
              </a:rPr>
              <a:t>Medec</a:t>
            </a:r>
            <a:r>
              <a:rPr lang="en-US" sz="2400" dirty="0" err="1">
                <a:latin typeface="Söhne"/>
              </a:rPr>
              <a:t>ine</a:t>
            </a:r>
            <a:r>
              <a:rPr lang="en-US" sz="2400" dirty="0">
                <a:latin typeface="Söhne"/>
              </a:rPr>
              <a:t> </a:t>
            </a:r>
            <a:r>
              <a:rPr lang="en-US" sz="2400" dirty="0"/>
              <a:t>Details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Söhne"/>
              </a:rPr>
              <a:t>Payment </a:t>
            </a:r>
            <a:r>
              <a:rPr lang="en-US" sz="2400" dirty="0"/>
              <a:t>Details</a:t>
            </a:r>
            <a:endParaRPr lang="en-US" sz="2400" dirty="0">
              <a:latin typeface="Söhn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Söhne"/>
              </a:rPr>
              <a:t>Reports </a:t>
            </a:r>
            <a:endParaRPr lang="en-US" sz="2800" dirty="0">
              <a:effectLst/>
              <a:latin typeface="Söhn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369201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E7BFC2B-09BD-551F-5A69-12EDECBDC4E2}"/>
              </a:ext>
            </a:extLst>
          </p:cNvPr>
          <p:cNvSpPr txBox="1"/>
          <p:nvPr/>
        </p:nvSpPr>
        <p:spPr>
          <a:xfrm>
            <a:off x="2121877" y="737737"/>
            <a:ext cx="4325816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sz="2000" b="1" dirty="0"/>
              <a:t>Inventory Management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Stock Tracking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Batch Tracking: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Supplier Management: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35E68E-8B54-E1E2-4180-CB83B8261563}"/>
              </a:ext>
            </a:extLst>
          </p:cNvPr>
          <p:cNvSpPr txBox="1"/>
          <p:nvPr/>
        </p:nvSpPr>
        <p:spPr>
          <a:xfrm>
            <a:off x="7022123" y="737737"/>
            <a:ext cx="4724400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effectLst/>
                <a:latin typeface="Söhne"/>
              </a:rPr>
              <a:t>Cus</a:t>
            </a:r>
            <a:r>
              <a:rPr lang="en-US" sz="2000" b="1" dirty="0">
                <a:latin typeface="Söhne"/>
              </a:rPr>
              <a:t>tomer Details</a:t>
            </a:r>
          </a:p>
          <a:p>
            <a:endParaRPr lang="en-US" sz="2000" b="1" dirty="0"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Söhne"/>
              </a:rPr>
              <a:t>Customer 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Söhne"/>
              </a:rPr>
              <a:t>Customer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Söhne"/>
              </a:rPr>
              <a:t>Customer Contact Number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C87A09-9E0D-FB51-C034-AF267399049C}"/>
              </a:ext>
            </a:extLst>
          </p:cNvPr>
          <p:cNvSpPr txBox="1"/>
          <p:nvPr/>
        </p:nvSpPr>
        <p:spPr>
          <a:xfrm>
            <a:off x="7280031" y="3565718"/>
            <a:ext cx="294249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Payment Details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Payment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Payment Amount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Payment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 Id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886A3A-4579-ADBB-7D1E-1568244F104C}"/>
              </a:ext>
            </a:extLst>
          </p:cNvPr>
          <p:cNvSpPr txBox="1"/>
          <p:nvPr/>
        </p:nvSpPr>
        <p:spPr>
          <a:xfrm>
            <a:off x="2121877" y="3565718"/>
            <a:ext cx="323556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Medicine Details</a:t>
            </a:r>
          </a:p>
          <a:p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Medicine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Medicine Price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Medicine Availability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Medicine Quantity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14733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6D4C97-2EE5-337D-FE1F-046B0E4A710C}"/>
              </a:ext>
            </a:extLst>
          </p:cNvPr>
          <p:cNvSpPr txBox="1"/>
          <p:nvPr/>
        </p:nvSpPr>
        <p:spPr>
          <a:xfrm>
            <a:off x="7819292" y="3786315"/>
            <a:ext cx="355209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 </a:t>
            </a:r>
            <a:r>
              <a:rPr lang="en-US" sz="2200" b="1" dirty="0"/>
              <a:t>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XAMPP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MySQL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RDMS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db</a:t>
            </a:r>
            <a:r>
              <a:rPr lang="en-US" sz="2000" dirty="0"/>
              <a:t>-book &amp; many 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EE5C90-84A5-029D-8502-B66DA9A77621}"/>
              </a:ext>
            </a:extLst>
          </p:cNvPr>
          <p:cNvSpPr txBox="1"/>
          <p:nvPr/>
        </p:nvSpPr>
        <p:spPr>
          <a:xfrm>
            <a:off x="2332893" y="1333472"/>
            <a:ext cx="6096000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i="0" dirty="0">
                <a:effectLst/>
                <a:latin typeface="Söhne"/>
              </a:rPr>
              <a:t>Reports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0" dirty="0">
                <a:effectLst/>
                <a:latin typeface="Söhne"/>
              </a:rPr>
              <a:t>Sales Reports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0" dirty="0">
                <a:effectLst/>
                <a:latin typeface="Söhne"/>
              </a:rPr>
              <a:t>Profit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öhne"/>
              </a:rPr>
              <a:t>Demand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57250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EEDA318-3D18-D89C-7E82-2212CCE1D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387" y="1852246"/>
            <a:ext cx="3098535" cy="261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3355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261</TotalTime>
  <Words>181</Words>
  <Application>Microsoft Office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 Display</vt:lpstr>
      <vt:lpstr>Arial</vt:lpstr>
      <vt:lpstr>Corbel</vt:lpstr>
      <vt:lpstr>Segoe UI Historic</vt:lpstr>
      <vt:lpstr>Söhne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labanyasaha21@outlook.com</dc:creator>
  <cp:lastModifiedBy>labanyasaha21@outlook.com</cp:lastModifiedBy>
  <cp:revision>3</cp:revision>
  <dcterms:created xsi:type="dcterms:W3CDTF">2023-10-10T12:19:55Z</dcterms:created>
  <dcterms:modified xsi:type="dcterms:W3CDTF">2023-10-11T15:06:35Z</dcterms:modified>
</cp:coreProperties>
</file>