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6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003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9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033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81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2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8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2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1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5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81ABA0-DE67-4CB9-A8EF-012A70BA05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B3B5CD-7A88-4470-9709-44915E85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7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B8CD48-C3CF-4968-80FB-030F4EBCFADD}"/>
              </a:ext>
            </a:extLst>
          </p:cNvPr>
          <p:cNvSpPr txBox="1"/>
          <p:nvPr/>
        </p:nvSpPr>
        <p:spPr>
          <a:xfrm>
            <a:off x="4025751" y="976865"/>
            <a:ext cx="5738308" cy="10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52044">
              <a:lnSpc>
                <a:spcPct val="107000"/>
              </a:lnSpc>
              <a:spcAft>
                <a:spcPts val="616"/>
              </a:spcAft>
            </a:pPr>
            <a:r>
              <a:rPr lang="en-US" sz="2800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Medicine Shop Management System </a:t>
            </a:r>
          </a:p>
          <a:p>
            <a:pPr algn="ctr" defTabSz="352044">
              <a:lnSpc>
                <a:spcPct val="107000"/>
              </a:lnSpc>
              <a:spcAft>
                <a:spcPts val="616"/>
              </a:spcAft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Database project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6431D-31B4-4BC5-A784-458051BCDB6E}"/>
              </a:ext>
            </a:extLst>
          </p:cNvPr>
          <p:cNvSpPr/>
          <p:nvPr/>
        </p:nvSpPr>
        <p:spPr>
          <a:xfrm>
            <a:off x="1437790" y="4980416"/>
            <a:ext cx="6096000" cy="112216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52044">
              <a:lnSpc>
                <a:spcPct val="107000"/>
              </a:lnSpc>
              <a:spcAft>
                <a:spcPts val="616"/>
              </a:spcAft>
            </a:pPr>
            <a:r>
              <a:rPr lang="en-US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Course Code: CSE 212</a:t>
            </a:r>
            <a:endParaRPr lang="en-US" sz="1400" b="1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2044">
              <a:lnSpc>
                <a:spcPct val="107000"/>
              </a:lnSpc>
              <a:spcAft>
                <a:spcPts val="616"/>
              </a:spcAft>
            </a:pPr>
            <a:r>
              <a:rPr lang="en-US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Course Title: Database System Lab </a:t>
            </a:r>
            <a:endParaRPr lang="en-US" sz="1400" b="1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2044">
              <a:lnSpc>
                <a:spcPct val="107000"/>
              </a:lnSpc>
              <a:spcAft>
                <a:spcPts val="616"/>
              </a:spcAft>
            </a:pPr>
            <a:r>
              <a:rPr lang="en-US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Course Teacher: </a:t>
            </a:r>
            <a:r>
              <a:rPr lang="en-US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Molla</a:t>
            </a:r>
            <a:r>
              <a:rPr lang="en-US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Rashied Hussein</a:t>
            </a:r>
            <a:endParaRPr lang="en-US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8D3AD5-0097-4D0B-9A1C-0D931DFD8968}"/>
              </a:ext>
            </a:extLst>
          </p:cNvPr>
          <p:cNvSpPr/>
          <p:nvPr/>
        </p:nvSpPr>
        <p:spPr>
          <a:xfrm>
            <a:off x="6621332" y="3827537"/>
            <a:ext cx="6096000" cy="227504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52044">
              <a:lnSpc>
                <a:spcPct val="107000"/>
              </a:lnSpc>
              <a:spcAft>
                <a:spcPts val="616"/>
              </a:spcAft>
            </a:pPr>
            <a:r>
              <a:rPr lang="en-US" sz="2000" b="1" kern="1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  <a:endParaRPr lang="en-US" sz="140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2044">
              <a:lnSpc>
                <a:spcPct val="107000"/>
              </a:lnSpc>
              <a:spcAft>
                <a:spcPts val="616"/>
              </a:spcAft>
            </a:pPr>
            <a:r>
              <a:rPr 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Labanya</a:t>
            </a: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Saha</a:t>
            </a: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(21201059)</a:t>
            </a:r>
          </a:p>
          <a:p>
            <a:pPr defTabSz="352044">
              <a:lnSpc>
                <a:spcPct val="107000"/>
              </a:lnSpc>
              <a:spcAft>
                <a:spcPts val="616"/>
              </a:spcAft>
            </a:pP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Md Al-Amin (21201061)</a:t>
            </a:r>
          </a:p>
          <a:p>
            <a:pPr defTabSz="352044">
              <a:lnSpc>
                <a:spcPct val="107000"/>
              </a:lnSpc>
              <a:spcAft>
                <a:spcPts val="616"/>
              </a:spcAft>
            </a:pP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Md </a:t>
            </a:r>
            <a:r>
              <a:rPr 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Mehadi</a:t>
            </a: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Islam (21201065)</a:t>
            </a:r>
          </a:p>
          <a:p>
            <a:pPr defTabSz="352044">
              <a:lnSpc>
                <a:spcPct val="107000"/>
              </a:lnSpc>
              <a:spcAft>
                <a:spcPts val="616"/>
              </a:spcAft>
            </a:pPr>
            <a:r>
              <a:rPr 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Jannatun</a:t>
            </a: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Saumoon</a:t>
            </a: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(21201066)</a:t>
            </a:r>
          </a:p>
          <a:p>
            <a:pPr defTabSz="352044">
              <a:lnSpc>
                <a:spcPct val="107000"/>
              </a:lnSpc>
              <a:spcAft>
                <a:spcPts val="616"/>
              </a:spcAft>
            </a:pPr>
            <a:r>
              <a:rPr 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Paria</a:t>
            </a: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Chowdury</a:t>
            </a: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(21201067)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building with a store front&#10;&#10;Description automatically generated">
            <a:extLst>
              <a:ext uri="{FF2B5EF4-FFF2-40B4-BE49-F238E27FC236}">
                <a16:creationId xmlns:a16="http://schemas.microsoft.com/office/drawing/2014/main" id="{03C6D3C8-1D9E-9587-F20B-8A831EFA3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459" y="-290468"/>
            <a:ext cx="5638800" cy="510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9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725F9E-F090-4828-926E-BBF8F3AC1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3429000"/>
            <a:ext cx="8046720" cy="2758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3D67CC-E3B6-B617-E1BB-99C693DB085F}"/>
              </a:ext>
            </a:extLst>
          </p:cNvPr>
          <p:cNvSpPr txBox="1"/>
          <p:nvPr/>
        </p:nvSpPr>
        <p:spPr>
          <a:xfrm>
            <a:off x="1024463" y="528363"/>
            <a:ext cx="58521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1.Find out the top-selling medicines:</a:t>
            </a:r>
          </a:p>
          <a:p>
            <a:r>
              <a:rPr lang="en-US" i="1" dirty="0"/>
              <a:t>This query identifies the top-selling medicines based on the quantity sold.</a:t>
            </a:r>
          </a:p>
          <a:p>
            <a:endParaRPr lang="en-US" i="1" dirty="0"/>
          </a:p>
          <a:p>
            <a:r>
              <a:rPr lang="en-US" i="1" dirty="0"/>
              <a:t>SELECT </a:t>
            </a:r>
            <a:r>
              <a:rPr lang="en-US" i="1" dirty="0" err="1"/>
              <a:t>medicine_name</a:t>
            </a:r>
            <a:r>
              <a:rPr lang="en-US" i="1" dirty="0"/>
              <a:t>, SUM(quantity) AS </a:t>
            </a:r>
            <a:r>
              <a:rPr lang="en-US" i="1" dirty="0" err="1"/>
              <a:t>total_quantity_sold</a:t>
            </a:r>
            <a:endParaRPr lang="en-US" i="1" dirty="0"/>
          </a:p>
          <a:p>
            <a:r>
              <a:rPr lang="en-US" i="1" dirty="0"/>
              <a:t>FROM Prescription</a:t>
            </a:r>
          </a:p>
          <a:p>
            <a:r>
              <a:rPr lang="en-US" i="1" dirty="0"/>
              <a:t>GROUP BY </a:t>
            </a:r>
            <a:r>
              <a:rPr lang="en-US" i="1" dirty="0" err="1"/>
              <a:t>medicine_name</a:t>
            </a:r>
            <a:endParaRPr lang="en-US" i="1" dirty="0"/>
          </a:p>
          <a:p>
            <a:r>
              <a:rPr lang="en-US" i="1" dirty="0"/>
              <a:t>ORDER BY </a:t>
            </a:r>
            <a:r>
              <a:rPr lang="en-US" i="1" dirty="0" err="1"/>
              <a:t>total_quantity_sold</a:t>
            </a:r>
            <a:r>
              <a:rPr lang="en-US" i="1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97994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00E37-FC4B-401E-96A6-EF59BC0E4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0" y="4074160"/>
            <a:ext cx="8183716" cy="2245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47929-5985-80F8-61CC-745B91ACD5F9}"/>
              </a:ext>
            </a:extLst>
          </p:cNvPr>
          <p:cNvSpPr txBox="1"/>
          <p:nvPr/>
        </p:nvSpPr>
        <p:spPr>
          <a:xfrm>
            <a:off x="1087120" y="41893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2.Retrieve prescription details for a specific customer:</a:t>
            </a:r>
          </a:p>
          <a:p>
            <a:r>
              <a:rPr lang="en-US" i="1" dirty="0"/>
              <a:t>This query allows you to retrieve prescription details for a particular customer based on their name or customer ID.</a:t>
            </a:r>
          </a:p>
          <a:p>
            <a:endParaRPr lang="en-US" i="1" dirty="0"/>
          </a:p>
          <a:p>
            <a:r>
              <a:rPr lang="en-US" i="1" dirty="0"/>
              <a:t>SELECT </a:t>
            </a:r>
            <a:r>
              <a:rPr lang="en-US" i="1" dirty="0" err="1"/>
              <a:t>prescription_id</a:t>
            </a:r>
            <a:r>
              <a:rPr lang="en-US" i="1" dirty="0"/>
              <a:t>,</a:t>
            </a:r>
          </a:p>
          <a:p>
            <a:r>
              <a:rPr lang="en-US" i="1" dirty="0"/>
              <a:t> </a:t>
            </a:r>
            <a:r>
              <a:rPr lang="en-US" i="1" dirty="0" err="1"/>
              <a:t>patient_name</a:t>
            </a:r>
            <a:r>
              <a:rPr lang="en-US" i="1" dirty="0"/>
              <a:t>, </a:t>
            </a:r>
          </a:p>
          <a:p>
            <a:r>
              <a:rPr lang="en-US" i="1" dirty="0" err="1"/>
              <a:t>medicine_name</a:t>
            </a:r>
            <a:r>
              <a:rPr lang="en-US" i="1" dirty="0"/>
              <a:t>,</a:t>
            </a:r>
          </a:p>
          <a:p>
            <a:r>
              <a:rPr lang="en-US" i="1" dirty="0"/>
              <a:t> quantity,</a:t>
            </a:r>
          </a:p>
          <a:p>
            <a:r>
              <a:rPr lang="en-US" i="1" dirty="0"/>
              <a:t> </a:t>
            </a:r>
            <a:r>
              <a:rPr lang="en-US" i="1" dirty="0" err="1"/>
              <a:t>prescription_date</a:t>
            </a:r>
            <a:endParaRPr lang="en-US" i="1" dirty="0"/>
          </a:p>
          <a:p>
            <a:r>
              <a:rPr lang="en-US" i="1" dirty="0"/>
              <a:t>FROM Prescription</a:t>
            </a:r>
          </a:p>
          <a:p>
            <a:r>
              <a:rPr lang="en-US" i="1" dirty="0"/>
              <a:t>WHERE </a:t>
            </a:r>
            <a:r>
              <a:rPr lang="en-US" i="1" dirty="0" err="1"/>
              <a:t>customer_id</a:t>
            </a:r>
            <a:r>
              <a:rPr lang="en-US" i="1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104106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DA7C8-D448-4712-A0F8-3DACA2815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1" y="3667632"/>
            <a:ext cx="8260079" cy="2363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030DA3-D56E-803F-96BF-47AA801E47F4}"/>
              </a:ext>
            </a:extLst>
          </p:cNvPr>
          <p:cNvSpPr txBox="1"/>
          <p:nvPr/>
        </p:nvSpPr>
        <p:spPr>
          <a:xfrm>
            <a:off x="1056640" y="328046"/>
            <a:ext cx="93065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3.Retrieve employee information for a specific pharmacy:</a:t>
            </a:r>
          </a:p>
          <a:p>
            <a:r>
              <a:rPr lang="en-US" i="1" dirty="0"/>
              <a:t>This query provides information about employees working at a specific pharmacy.</a:t>
            </a:r>
          </a:p>
          <a:p>
            <a:endParaRPr lang="en-US" i="1" dirty="0"/>
          </a:p>
          <a:p>
            <a:r>
              <a:rPr lang="en-US" i="1" dirty="0"/>
              <a:t>SELECT </a:t>
            </a:r>
            <a:r>
              <a:rPr lang="en-US" i="1" dirty="0" err="1"/>
              <a:t>E.employee_name</a:t>
            </a:r>
            <a:r>
              <a:rPr lang="en-US" i="1" dirty="0"/>
              <a:t>,</a:t>
            </a:r>
          </a:p>
          <a:p>
            <a:r>
              <a:rPr lang="en-US" i="1" dirty="0" err="1"/>
              <a:t>E.employee_shift</a:t>
            </a:r>
            <a:r>
              <a:rPr lang="en-US" i="1" dirty="0"/>
              <a:t>,</a:t>
            </a:r>
          </a:p>
          <a:p>
            <a:r>
              <a:rPr lang="en-US" i="1" dirty="0"/>
              <a:t> </a:t>
            </a:r>
            <a:r>
              <a:rPr lang="en-US" i="1" dirty="0" err="1"/>
              <a:t>E.job_title</a:t>
            </a:r>
            <a:endParaRPr lang="en-US" i="1" dirty="0"/>
          </a:p>
          <a:p>
            <a:r>
              <a:rPr lang="en-US" i="1" dirty="0"/>
              <a:t>FROM Employee AS E</a:t>
            </a:r>
          </a:p>
          <a:p>
            <a:r>
              <a:rPr lang="en-US" i="1" dirty="0"/>
              <a:t>JOIN Counter AS C ON </a:t>
            </a:r>
            <a:r>
              <a:rPr lang="en-US" i="1" dirty="0" err="1"/>
              <a:t>E.counter_id</a:t>
            </a:r>
            <a:r>
              <a:rPr lang="en-US" i="1" dirty="0"/>
              <a:t> = </a:t>
            </a:r>
            <a:r>
              <a:rPr lang="en-US" i="1" dirty="0" err="1"/>
              <a:t>C.counter_id</a:t>
            </a:r>
            <a:endParaRPr lang="en-US" i="1" dirty="0"/>
          </a:p>
          <a:p>
            <a:r>
              <a:rPr lang="en-US" i="1" dirty="0"/>
              <a:t>JOIN Pharmacy AS P ON </a:t>
            </a:r>
            <a:r>
              <a:rPr lang="en-US" i="1" dirty="0" err="1"/>
              <a:t>C.pharmacy_id</a:t>
            </a:r>
            <a:r>
              <a:rPr lang="en-US" i="1" dirty="0"/>
              <a:t> = </a:t>
            </a:r>
            <a:r>
              <a:rPr lang="en-US" i="1" dirty="0" err="1"/>
              <a:t>P.pharmacy_id</a:t>
            </a:r>
            <a:endParaRPr lang="en-US" i="1" dirty="0"/>
          </a:p>
          <a:p>
            <a:r>
              <a:rPr lang="en-US" i="1" dirty="0"/>
              <a:t>WHERE </a:t>
            </a:r>
            <a:r>
              <a:rPr lang="en-US" i="1" dirty="0" err="1"/>
              <a:t>P.pharmacy_name</a:t>
            </a:r>
            <a:r>
              <a:rPr lang="en-US" i="1" dirty="0"/>
              <a:t> = 'Dhaka Pharmacy';</a:t>
            </a:r>
          </a:p>
        </p:txBody>
      </p:sp>
    </p:spTree>
    <p:extLst>
      <p:ext uri="{BB962C8B-B14F-4D97-AF65-F5344CB8AC3E}">
        <p14:creationId xmlns:p14="http://schemas.microsoft.com/office/powerpoint/2010/main" val="25872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D1FC1-C6DC-4D9D-B10F-D5D5BE766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44700"/>
            <a:ext cx="8260080" cy="2054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5244B9-464C-828B-07F6-17865DE8C0D9}"/>
              </a:ext>
            </a:extLst>
          </p:cNvPr>
          <p:cNvSpPr txBox="1"/>
          <p:nvPr/>
        </p:nvSpPr>
        <p:spPr>
          <a:xfrm>
            <a:off x="904240" y="294253"/>
            <a:ext cx="69291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4.Find the manufacturer with the highest number of medicines:</a:t>
            </a:r>
          </a:p>
          <a:p>
            <a:r>
              <a:rPr lang="en-US" i="1" dirty="0"/>
              <a:t>This query identifies the manufacturer with the most medicines in the shop.</a:t>
            </a:r>
          </a:p>
          <a:p>
            <a:endParaRPr lang="en-US" i="1" dirty="0"/>
          </a:p>
          <a:p>
            <a:r>
              <a:rPr lang="en-US" i="1" dirty="0"/>
              <a:t>SELECT </a:t>
            </a:r>
            <a:r>
              <a:rPr lang="en-US" i="1" dirty="0" err="1"/>
              <a:t>manufacturer_name</a:t>
            </a:r>
            <a:endParaRPr lang="en-US" i="1" dirty="0"/>
          </a:p>
          <a:p>
            <a:r>
              <a:rPr lang="en-US" i="1" dirty="0"/>
              <a:t>FROM Manufacturer</a:t>
            </a:r>
          </a:p>
          <a:p>
            <a:r>
              <a:rPr lang="en-US" i="1" dirty="0"/>
              <a:t>WHERE </a:t>
            </a:r>
            <a:r>
              <a:rPr lang="en-US" i="1" dirty="0" err="1"/>
              <a:t>manufacturer_id</a:t>
            </a:r>
            <a:r>
              <a:rPr lang="en-US" i="1" dirty="0"/>
              <a:t> = (</a:t>
            </a:r>
          </a:p>
          <a:p>
            <a:r>
              <a:rPr lang="en-US" i="1" dirty="0"/>
              <a:t>    SELECT </a:t>
            </a:r>
            <a:r>
              <a:rPr lang="en-US" i="1" dirty="0" err="1"/>
              <a:t>manufacturer_id</a:t>
            </a:r>
            <a:endParaRPr lang="en-US" i="1" dirty="0"/>
          </a:p>
          <a:p>
            <a:r>
              <a:rPr lang="en-US" i="1" dirty="0"/>
              <a:t>    FROM Medicine</a:t>
            </a:r>
          </a:p>
          <a:p>
            <a:r>
              <a:rPr lang="en-US" i="1" dirty="0"/>
              <a:t>    GROUP BY </a:t>
            </a:r>
            <a:r>
              <a:rPr lang="en-US" i="1" dirty="0" err="1"/>
              <a:t>manufacturer_id</a:t>
            </a:r>
            <a:endParaRPr lang="en-US" i="1" dirty="0"/>
          </a:p>
          <a:p>
            <a:r>
              <a:rPr lang="en-US" i="1" dirty="0"/>
              <a:t>    ORDER BY COUNT(*) DESC</a:t>
            </a:r>
          </a:p>
          <a:p>
            <a:r>
              <a:rPr lang="en-US" i="1" dirty="0"/>
              <a:t>    LIMIT 1</a:t>
            </a:r>
          </a:p>
          <a:p>
            <a:r>
              <a:rPr lang="en-US" i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627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0B52A-3358-42C0-BAEC-FE1DBF606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30" y="3195193"/>
            <a:ext cx="8594530" cy="2475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FFA027-064B-A67D-F7D5-96EAB7DEC4EB}"/>
              </a:ext>
            </a:extLst>
          </p:cNvPr>
          <p:cNvSpPr txBox="1"/>
          <p:nvPr/>
        </p:nvSpPr>
        <p:spPr>
          <a:xfrm>
            <a:off x="1270830" y="705993"/>
            <a:ext cx="75793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5.Find the total quantity of a specific medicine sold:</a:t>
            </a:r>
          </a:p>
          <a:p>
            <a:r>
              <a:rPr lang="en-US" i="1" dirty="0"/>
              <a:t>This query calculates the total quantity sold for a specific medicine.</a:t>
            </a:r>
          </a:p>
          <a:p>
            <a:endParaRPr lang="en-US" i="1" dirty="0"/>
          </a:p>
          <a:p>
            <a:r>
              <a:rPr lang="en-US" i="1" dirty="0"/>
              <a:t>SELECT </a:t>
            </a:r>
            <a:r>
              <a:rPr lang="en-US" i="1" dirty="0" err="1"/>
              <a:t>medicine_name</a:t>
            </a:r>
            <a:r>
              <a:rPr lang="en-US" i="1" dirty="0"/>
              <a:t>, SUM(quantity) AS </a:t>
            </a:r>
            <a:r>
              <a:rPr lang="en-US" i="1" dirty="0" err="1"/>
              <a:t>total_quantity_sold</a:t>
            </a:r>
            <a:endParaRPr lang="en-US" i="1" dirty="0"/>
          </a:p>
          <a:p>
            <a:r>
              <a:rPr lang="en-US" i="1" dirty="0"/>
              <a:t>FROM Prescription</a:t>
            </a:r>
          </a:p>
          <a:p>
            <a:r>
              <a:rPr lang="en-US" i="1" dirty="0"/>
              <a:t>WHERE </a:t>
            </a:r>
            <a:r>
              <a:rPr lang="en-US" i="1" dirty="0" err="1"/>
              <a:t>medicine_name</a:t>
            </a:r>
            <a:r>
              <a:rPr lang="en-US" i="1" dirty="0"/>
              <a:t> = 'Medicine A'</a:t>
            </a:r>
          </a:p>
          <a:p>
            <a:r>
              <a:rPr lang="en-US" i="1" dirty="0"/>
              <a:t>GROUP BY </a:t>
            </a:r>
            <a:r>
              <a:rPr lang="en-US" i="1" dirty="0" err="1"/>
              <a:t>medicine_name</a:t>
            </a:r>
            <a:r>
              <a:rPr lang="en-US" i="1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9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74CFDD06-212C-3E80-F4F8-172D67F1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135" y="3105740"/>
            <a:ext cx="7620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4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3B4E45-E828-4FD7-BF0C-5BE2B07D58E1}"/>
              </a:ext>
            </a:extLst>
          </p:cNvPr>
          <p:cNvSpPr/>
          <p:nvPr/>
        </p:nvSpPr>
        <p:spPr>
          <a:xfrm>
            <a:off x="1016277" y="1997839"/>
            <a:ext cx="81489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Medical shop management system database </a:t>
            </a:r>
            <a:r>
              <a:rPr lang="en-US" dirty="0"/>
              <a:t>is a </a:t>
            </a:r>
          </a:p>
          <a:p>
            <a:r>
              <a:rPr lang="en-US" dirty="0"/>
              <a:t>database design for managing medical shop and </a:t>
            </a:r>
          </a:p>
          <a:p>
            <a:r>
              <a:rPr lang="en-US" dirty="0"/>
              <a:t>events.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Admin is able to add, view, edit, update or delete data.</a:t>
            </a:r>
          </a:p>
          <a:p>
            <a:endParaRPr lang="en-US" dirty="0"/>
          </a:p>
          <a:p>
            <a:r>
              <a:rPr lang="en-US" dirty="0"/>
              <a:t>It enables the admin to register a medicine  for the </a:t>
            </a:r>
          </a:p>
          <a:p>
            <a:r>
              <a:rPr lang="en-US" dirty="0"/>
              <a:t>Store , stores their details into the database, the price and the quantity and other things.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7B1BB9-BC0C-4B38-B63C-F8BA22A2EACF}"/>
              </a:ext>
            </a:extLst>
          </p:cNvPr>
          <p:cNvSpPr/>
          <p:nvPr/>
        </p:nvSpPr>
        <p:spPr>
          <a:xfrm>
            <a:off x="1016277" y="750353"/>
            <a:ext cx="1760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INTRODUCTION:</a:t>
            </a:r>
          </a:p>
        </p:txBody>
      </p:sp>
      <p:pic>
        <p:nvPicPr>
          <p:cNvPr id="7" name="Picture 6" descr="A group of people in a pharmacy&#10;&#10;Description automatically generated">
            <a:extLst>
              <a:ext uri="{FF2B5EF4-FFF2-40B4-BE49-F238E27FC236}">
                <a16:creationId xmlns:a16="http://schemas.microsoft.com/office/drawing/2014/main" id="{B12608C0-D88E-6481-16F6-3E8DF184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18" y="785389"/>
            <a:ext cx="3945277" cy="24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9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D4A7CB-60C4-4248-8C2E-33D5EC2300E8}"/>
              </a:ext>
            </a:extLst>
          </p:cNvPr>
          <p:cNvSpPr/>
          <p:nvPr/>
        </p:nvSpPr>
        <p:spPr>
          <a:xfrm>
            <a:off x="161444" y="88758"/>
            <a:ext cx="2619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Project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CA60C6-DF92-42C1-AF0B-493C1F24473F}"/>
              </a:ext>
            </a:extLst>
          </p:cNvPr>
          <p:cNvSpPr/>
          <p:nvPr/>
        </p:nvSpPr>
        <p:spPr>
          <a:xfrm>
            <a:off x="376989" y="807096"/>
            <a:ext cx="114380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US" dirty="0"/>
              <a:t>The Medicine Store Management System is a comprehensive software solution designed to streamline and </a:t>
            </a:r>
            <a:r>
              <a:rPr lang="en-US" dirty="0" err="1"/>
              <a:t>optime</a:t>
            </a:r>
            <a:r>
              <a:rPr lang="en-US" dirty="0"/>
              <a:t> the operations of a pharmaceutical store. This system offers features such as inventory management, sales tracking prescription management, and </a:t>
            </a:r>
            <a:r>
              <a:rPr lang="en-US" dirty="0" err="1"/>
              <a:t>atomer</a:t>
            </a:r>
            <a:r>
              <a:rPr lang="en-US" dirty="0"/>
              <a:t> records, it allows pharmacy </a:t>
            </a:r>
            <a:r>
              <a:rPr lang="en-US" dirty="0" err="1"/>
              <a:t>carers</a:t>
            </a:r>
            <a:r>
              <a:rPr lang="en-US" dirty="0"/>
              <a:t> and staff to efficiently manage their </a:t>
            </a:r>
            <a:r>
              <a:rPr lang="en-US" dirty="0" err="1"/>
              <a:t>inventury</a:t>
            </a:r>
            <a:r>
              <a:rPr lang="en-US" dirty="0"/>
              <a:t> serve customers better, and ensure compliance with regulations.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71084-3B21-4146-97C5-1FA04723C767}"/>
              </a:ext>
            </a:extLst>
          </p:cNvPr>
          <p:cNvSpPr/>
          <p:nvPr/>
        </p:nvSpPr>
        <p:spPr>
          <a:xfrm>
            <a:off x="376989" y="2617024"/>
            <a:ext cx="1898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Key Features: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45F133-0560-40C9-92F0-1F6427354F2F}"/>
              </a:ext>
            </a:extLst>
          </p:cNvPr>
          <p:cNvSpPr/>
          <p:nvPr/>
        </p:nvSpPr>
        <p:spPr>
          <a:xfrm>
            <a:off x="376989" y="3223720"/>
            <a:ext cx="10964779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Patient management</a:t>
            </a:r>
            <a:r>
              <a:rPr lang="en-US" dirty="0"/>
              <a:t>: Track patient demographics, medical history, prescriptions, and appointments.</a:t>
            </a:r>
          </a:p>
          <a:p>
            <a:endParaRPr lang="en-US" dirty="0"/>
          </a:p>
          <a:p>
            <a:r>
              <a:rPr lang="en-US" sz="2000" b="1" dirty="0"/>
              <a:t>Prescription management: </a:t>
            </a:r>
            <a:r>
              <a:rPr lang="en-US" dirty="0"/>
              <a:t>Process and manage prescriptions, including filling, dispensing, and tracking refills.</a:t>
            </a:r>
          </a:p>
          <a:p>
            <a:endParaRPr lang="en-US" dirty="0"/>
          </a:p>
          <a:p>
            <a:r>
              <a:rPr lang="en-US" sz="2000" b="1" dirty="0"/>
              <a:t>Inventory management</a:t>
            </a:r>
            <a:r>
              <a:rPr lang="en-US" dirty="0"/>
              <a:t>: Track inventory levels, reorder points, and expiration dates for medications and other products.</a:t>
            </a:r>
          </a:p>
          <a:p>
            <a:endParaRPr lang="en-US" dirty="0"/>
          </a:p>
          <a:p>
            <a:r>
              <a:rPr lang="en-US" sz="2000" b="1" dirty="0"/>
              <a:t>Financial management: </a:t>
            </a:r>
            <a:r>
              <a:rPr lang="en-US" dirty="0"/>
              <a:t>Process payments, generate reports, and manage insurance claims.</a:t>
            </a:r>
          </a:p>
        </p:txBody>
      </p:sp>
    </p:spTree>
    <p:extLst>
      <p:ext uri="{BB962C8B-B14F-4D97-AF65-F5344CB8AC3E}">
        <p14:creationId xmlns:p14="http://schemas.microsoft.com/office/powerpoint/2010/main" val="305684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22077-4A35-41E4-B34F-BBEF7A1ABB46}"/>
              </a:ext>
            </a:extLst>
          </p:cNvPr>
          <p:cNvSpPr/>
          <p:nvPr/>
        </p:nvSpPr>
        <p:spPr>
          <a:xfrm>
            <a:off x="1346652" y="299546"/>
            <a:ext cx="1226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Entities: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14BD2B-03E0-42DA-B623-6C9F593EA1F5}"/>
              </a:ext>
            </a:extLst>
          </p:cNvPr>
          <p:cNvSpPr/>
          <p:nvPr/>
        </p:nvSpPr>
        <p:spPr>
          <a:xfrm>
            <a:off x="1109277" y="877051"/>
            <a:ext cx="1062028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Patient</a:t>
            </a:r>
            <a:r>
              <a:rPr lang="en-US" dirty="0"/>
              <a:t>	Person who receives medical care from a pharmacy.</a:t>
            </a:r>
          </a:p>
          <a:p>
            <a:endParaRPr lang="en-US" dirty="0"/>
          </a:p>
          <a:p>
            <a:r>
              <a:rPr lang="en-US" sz="2000" b="1" dirty="0"/>
              <a:t>Doctor</a:t>
            </a:r>
            <a:r>
              <a:rPr lang="en-US" dirty="0"/>
              <a:t>	Medical professional who prescribes medications to patients.</a:t>
            </a:r>
          </a:p>
          <a:p>
            <a:endParaRPr lang="en-US" dirty="0"/>
          </a:p>
          <a:p>
            <a:r>
              <a:rPr lang="en-US" sz="2000" b="1" dirty="0"/>
              <a:t>Pharmacy</a:t>
            </a:r>
            <a:r>
              <a:rPr lang="en-US" dirty="0"/>
              <a:t>	Business that sells medications and other healthcare products.</a:t>
            </a:r>
          </a:p>
          <a:p>
            <a:endParaRPr lang="en-US" dirty="0"/>
          </a:p>
          <a:p>
            <a:r>
              <a:rPr lang="en-US" sz="2000" b="1" dirty="0"/>
              <a:t>Medicine</a:t>
            </a:r>
            <a:r>
              <a:rPr lang="en-US" dirty="0"/>
              <a:t>	Drug or substance used to treat or prevent disease.</a:t>
            </a:r>
          </a:p>
          <a:p>
            <a:endParaRPr lang="en-US" dirty="0"/>
          </a:p>
          <a:p>
            <a:r>
              <a:rPr lang="en-US" sz="2000" b="1" dirty="0"/>
              <a:t>Prescription</a:t>
            </a:r>
            <a:r>
              <a:rPr lang="en-US" dirty="0"/>
              <a:t>	Written or electronic order from a doctor to a pharmacist to dispense a specific medication 		to a specific patient.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AC07AAE-F7E3-4D51-B502-099F7367D9B5}"/>
              </a:ext>
            </a:extLst>
          </p:cNvPr>
          <p:cNvSpPr/>
          <p:nvPr/>
        </p:nvSpPr>
        <p:spPr>
          <a:xfrm>
            <a:off x="563419" y="969819"/>
            <a:ext cx="341745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0192112-F615-4FF2-9C6A-1128B5882F00}"/>
              </a:ext>
            </a:extLst>
          </p:cNvPr>
          <p:cNvSpPr/>
          <p:nvPr/>
        </p:nvSpPr>
        <p:spPr>
          <a:xfrm>
            <a:off x="580208" y="1492989"/>
            <a:ext cx="341745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3A97C7-F62B-40AE-A163-5319B3EFE3C5}"/>
              </a:ext>
            </a:extLst>
          </p:cNvPr>
          <p:cNvSpPr/>
          <p:nvPr/>
        </p:nvSpPr>
        <p:spPr>
          <a:xfrm>
            <a:off x="580208" y="2036128"/>
            <a:ext cx="341745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4457309-2A9D-45BC-BFAA-DBDDB9B4CF58}"/>
              </a:ext>
            </a:extLst>
          </p:cNvPr>
          <p:cNvSpPr/>
          <p:nvPr/>
        </p:nvSpPr>
        <p:spPr>
          <a:xfrm>
            <a:off x="604515" y="2701637"/>
            <a:ext cx="341745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7D76E3-91F2-4A50-A5D5-9E07CF93537A}"/>
              </a:ext>
            </a:extLst>
          </p:cNvPr>
          <p:cNvSpPr/>
          <p:nvPr/>
        </p:nvSpPr>
        <p:spPr>
          <a:xfrm>
            <a:off x="584359" y="3277929"/>
            <a:ext cx="341745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D8D46-6AAE-4E4D-87DB-E821753A068A}"/>
              </a:ext>
            </a:extLst>
          </p:cNvPr>
          <p:cNvSpPr/>
          <p:nvPr/>
        </p:nvSpPr>
        <p:spPr>
          <a:xfrm>
            <a:off x="1346652" y="4401838"/>
            <a:ext cx="2459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Relationship Sets: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F2B7A-ABA6-4289-BA96-4AED0A8AD836}"/>
              </a:ext>
            </a:extLst>
          </p:cNvPr>
          <p:cNvSpPr/>
          <p:nvPr/>
        </p:nvSpPr>
        <p:spPr>
          <a:xfrm>
            <a:off x="1109277" y="5233824"/>
            <a:ext cx="815027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Patient – Prescription:</a:t>
            </a:r>
            <a:r>
              <a:rPr lang="en-US" dirty="0"/>
              <a:t>	One patient can have many prescriptions.</a:t>
            </a:r>
          </a:p>
          <a:p>
            <a:endParaRPr lang="en-US" dirty="0"/>
          </a:p>
          <a:p>
            <a:r>
              <a:rPr lang="en-US" sz="2000" b="1" dirty="0"/>
              <a:t>Doctor – Prescription:</a:t>
            </a:r>
            <a:r>
              <a:rPr lang="en-US" dirty="0"/>
              <a:t>	One doctor can prescribe many prescriptions.</a:t>
            </a:r>
          </a:p>
        </p:txBody>
      </p:sp>
    </p:spTree>
    <p:extLst>
      <p:ext uri="{BB962C8B-B14F-4D97-AF65-F5344CB8AC3E}">
        <p14:creationId xmlns:p14="http://schemas.microsoft.com/office/powerpoint/2010/main" val="24106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040CD-372B-463A-BBD0-1BCB9D461A1C}"/>
              </a:ext>
            </a:extLst>
          </p:cNvPr>
          <p:cNvSpPr/>
          <p:nvPr/>
        </p:nvSpPr>
        <p:spPr>
          <a:xfrm>
            <a:off x="1403873" y="1034594"/>
            <a:ext cx="89736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Pharmacy – Prescription: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One prescription can be filled at one pharmacy.</a:t>
            </a:r>
          </a:p>
          <a:p>
            <a:endParaRPr lang="en-US" b="1" dirty="0">
              <a:effectLst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Medication – Prescription: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One prescription is for one medication.</a:t>
            </a:r>
          </a:p>
          <a:p>
            <a:endParaRPr lang="en-US" dirty="0">
              <a:effectLst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Pharmacy – Medication: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One pharmacy can sell many medications.</a:t>
            </a:r>
          </a:p>
          <a:p>
            <a:endParaRPr lang="en-US" b="1" dirty="0">
              <a:effectLst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Medication – Pharmacy: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One medication can be sold by many pharmacies.</a:t>
            </a:r>
            <a:endParaRPr lang="en-US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6A1AA-5E2E-4CBD-919A-BDE806CCBD37}"/>
              </a:ext>
            </a:extLst>
          </p:cNvPr>
          <p:cNvSpPr/>
          <p:nvPr/>
        </p:nvSpPr>
        <p:spPr>
          <a:xfrm>
            <a:off x="1571196" y="3607416"/>
            <a:ext cx="1457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ATTRIBUTES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C627E2-5E0F-45CE-8647-5F31FFA959D0}"/>
              </a:ext>
            </a:extLst>
          </p:cNvPr>
          <p:cNvSpPr/>
          <p:nvPr/>
        </p:nvSpPr>
        <p:spPr>
          <a:xfrm>
            <a:off x="1571196" y="434607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Employee:</a:t>
            </a:r>
          </a:p>
          <a:p>
            <a:endParaRPr lang="en-US" dirty="0"/>
          </a:p>
          <a:p>
            <a:r>
              <a:rPr lang="en-US" dirty="0" err="1"/>
              <a:t>customer_name</a:t>
            </a:r>
            <a:endParaRPr lang="en-US" dirty="0"/>
          </a:p>
          <a:p>
            <a:r>
              <a:rPr lang="en-US" dirty="0" err="1"/>
              <a:t>employee_shift</a:t>
            </a:r>
            <a:endParaRPr lang="en-US" dirty="0"/>
          </a:p>
          <a:p>
            <a:r>
              <a:rPr lang="en-US" dirty="0" err="1"/>
              <a:t>job_title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8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A96DAE-BA14-486A-BBE2-CD0405AD05EE}"/>
              </a:ext>
            </a:extLst>
          </p:cNvPr>
          <p:cNvSpPr/>
          <p:nvPr/>
        </p:nvSpPr>
        <p:spPr>
          <a:xfrm>
            <a:off x="1706878" y="831057"/>
            <a:ext cx="3657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Customer:</a:t>
            </a:r>
          </a:p>
          <a:p>
            <a:endParaRPr lang="en-US" dirty="0"/>
          </a:p>
          <a:p>
            <a:r>
              <a:rPr lang="en-US" dirty="0" err="1"/>
              <a:t>customer_gender</a:t>
            </a:r>
            <a:endParaRPr lang="en-US" dirty="0"/>
          </a:p>
          <a:p>
            <a:r>
              <a:rPr lang="en-US" dirty="0" err="1"/>
              <a:t>customer_age</a:t>
            </a:r>
            <a:endParaRPr lang="en-US" dirty="0"/>
          </a:p>
          <a:p>
            <a:r>
              <a:rPr lang="en-US" dirty="0" err="1"/>
              <a:t>customer_contact</a:t>
            </a:r>
            <a:endParaRPr lang="en-US" dirty="0"/>
          </a:p>
          <a:p>
            <a:r>
              <a:rPr lang="en-US" dirty="0" err="1"/>
              <a:t>customer_address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323CF-FCEA-4F60-B780-659490355055}"/>
              </a:ext>
            </a:extLst>
          </p:cNvPr>
          <p:cNvSpPr/>
          <p:nvPr/>
        </p:nvSpPr>
        <p:spPr>
          <a:xfrm>
            <a:off x="1706878" y="2764512"/>
            <a:ext cx="2296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Prescription:</a:t>
            </a:r>
          </a:p>
          <a:p>
            <a:r>
              <a:rPr lang="en-US" dirty="0" err="1"/>
              <a:t>prescription_date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Counter:</a:t>
            </a:r>
          </a:p>
          <a:p>
            <a:r>
              <a:rPr lang="en-US" dirty="0" err="1"/>
              <a:t>seller_id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7778E-AABB-4981-AC4F-82AA3BE49DF4}"/>
              </a:ext>
            </a:extLst>
          </p:cNvPr>
          <p:cNvSpPr/>
          <p:nvPr/>
        </p:nvSpPr>
        <p:spPr>
          <a:xfrm>
            <a:off x="1706878" y="4648237"/>
            <a:ext cx="2773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Pharmacy:</a:t>
            </a:r>
          </a:p>
          <a:p>
            <a:endParaRPr lang="en-US" dirty="0"/>
          </a:p>
          <a:p>
            <a:r>
              <a:rPr lang="en-US" dirty="0" err="1"/>
              <a:t>seller_name</a:t>
            </a:r>
            <a:endParaRPr lang="en-US" dirty="0"/>
          </a:p>
          <a:p>
            <a:r>
              <a:rPr lang="en-US" dirty="0" err="1"/>
              <a:t>pharmacy_contact</a:t>
            </a:r>
            <a:endParaRPr lang="en-US" dirty="0"/>
          </a:p>
          <a:p>
            <a:r>
              <a:rPr lang="en-US" dirty="0" err="1"/>
              <a:t>pharmacy_address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5610E4-ED9B-4F78-A5D8-2C2E4E9F214E}"/>
              </a:ext>
            </a:extLst>
          </p:cNvPr>
          <p:cNvSpPr/>
          <p:nvPr/>
        </p:nvSpPr>
        <p:spPr>
          <a:xfrm>
            <a:off x="7345682" y="2072699"/>
            <a:ext cx="31394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Manufacturer:</a:t>
            </a:r>
          </a:p>
          <a:p>
            <a:endParaRPr lang="en-US" dirty="0"/>
          </a:p>
          <a:p>
            <a:r>
              <a:rPr lang="en-US" dirty="0" err="1"/>
              <a:t>manufacturer_address</a:t>
            </a:r>
            <a:endParaRPr lang="en-US" dirty="0"/>
          </a:p>
          <a:p>
            <a:r>
              <a:rPr lang="en-US" dirty="0" err="1"/>
              <a:t>manufacturer_contact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Medicine:</a:t>
            </a:r>
          </a:p>
          <a:p>
            <a:endParaRPr lang="en-US" dirty="0"/>
          </a:p>
          <a:p>
            <a:r>
              <a:rPr lang="en-US" dirty="0" err="1"/>
              <a:t>medicine_type</a:t>
            </a:r>
            <a:endParaRPr lang="en-US" dirty="0"/>
          </a:p>
          <a:p>
            <a:r>
              <a:rPr lang="en-US" dirty="0" err="1"/>
              <a:t>medicine_quantity</a:t>
            </a:r>
            <a:endParaRPr lang="en-US" dirty="0"/>
          </a:p>
          <a:p>
            <a:r>
              <a:rPr lang="en-US" dirty="0" err="1"/>
              <a:t>medicine_price</a:t>
            </a:r>
            <a:endParaRPr lang="en-US" dirty="0"/>
          </a:p>
          <a:p>
            <a:r>
              <a:rPr lang="en-US" dirty="0" err="1"/>
              <a:t>expiry_date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1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9B0E13-9F1C-4B53-B42E-282BFCA0939E}"/>
              </a:ext>
            </a:extLst>
          </p:cNvPr>
          <p:cNvSpPr/>
          <p:nvPr/>
        </p:nvSpPr>
        <p:spPr>
          <a:xfrm>
            <a:off x="1249680" y="692558"/>
            <a:ext cx="1456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ATTRIBUTES</a:t>
            </a:r>
            <a:r>
              <a:rPr lang="en-US" dirty="0"/>
              <a:t>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5452B9-ADC2-4E69-B675-AC2666706F0A}"/>
              </a:ext>
            </a:extLst>
          </p:cNvPr>
          <p:cNvSpPr/>
          <p:nvPr/>
        </p:nvSpPr>
        <p:spPr>
          <a:xfrm>
            <a:off x="1249680" y="117381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Patient</a:t>
            </a:r>
          </a:p>
          <a:p>
            <a:endParaRPr lang="en-US" dirty="0"/>
          </a:p>
          <a:p>
            <a:r>
              <a:rPr lang="en-US" dirty="0" err="1"/>
              <a:t>Patient_ID</a:t>
            </a:r>
            <a:r>
              <a:rPr lang="en-US" dirty="0"/>
              <a:t> (primary key)</a:t>
            </a:r>
          </a:p>
          <a:p>
            <a:r>
              <a:rPr lang="en-US" dirty="0" err="1"/>
              <a:t>Patient_name</a:t>
            </a:r>
            <a:endParaRPr lang="en-US" dirty="0"/>
          </a:p>
          <a:p>
            <a:r>
              <a:rPr lang="en-US" dirty="0" err="1"/>
              <a:t>Patient_date_of_birth</a:t>
            </a:r>
            <a:endParaRPr lang="en-US" dirty="0"/>
          </a:p>
          <a:p>
            <a:r>
              <a:rPr lang="en-US" dirty="0" err="1"/>
              <a:t>Patient_address</a:t>
            </a:r>
            <a:endParaRPr lang="en-US" dirty="0"/>
          </a:p>
          <a:p>
            <a:r>
              <a:rPr lang="en-US" dirty="0" err="1"/>
              <a:t>Patient_contact_number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42CDD-66F9-48D7-8C41-E28EB235B40B}"/>
              </a:ext>
            </a:extLst>
          </p:cNvPr>
          <p:cNvSpPr/>
          <p:nvPr/>
        </p:nvSpPr>
        <p:spPr>
          <a:xfrm>
            <a:off x="1249680" y="34290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Doctor</a:t>
            </a:r>
          </a:p>
          <a:p>
            <a:endParaRPr lang="en-US" dirty="0"/>
          </a:p>
          <a:p>
            <a:r>
              <a:rPr lang="en-US" dirty="0" err="1"/>
              <a:t>Doctor_ID</a:t>
            </a:r>
            <a:r>
              <a:rPr lang="en-US" dirty="0"/>
              <a:t> (primary key)</a:t>
            </a:r>
          </a:p>
          <a:p>
            <a:r>
              <a:rPr lang="en-US" dirty="0" err="1"/>
              <a:t>Doctor_name</a:t>
            </a:r>
            <a:endParaRPr lang="en-US" dirty="0"/>
          </a:p>
          <a:p>
            <a:r>
              <a:rPr lang="en-US" dirty="0" err="1"/>
              <a:t>Doctor_speciality</a:t>
            </a:r>
            <a:endParaRPr lang="en-US" dirty="0"/>
          </a:p>
          <a:p>
            <a:r>
              <a:rPr lang="en-US" dirty="0" err="1"/>
              <a:t>Doctor_qualification</a:t>
            </a:r>
            <a:endParaRPr lang="en-US" dirty="0"/>
          </a:p>
          <a:p>
            <a:r>
              <a:rPr lang="en-US" dirty="0" err="1"/>
              <a:t>Doctor_experience</a:t>
            </a:r>
            <a:endParaRPr lang="en-US" dirty="0"/>
          </a:p>
          <a:p>
            <a:r>
              <a:rPr lang="en-US" dirty="0" err="1"/>
              <a:t>Doctor_contact_number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F6EB5-CA4D-DA28-8622-CDF430579FA0}"/>
              </a:ext>
            </a:extLst>
          </p:cNvPr>
          <p:cNvSpPr txBox="1"/>
          <p:nvPr/>
        </p:nvSpPr>
        <p:spPr>
          <a:xfrm>
            <a:off x="6339840" y="2413337"/>
            <a:ext cx="48158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Pharmacy</a:t>
            </a:r>
          </a:p>
          <a:p>
            <a:endParaRPr lang="en-US" dirty="0"/>
          </a:p>
          <a:p>
            <a:r>
              <a:rPr lang="en-US" dirty="0" err="1"/>
              <a:t>Pharmacy_ID</a:t>
            </a:r>
            <a:r>
              <a:rPr lang="en-US" dirty="0"/>
              <a:t> (primary key)</a:t>
            </a:r>
          </a:p>
          <a:p>
            <a:r>
              <a:rPr lang="en-US" dirty="0" err="1"/>
              <a:t>Pharmacy_name</a:t>
            </a:r>
            <a:endParaRPr lang="en-US" dirty="0"/>
          </a:p>
          <a:p>
            <a:r>
              <a:rPr lang="en-US" dirty="0" err="1"/>
              <a:t>Pharmacy_address</a:t>
            </a:r>
            <a:endParaRPr lang="en-US" dirty="0"/>
          </a:p>
          <a:p>
            <a:r>
              <a:rPr lang="en-US" dirty="0" err="1"/>
              <a:t>Pharmacy_contact_number</a:t>
            </a:r>
            <a:endParaRPr lang="en-US" dirty="0"/>
          </a:p>
          <a:p>
            <a:r>
              <a:rPr lang="en-US" dirty="0" err="1"/>
              <a:t>Pharmacy_license_number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0D200-D81A-444E-9780-C0A5D6E44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10" y="1050350"/>
            <a:ext cx="9281180" cy="5351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EF392-2737-7E57-527A-B5D27070C689}"/>
              </a:ext>
            </a:extLst>
          </p:cNvPr>
          <p:cNvSpPr txBox="1"/>
          <p:nvPr/>
        </p:nvSpPr>
        <p:spPr>
          <a:xfrm>
            <a:off x="4973319" y="455791"/>
            <a:ext cx="2773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64118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3ABD2-F96D-4742-8CFA-CCD612DBF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79" y="914944"/>
            <a:ext cx="9047864" cy="5590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5298C9-AF96-8FBD-8468-86C6A55FFE94}"/>
              </a:ext>
            </a:extLst>
          </p:cNvPr>
          <p:cNvSpPr txBox="1"/>
          <p:nvPr/>
        </p:nvSpPr>
        <p:spPr>
          <a:xfrm>
            <a:off x="4804068" y="352454"/>
            <a:ext cx="2295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</a:rPr>
              <a:t>SCHEMA  DIAGRAM</a:t>
            </a:r>
          </a:p>
        </p:txBody>
      </p:sp>
    </p:spTree>
    <p:extLst>
      <p:ext uri="{BB962C8B-B14F-4D97-AF65-F5344CB8AC3E}">
        <p14:creationId xmlns:p14="http://schemas.microsoft.com/office/powerpoint/2010/main" val="340440895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</TotalTime>
  <Words>859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Alamin Islam</dc:creator>
  <cp:lastModifiedBy>Rafiul Islam</cp:lastModifiedBy>
  <cp:revision>12</cp:revision>
  <dcterms:created xsi:type="dcterms:W3CDTF">2023-11-02T02:38:21Z</dcterms:created>
  <dcterms:modified xsi:type="dcterms:W3CDTF">2023-11-02T04:49:00Z</dcterms:modified>
</cp:coreProperties>
</file>