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64" r:id="rId3"/>
    <p:sldId id="265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504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66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7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1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7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45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0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2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A10D5E-6F31-4C99-83A1-229F4915BA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4576C5-DDA4-420B-B442-7842328C5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0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034F54-0F83-9735-15D7-621965D29C3A}"/>
              </a:ext>
            </a:extLst>
          </p:cNvPr>
          <p:cNvSpPr txBox="1"/>
          <p:nvPr/>
        </p:nvSpPr>
        <p:spPr>
          <a:xfrm>
            <a:off x="3760573" y="1231848"/>
            <a:ext cx="467085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ptos Display" panose="020B0004020202020204" pitchFamily="34" charset="0"/>
              </a:rPr>
              <a:t>       </a:t>
            </a:r>
            <a:r>
              <a:rPr lang="en-US" sz="4400" dirty="0">
                <a:latin typeface="Aptos Display" panose="020B0004020202020204" pitchFamily="34" charset="0"/>
              </a:rPr>
              <a:t>MEDICINE  SHOP </a:t>
            </a:r>
          </a:p>
          <a:p>
            <a:pPr algn="ctr"/>
            <a:r>
              <a:rPr lang="en-US" sz="2400" dirty="0">
                <a:latin typeface="Aptos Display" panose="020B0004020202020204" pitchFamily="34" charset="0"/>
              </a:rPr>
              <a:t>         Management System</a:t>
            </a:r>
          </a:p>
          <a:p>
            <a:pPr algn="ctr"/>
            <a:r>
              <a:rPr lang="en-US" dirty="0">
                <a:latin typeface="Aptos Display" panose="020B0004020202020204" pitchFamily="34" charset="0"/>
              </a:rPr>
              <a:t>        Database project         </a:t>
            </a:r>
          </a:p>
          <a:p>
            <a:pPr algn="ctr"/>
            <a:endParaRPr lang="en-US" sz="1900" dirty="0">
              <a:latin typeface="Aptos Display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A92F4-9D44-AC3E-145A-521E74C07959}"/>
              </a:ext>
            </a:extLst>
          </p:cNvPr>
          <p:cNvSpPr txBox="1"/>
          <p:nvPr/>
        </p:nvSpPr>
        <p:spPr>
          <a:xfrm>
            <a:off x="3629240" y="342900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Submitted By:</a:t>
            </a:r>
          </a:p>
          <a:p>
            <a:endParaRPr lang="en-US" dirty="0"/>
          </a:p>
          <a:p>
            <a:r>
              <a:rPr lang="en-US" dirty="0" err="1"/>
              <a:t>Labanya</a:t>
            </a:r>
            <a:r>
              <a:rPr lang="en-US" dirty="0"/>
              <a:t> Saha </a:t>
            </a:r>
            <a:r>
              <a:rPr lang="en-US" sz="1400" dirty="0"/>
              <a:t>(21201059)</a:t>
            </a:r>
          </a:p>
          <a:p>
            <a:r>
              <a:rPr lang="en-US" dirty="0"/>
              <a:t>Md Al-Amin </a:t>
            </a:r>
            <a:r>
              <a:rPr lang="en-US" sz="1400" dirty="0"/>
              <a:t>(21201061)</a:t>
            </a:r>
          </a:p>
          <a:p>
            <a:r>
              <a:rPr lang="en-US" dirty="0"/>
              <a:t>Md </a:t>
            </a:r>
            <a:r>
              <a:rPr lang="en-US" dirty="0" err="1"/>
              <a:t>Mehadi</a:t>
            </a:r>
            <a:r>
              <a:rPr lang="en-US" dirty="0"/>
              <a:t> Islam </a:t>
            </a:r>
            <a:r>
              <a:rPr lang="en-US" sz="1400" dirty="0"/>
              <a:t>(21201065)</a:t>
            </a:r>
          </a:p>
          <a:p>
            <a:r>
              <a:rPr lang="en-US" dirty="0" err="1"/>
              <a:t>Jannatun</a:t>
            </a:r>
            <a:r>
              <a:rPr lang="en-US" dirty="0"/>
              <a:t> </a:t>
            </a:r>
            <a:r>
              <a:rPr lang="en-US" dirty="0" err="1"/>
              <a:t>Saumoon</a:t>
            </a:r>
            <a:r>
              <a:rPr lang="en-US" dirty="0"/>
              <a:t> </a:t>
            </a:r>
            <a:r>
              <a:rPr lang="en-US" sz="1400" dirty="0"/>
              <a:t>(21201066)</a:t>
            </a:r>
          </a:p>
          <a:p>
            <a:r>
              <a:rPr lang="en-US" dirty="0" err="1"/>
              <a:t>Paria</a:t>
            </a:r>
            <a:r>
              <a:rPr lang="en-US" dirty="0"/>
              <a:t> </a:t>
            </a:r>
            <a:r>
              <a:rPr lang="en-US" dirty="0" err="1"/>
              <a:t>Chowdury</a:t>
            </a:r>
            <a:r>
              <a:rPr lang="en-US" sz="1400" dirty="0"/>
              <a:t>(21201067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560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52ACB0-C86A-EF5E-3A0A-D1496C24D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79" y="-85725"/>
            <a:ext cx="8324521" cy="643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6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2A9130-B306-0368-EEAD-1671E2B73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0"/>
            <a:ext cx="8372145" cy="64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1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EDA318-3D18-D89C-7E82-2212CCE1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87" y="1852246"/>
            <a:ext cx="3098535" cy="261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35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348</TotalTime>
  <Words>38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 Display</vt:lpstr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labanyasaha21@outlook.com</dc:creator>
  <cp:lastModifiedBy>Md Mehedi Islam</cp:lastModifiedBy>
  <cp:revision>5</cp:revision>
  <dcterms:created xsi:type="dcterms:W3CDTF">2023-10-10T12:19:55Z</dcterms:created>
  <dcterms:modified xsi:type="dcterms:W3CDTF">2023-10-18T18:54:45Z</dcterms:modified>
</cp:coreProperties>
</file>