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05" r:id="rId5"/>
    <p:sldId id="317" r:id="rId6"/>
    <p:sldId id="318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879" autoAdjust="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 i="1" dirty="0"/>
              <a:t>PRESANTATION BY:</a:t>
            </a:r>
            <a:br>
              <a:rPr lang="en-US" sz="1600" i="1" dirty="0"/>
            </a:br>
            <a:r>
              <a:rPr lang="en-US" sz="1600" i="1" dirty="0"/>
              <a:t>Labanya Saha(21201059)</a:t>
            </a:r>
            <a:br>
              <a:rPr lang="en-US" sz="1600" i="1" dirty="0"/>
            </a:br>
            <a:r>
              <a:rPr lang="en-US" sz="1600" i="1" dirty="0" err="1"/>
              <a:t>Mehadi</a:t>
            </a:r>
            <a:r>
              <a:rPr lang="en-US" sz="1600" i="1" dirty="0"/>
              <a:t> Islam(21201065)</a:t>
            </a:r>
            <a:br>
              <a:rPr lang="en-US" sz="1600" i="1" dirty="0"/>
            </a:br>
            <a:r>
              <a:rPr lang="en-US" sz="1600" i="1" dirty="0" err="1"/>
              <a:t>Saummon</a:t>
            </a:r>
            <a:r>
              <a:rPr lang="en-US" sz="1600" i="1" dirty="0"/>
              <a:t> Jannat(21201066)</a:t>
            </a:r>
            <a:br>
              <a:rPr lang="en-US" sz="1600" i="1" dirty="0"/>
            </a:br>
            <a:r>
              <a:rPr lang="en-US" sz="1600" i="1" dirty="0" err="1"/>
              <a:t>Paria</a:t>
            </a:r>
            <a:r>
              <a:rPr lang="en-US" sz="1600" i="1" dirty="0"/>
              <a:t> Chowdhury(21201067)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 LANGUAGE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6B6A3-4460-13D8-E72C-334F1DA3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9C08C5-47C6-2E9F-EFF2-1459CE9C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81EC5-648A-0F81-F24F-AC3DE31305B2}"/>
              </a:ext>
            </a:extLst>
          </p:cNvPr>
          <p:cNvSpPr txBox="1"/>
          <p:nvPr/>
        </p:nvSpPr>
        <p:spPr>
          <a:xfrm>
            <a:off x="3138616" y="502508"/>
            <a:ext cx="606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SCHEDULING(CPM)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D1503B-7082-8ABD-2AEB-7817C73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10597"/>
              </p:ext>
            </p:extLst>
          </p:nvPr>
        </p:nvGraphicFramePr>
        <p:xfrm>
          <a:off x="716692" y="955589"/>
          <a:ext cx="9786552" cy="546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638">
                  <a:extLst>
                    <a:ext uri="{9D8B030D-6E8A-4147-A177-3AD203B41FA5}">
                      <a16:colId xmlns:a16="http://schemas.microsoft.com/office/drawing/2014/main" val="2850014836"/>
                    </a:ext>
                  </a:extLst>
                </a:gridCol>
                <a:gridCol w="2446638">
                  <a:extLst>
                    <a:ext uri="{9D8B030D-6E8A-4147-A177-3AD203B41FA5}">
                      <a16:colId xmlns:a16="http://schemas.microsoft.com/office/drawing/2014/main" val="1643878179"/>
                    </a:ext>
                  </a:extLst>
                </a:gridCol>
                <a:gridCol w="2446638">
                  <a:extLst>
                    <a:ext uri="{9D8B030D-6E8A-4147-A177-3AD203B41FA5}">
                      <a16:colId xmlns:a16="http://schemas.microsoft.com/office/drawing/2014/main" val="442430364"/>
                    </a:ext>
                  </a:extLst>
                </a:gridCol>
                <a:gridCol w="2446638">
                  <a:extLst>
                    <a:ext uri="{9D8B030D-6E8A-4147-A177-3AD203B41FA5}">
                      <a16:colId xmlns:a16="http://schemas.microsoft.com/office/drawing/2014/main" val="86131193"/>
                    </a:ext>
                  </a:extLst>
                </a:gridCol>
              </a:tblGrid>
              <a:tr h="589996">
                <a:tc>
                  <a:txBody>
                    <a:bodyPr/>
                    <a:lstStyle/>
                    <a:p>
                      <a:r>
                        <a:rPr lang="en-US" dirty="0"/>
                        <a:t>     Activity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PRECENING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98042"/>
                  </a:ext>
                </a:extLst>
              </a:tr>
              <a:tr h="589996">
                <a:tc>
                  <a:txBody>
                    <a:bodyPr/>
                    <a:lstStyle/>
                    <a:p>
                      <a:r>
                        <a:rPr lang="en-US" dirty="0"/>
                        <a:t>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Initiation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76233"/>
                  </a:ext>
                </a:extLst>
              </a:tr>
              <a:tr h="619975">
                <a:tc>
                  <a:txBody>
                    <a:bodyPr/>
                    <a:lstStyle/>
                    <a:p>
                      <a:r>
                        <a:rPr lang="en-US" dirty="0"/>
                        <a:t>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  <a:p>
                      <a:r>
                        <a:rPr lang="en-US" dirty="0"/>
                        <a:t>Gatherings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8056"/>
                  </a:ext>
                </a:extLst>
              </a:tr>
              <a:tr h="589996">
                <a:tc>
                  <a:txBody>
                    <a:bodyPr/>
                    <a:lstStyle/>
                    <a:p>
                      <a:r>
                        <a:rPr lang="en-US" dirty="0"/>
                        <a:t>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39095"/>
                  </a:ext>
                </a:extLst>
              </a:tr>
              <a:tr h="619975">
                <a:tc>
                  <a:txBody>
                    <a:bodyPr/>
                    <a:lstStyle/>
                    <a:p>
                      <a:r>
                        <a:rPr lang="en-US" dirty="0"/>
                        <a:t>       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29975"/>
                  </a:ext>
                </a:extLst>
              </a:tr>
              <a:tr h="589996">
                <a:tc>
                  <a:txBody>
                    <a:bodyPr/>
                    <a:lstStyle/>
                    <a:p>
                      <a:r>
                        <a:rPr lang="en-US" dirty="0"/>
                        <a:t> 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80009"/>
                  </a:ext>
                </a:extLst>
              </a:tr>
              <a:tr h="589996">
                <a:tc>
                  <a:txBody>
                    <a:bodyPr/>
                    <a:lstStyle/>
                    <a:p>
                      <a:r>
                        <a:rPr lang="en-US" dirty="0"/>
                        <a:t>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32643"/>
                  </a:ext>
                </a:extLst>
              </a:tr>
              <a:tr h="589996">
                <a:tc>
                  <a:txBody>
                    <a:bodyPr/>
                    <a:lstStyle/>
                    <a:p>
                      <a:r>
                        <a:rPr lang="en-US" dirty="0"/>
                        <a:t>     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37319"/>
                  </a:ext>
                </a:extLst>
              </a:tr>
              <a:tr h="619975">
                <a:tc>
                  <a:txBody>
                    <a:bodyPr/>
                    <a:lstStyle/>
                    <a:p>
                      <a:r>
                        <a:rPr lang="en-US" dirty="0"/>
                        <a:t>  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Post-Development</a:t>
                      </a:r>
                    </a:p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1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2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DDFF4-C701-456A-BCA6-851DD589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D1163-F720-304C-3AB0-28A886F4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3C6EB-254F-A6CE-5788-37E345DE794D}"/>
              </a:ext>
            </a:extLst>
          </p:cNvPr>
          <p:cNvSpPr/>
          <p:nvPr/>
        </p:nvSpPr>
        <p:spPr>
          <a:xfrm>
            <a:off x="4670854" y="2561965"/>
            <a:ext cx="2850292" cy="146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0E3214-73BE-35C4-D0BE-357534CEBA79}"/>
              </a:ext>
            </a:extLst>
          </p:cNvPr>
          <p:cNvCxnSpPr>
            <a:cxnSpLocks/>
            <a:stCxn id="7" idx="1"/>
            <a:endCxn id="7" idx="1"/>
          </p:cNvCxnSpPr>
          <p:nvPr/>
        </p:nvCxnSpPr>
        <p:spPr>
          <a:xfrm>
            <a:off x="4670854" y="32951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64EE04-C56A-5BAB-C7E9-C2FEBB0A1F02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580237" y="3262182"/>
            <a:ext cx="2940909" cy="32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FF13C-9AA9-D86F-5992-7A9A559550F9}"/>
              </a:ext>
            </a:extLst>
          </p:cNvPr>
          <p:cNvCxnSpPr>
            <a:cxnSpLocks/>
          </p:cNvCxnSpPr>
          <p:nvPr/>
        </p:nvCxnSpPr>
        <p:spPr>
          <a:xfrm>
            <a:off x="5659395" y="2533132"/>
            <a:ext cx="0" cy="1524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5E0086-A48A-C21E-B35A-13B3C24482BB}"/>
              </a:ext>
            </a:extLst>
          </p:cNvPr>
          <p:cNvCxnSpPr/>
          <p:nvPr/>
        </p:nvCxnSpPr>
        <p:spPr>
          <a:xfrm>
            <a:off x="6540843" y="2561965"/>
            <a:ext cx="0" cy="146633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1758B2-5027-F31F-DC20-916B805952B2}"/>
              </a:ext>
            </a:extLst>
          </p:cNvPr>
          <p:cNvSpPr/>
          <p:nvPr/>
        </p:nvSpPr>
        <p:spPr>
          <a:xfrm>
            <a:off x="391297" y="282747"/>
            <a:ext cx="2858529" cy="1334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F0D032-8365-8EAA-6098-AC0F637460AB}"/>
              </a:ext>
            </a:extLst>
          </p:cNvPr>
          <p:cNvSpPr/>
          <p:nvPr/>
        </p:nvSpPr>
        <p:spPr>
          <a:xfrm>
            <a:off x="4493740" y="377482"/>
            <a:ext cx="2658760" cy="1301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30C555-9607-DD38-3CD1-0A7C30F37A6A}"/>
              </a:ext>
            </a:extLst>
          </p:cNvPr>
          <p:cNvSpPr/>
          <p:nvPr/>
        </p:nvSpPr>
        <p:spPr>
          <a:xfrm>
            <a:off x="8427308" y="395417"/>
            <a:ext cx="2998573" cy="1383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831B2E-572F-98DB-B3CF-2F668AC485FD}"/>
              </a:ext>
            </a:extLst>
          </p:cNvPr>
          <p:cNvSpPr/>
          <p:nvPr/>
        </p:nvSpPr>
        <p:spPr>
          <a:xfrm>
            <a:off x="8575599" y="2631990"/>
            <a:ext cx="3130367" cy="152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3B05A-3A72-BE7C-B556-3A1AB082A8C2}"/>
              </a:ext>
            </a:extLst>
          </p:cNvPr>
          <p:cNvSpPr/>
          <p:nvPr/>
        </p:nvSpPr>
        <p:spPr>
          <a:xfrm>
            <a:off x="405719" y="2604485"/>
            <a:ext cx="3247756" cy="1363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E66684-2E22-4597-8D38-458B8DBA00E7}"/>
              </a:ext>
            </a:extLst>
          </p:cNvPr>
          <p:cNvSpPr/>
          <p:nvPr/>
        </p:nvSpPr>
        <p:spPr>
          <a:xfrm>
            <a:off x="7743578" y="4885039"/>
            <a:ext cx="3130367" cy="1227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7F08E4-A5C1-3984-03BC-5C1E6972E82D}"/>
              </a:ext>
            </a:extLst>
          </p:cNvPr>
          <p:cNvSpPr/>
          <p:nvPr/>
        </p:nvSpPr>
        <p:spPr>
          <a:xfrm>
            <a:off x="3270422" y="4922101"/>
            <a:ext cx="3247745" cy="146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6D4557-452B-744F-055B-834B869ADF77}"/>
              </a:ext>
            </a:extLst>
          </p:cNvPr>
          <p:cNvCxnSpPr>
            <a:stCxn id="26" idx="1"/>
            <a:endCxn id="26" idx="3"/>
          </p:cNvCxnSpPr>
          <p:nvPr/>
        </p:nvCxnSpPr>
        <p:spPr>
          <a:xfrm>
            <a:off x="391297" y="950012"/>
            <a:ext cx="28585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69E138-BBE3-0EFA-3438-7744852898EE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4493740" y="1010337"/>
            <a:ext cx="2658760" cy="17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CB38E-1BDD-587B-B8D3-0B41F608031D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743578" y="5498758"/>
            <a:ext cx="3130367" cy="27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3E3FAA-F362-BEC2-0CBA-B7AE8F934656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8575599" y="3393991"/>
            <a:ext cx="3130367" cy="3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B23F9D-7BD7-6A10-4A10-EECFA49AC3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3288956" y="5655701"/>
            <a:ext cx="3229211" cy="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029901-CC5F-36DF-D2DA-209380DE6428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8427308" y="1087395"/>
            <a:ext cx="2998573" cy="15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381FE5-714C-C1E4-EAB9-7828353841A8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405718" y="3274408"/>
            <a:ext cx="3247757" cy="11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A43B63-BA43-B1E4-2D00-E2C9901EB8FF}"/>
              </a:ext>
            </a:extLst>
          </p:cNvPr>
          <p:cNvCxnSpPr/>
          <p:nvPr/>
        </p:nvCxnSpPr>
        <p:spPr>
          <a:xfrm>
            <a:off x="1280984" y="2590798"/>
            <a:ext cx="0" cy="146633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053FC4-93A7-97D6-0654-BEFDE86C1F5A}"/>
              </a:ext>
            </a:extLst>
          </p:cNvPr>
          <p:cNvCxnSpPr/>
          <p:nvPr/>
        </p:nvCxnSpPr>
        <p:spPr>
          <a:xfrm>
            <a:off x="2471352" y="2590798"/>
            <a:ext cx="0" cy="146633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57CD0B-866E-2304-24E5-61799710844F}"/>
              </a:ext>
            </a:extLst>
          </p:cNvPr>
          <p:cNvCxnSpPr/>
          <p:nvPr/>
        </p:nvCxnSpPr>
        <p:spPr>
          <a:xfrm>
            <a:off x="4427838" y="4922533"/>
            <a:ext cx="0" cy="146633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64B802-78EA-45A9-D297-2298129E1D2B}"/>
              </a:ext>
            </a:extLst>
          </p:cNvPr>
          <p:cNvCxnSpPr/>
          <p:nvPr/>
        </p:nvCxnSpPr>
        <p:spPr>
          <a:xfrm>
            <a:off x="5552302" y="4922101"/>
            <a:ext cx="0" cy="146633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490710-BB96-BF67-8438-B6ECDF4F2A81}"/>
              </a:ext>
            </a:extLst>
          </p:cNvPr>
          <p:cNvCxnSpPr>
            <a:cxnSpLocks/>
          </p:cNvCxnSpPr>
          <p:nvPr/>
        </p:nvCxnSpPr>
        <p:spPr>
          <a:xfrm>
            <a:off x="8711514" y="4843847"/>
            <a:ext cx="0" cy="126863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BA4AB7-5DF0-08D7-53E4-E3530ABFFC4C}"/>
              </a:ext>
            </a:extLst>
          </p:cNvPr>
          <p:cNvCxnSpPr>
            <a:cxnSpLocks/>
          </p:cNvCxnSpPr>
          <p:nvPr/>
        </p:nvCxnSpPr>
        <p:spPr>
          <a:xfrm>
            <a:off x="9827741" y="4885039"/>
            <a:ext cx="0" cy="1227438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471FA7-D22E-F0EE-F1E2-2AC5546CFCE8}"/>
              </a:ext>
            </a:extLst>
          </p:cNvPr>
          <p:cNvCxnSpPr>
            <a:cxnSpLocks/>
          </p:cNvCxnSpPr>
          <p:nvPr/>
        </p:nvCxnSpPr>
        <p:spPr>
          <a:xfrm>
            <a:off x="2162432" y="282747"/>
            <a:ext cx="0" cy="133453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3F2E5C-209F-A128-9FBF-9047235F2C73}"/>
              </a:ext>
            </a:extLst>
          </p:cNvPr>
          <p:cNvCxnSpPr>
            <a:cxnSpLocks/>
          </p:cNvCxnSpPr>
          <p:nvPr/>
        </p:nvCxnSpPr>
        <p:spPr>
          <a:xfrm>
            <a:off x="1161534" y="282747"/>
            <a:ext cx="0" cy="133453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0F06F2-B4C0-B08B-220D-7F9A2438B595}"/>
              </a:ext>
            </a:extLst>
          </p:cNvPr>
          <p:cNvCxnSpPr>
            <a:cxnSpLocks/>
          </p:cNvCxnSpPr>
          <p:nvPr/>
        </p:nvCxnSpPr>
        <p:spPr>
          <a:xfrm>
            <a:off x="5325762" y="369244"/>
            <a:ext cx="0" cy="1327753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D4A551-5783-51EB-69A8-8504AF8D1924}"/>
              </a:ext>
            </a:extLst>
          </p:cNvPr>
          <p:cNvCxnSpPr>
            <a:cxnSpLocks/>
          </p:cNvCxnSpPr>
          <p:nvPr/>
        </p:nvCxnSpPr>
        <p:spPr>
          <a:xfrm>
            <a:off x="6096000" y="354227"/>
            <a:ext cx="0" cy="134277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B83D35-1A4F-A652-9533-8B5E193BF5CE}"/>
              </a:ext>
            </a:extLst>
          </p:cNvPr>
          <p:cNvCxnSpPr/>
          <p:nvPr/>
        </p:nvCxnSpPr>
        <p:spPr>
          <a:xfrm>
            <a:off x="9452919" y="369244"/>
            <a:ext cx="0" cy="146633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2A633B2-1F16-BD2D-A30D-0D132F8140B4}"/>
              </a:ext>
            </a:extLst>
          </p:cNvPr>
          <p:cNvCxnSpPr>
            <a:cxnSpLocks/>
          </p:cNvCxnSpPr>
          <p:nvPr/>
        </p:nvCxnSpPr>
        <p:spPr>
          <a:xfrm>
            <a:off x="10371437" y="395417"/>
            <a:ext cx="0" cy="1383956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5F1E1D-F1BA-754B-9FF8-EA6FAB7FA049}"/>
              </a:ext>
            </a:extLst>
          </p:cNvPr>
          <p:cNvCxnSpPr>
            <a:cxnSpLocks/>
          </p:cNvCxnSpPr>
          <p:nvPr/>
        </p:nvCxnSpPr>
        <p:spPr>
          <a:xfrm>
            <a:off x="10688594" y="2631990"/>
            <a:ext cx="0" cy="1495169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8A5E8D-552D-0078-E363-05ABCABE5B75}"/>
              </a:ext>
            </a:extLst>
          </p:cNvPr>
          <p:cNvCxnSpPr>
            <a:cxnSpLocks/>
          </p:cNvCxnSpPr>
          <p:nvPr/>
        </p:nvCxnSpPr>
        <p:spPr>
          <a:xfrm>
            <a:off x="9452919" y="2631990"/>
            <a:ext cx="0" cy="1524002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7C8A23D-F327-340D-7CE1-0F710E76873F}"/>
              </a:ext>
            </a:extLst>
          </p:cNvPr>
          <p:cNvSpPr txBox="1"/>
          <p:nvPr/>
        </p:nvSpPr>
        <p:spPr>
          <a:xfrm>
            <a:off x="1392195" y="461319"/>
            <a:ext cx="5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D112EB-F45D-D38D-A832-A518922708E3}"/>
              </a:ext>
            </a:extLst>
          </p:cNvPr>
          <p:cNvSpPr txBox="1"/>
          <p:nvPr/>
        </p:nvSpPr>
        <p:spPr>
          <a:xfrm>
            <a:off x="1498259" y="2792628"/>
            <a:ext cx="80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2DEBF2-348F-1A7C-F85C-2457400FBE0B}"/>
              </a:ext>
            </a:extLst>
          </p:cNvPr>
          <p:cNvSpPr txBox="1"/>
          <p:nvPr/>
        </p:nvSpPr>
        <p:spPr>
          <a:xfrm>
            <a:off x="5865341" y="2891481"/>
            <a:ext cx="4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051E30-A5E7-15E7-5D05-1CDFE87811F5}"/>
              </a:ext>
            </a:extLst>
          </p:cNvPr>
          <p:cNvSpPr txBox="1"/>
          <p:nvPr/>
        </p:nvSpPr>
        <p:spPr>
          <a:xfrm>
            <a:off x="5519351" y="659027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1D5554-0F51-D37F-79CE-32A93BDDFE61}"/>
              </a:ext>
            </a:extLst>
          </p:cNvPr>
          <p:cNvSpPr txBox="1"/>
          <p:nvPr/>
        </p:nvSpPr>
        <p:spPr>
          <a:xfrm>
            <a:off x="9638270" y="659027"/>
            <a:ext cx="54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205888-2D74-53B1-621C-7660ADE09675}"/>
              </a:ext>
            </a:extLst>
          </p:cNvPr>
          <p:cNvSpPr txBox="1"/>
          <p:nvPr/>
        </p:nvSpPr>
        <p:spPr>
          <a:xfrm>
            <a:off x="9720649" y="2891481"/>
            <a:ext cx="65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98C877-3D51-CA70-0719-A357E781BC63}"/>
              </a:ext>
            </a:extLst>
          </p:cNvPr>
          <p:cNvSpPr txBox="1"/>
          <p:nvPr/>
        </p:nvSpPr>
        <p:spPr>
          <a:xfrm>
            <a:off x="4736757" y="5161862"/>
            <a:ext cx="40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A1E9C2-1F73-87FC-082A-B7B659D2738B}"/>
              </a:ext>
            </a:extLst>
          </p:cNvPr>
          <p:cNvSpPr txBox="1"/>
          <p:nvPr/>
        </p:nvSpPr>
        <p:spPr>
          <a:xfrm>
            <a:off x="8962768" y="5161862"/>
            <a:ext cx="5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95141A-DEE5-2163-ED6B-2EE40A53815E}"/>
              </a:ext>
            </a:extLst>
          </p:cNvPr>
          <p:cNvSpPr txBox="1"/>
          <p:nvPr/>
        </p:nvSpPr>
        <p:spPr>
          <a:xfrm>
            <a:off x="502508" y="461319"/>
            <a:ext cx="265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3                             6</a:t>
            </a:r>
          </a:p>
          <a:p>
            <a:endParaRPr lang="en-US" dirty="0"/>
          </a:p>
          <a:p>
            <a:r>
              <a:rPr lang="en-US" dirty="0"/>
              <a:t>3             3            6                               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775E08-1FC5-49E5-D357-A55CE77EAF1C}"/>
              </a:ext>
            </a:extLst>
          </p:cNvPr>
          <p:cNvSpPr txBox="1"/>
          <p:nvPr/>
        </p:nvSpPr>
        <p:spPr>
          <a:xfrm>
            <a:off x="560173" y="2792628"/>
            <a:ext cx="287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0                               3</a:t>
            </a:r>
          </a:p>
          <a:p>
            <a:endParaRPr lang="en-US" dirty="0"/>
          </a:p>
          <a:p>
            <a:r>
              <a:rPr lang="en-US" dirty="0"/>
              <a:t>0               3               3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CA8D25-B0BE-3459-B853-243C7CF507B9}"/>
              </a:ext>
            </a:extLst>
          </p:cNvPr>
          <p:cNvSpPr txBox="1"/>
          <p:nvPr/>
        </p:nvSpPr>
        <p:spPr>
          <a:xfrm>
            <a:off x="4580237" y="659027"/>
            <a:ext cx="2487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6                           12</a:t>
            </a:r>
          </a:p>
          <a:p>
            <a:endParaRPr lang="en-US" dirty="0"/>
          </a:p>
          <a:p>
            <a:r>
              <a:rPr lang="en-US" dirty="0"/>
              <a:t>6               6           12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BF686-4B08-DCD9-3D72-ABC01B82F0A7}"/>
              </a:ext>
            </a:extLst>
          </p:cNvPr>
          <p:cNvSpPr txBox="1"/>
          <p:nvPr/>
        </p:nvSpPr>
        <p:spPr>
          <a:xfrm>
            <a:off x="8575599" y="659027"/>
            <a:ext cx="2710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12                            22</a:t>
            </a:r>
          </a:p>
          <a:p>
            <a:endParaRPr lang="en-US" dirty="0"/>
          </a:p>
          <a:p>
            <a:r>
              <a:rPr lang="en-US" dirty="0"/>
              <a:t>12             10            22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E0A079-56AF-442C-6B53-AA2E3F0E9E16}"/>
              </a:ext>
            </a:extLst>
          </p:cNvPr>
          <p:cNvSpPr txBox="1"/>
          <p:nvPr/>
        </p:nvSpPr>
        <p:spPr>
          <a:xfrm>
            <a:off x="8641492" y="2807645"/>
            <a:ext cx="299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22                                  28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23          6                     29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48727D-38B5-A2BF-9B93-4C69B0C0F5F7}"/>
              </a:ext>
            </a:extLst>
          </p:cNvPr>
          <p:cNvSpPr txBox="1"/>
          <p:nvPr/>
        </p:nvSpPr>
        <p:spPr>
          <a:xfrm>
            <a:off x="4882974" y="2703465"/>
            <a:ext cx="2607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22                           27</a:t>
            </a:r>
          </a:p>
          <a:p>
            <a:endParaRPr lang="en-US" dirty="0"/>
          </a:p>
          <a:p>
            <a:r>
              <a:rPr lang="en-US" dirty="0"/>
              <a:t>22</a:t>
            </a:r>
          </a:p>
          <a:p>
            <a:r>
              <a:rPr lang="en-US" dirty="0"/>
              <a:t>                 5           27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11318A-4526-A1C7-0A9D-0EEFAA601A4A}"/>
              </a:ext>
            </a:extLst>
          </p:cNvPr>
          <p:cNvSpPr txBox="1"/>
          <p:nvPr/>
        </p:nvSpPr>
        <p:spPr>
          <a:xfrm>
            <a:off x="7867135" y="5161862"/>
            <a:ext cx="289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28                              30</a:t>
            </a:r>
          </a:p>
          <a:p>
            <a:endParaRPr lang="en-US" dirty="0"/>
          </a:p>
          <a:p>
            <a:r>
              <a:rPr lang="en-US" dirty="0"/>
              <a:t>  29           2                31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0EB5C8-0E8F-2B8E-D57F-0C266B4984FA}"/>
              </a:ext>
            </a:extLst>
          </p:cNvPr>
          <p:cNvSpPr txBox="1"/>
          <p:nvPr/>
        </p:nvSpPr>
        <p:spPr>
          <a:xfrm>
            <a:off x="3435180" y="5134577"/>
            <a:ext cx="288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27                                31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27             4                 31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8E2FBCC-637A-353D-25C6-71EB5B7B9951}"/>
              </a:ext>
            </a:extLst>
          </p:cNvPr>
          <p:cNvCxnSpPr>
            <a:cxnSpLocks/>
          </p:cNvCxnSpPr>
          <p:nvPr/>
        </p:nvCxnSpPr>
        <p:spPr>
          <a:xfrm flipH="1" flipV="1">
            <a:off x="1963176" y="1617277"/>
            <a:ext cx="67452" cy="999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C87B0E8-8507-D40B-F7F1-93670ABC7E6C}"/>
              </a:ext>
            </a:extLst>
          </p:cNvPr>
          <p:cNvCxnSpPr>
            <a:cxnSpLocks/>
          </p:cNvCxnSpPr>
          <p:nvPr/>
        </p:nvCxnSpPr>
        <p:spPr>
          <a:xfrm>
            <a:off x="3258318" y="1087395"/>
            <a:ext cx="1247652" cy="3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719A3FF-8DE3-4A15-DF2D-2FCC85ED13DC}"/>
              </a:ext>
            </a:extLst>
          </p:cNvPr>
          <p:cNvCxnSpPr>
            <a:cxnSpLocks/>
          </p:cNvCxnSpPr>
          <p:nvPr/>
        </p:nvCxnSpPr>
        <p:spPr>
          <a:xfrm flipV="1">
            <a:off x="7152500" y="950012"/>
            <a:ext cx="1356282" cy="252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318985-431F-6584-9513-3FD20AD23B9E}"/>
              </a:ext>
            </a:extLst>
          </p:cNvPr>
          <p:cNvCxnSpPr>
            <a:cxnSpLocks/>
          </p:cNvCxnSpPr>
          <p:nvPr/>
        </p:nvCxnSpPr>
        <p:spPr>
          <a:xfrm>
            <a:off x="9615612" y="1775254"/>
            <a:ext cx="105037" cy="85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B241BA-AFEA-BA8D-7B43-61088C0B322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521146" y="1775254"/>
            <a:ext cx="1441622" cy="151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349AAC6-45B7-1DAB-E323-5CFE965CE44B}"/>
              </a:ext>
            </a:extLst>
          </p:cNvPr>
          <p:cNvCxnSpPr>
            <a:cxnSpLocks/>
          </p:cNvCxnSpPr>
          <p:nvPr/>
        </p:nvCxnSpPr>
        <p:spPr>
          <a:xfrm flipH="1">
            <a:off x="4304263" y="4028301"/>
            <a:ext cx="717745" cy="926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03EE32-89C2-DF8B-461C-476834604CF4}"/>
              </a:ext>
            </a:extLst>
          </p:cNvPr>
          <p:cNvCxnSpPr>
            <a:cxnSpLocks/>
          </p:cNvCxnSpPr>
          <p:nvPr/>
        </p:nvCxnSpPr>
        <p:spPr>
          <a:xfrm flipH="1">
            <a:off x="8103213" y="4161687"/>
            <a:ext cx="1642151" cy="76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3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13A1C2-E134-6494-028E-DF7DF408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F3963-ED4F-0386-FC69-8B9D965E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E5066-0D92-AAA7-B45F-9977AAD7172E}"/>
              </a:ext>
            </a:extLst>
          </p:cNvPr>
          <p:cNvSpPr txBox="1"/>
          <p:nvPr/>
        </p:nvSpPr>
        <p:spPr>
          <a:xfrm>
            <a:off x="2529016" y="0"/>
            <a:ext cx="913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FORWARD,BACKWARD PASS &amp; CRITICAL PATH CALCULATION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F0A7AB-7752-F17D-0E10-45A1A5BCC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95515"/>
              </p:ext>
            </p:extLst>
          </p:nvPr>
        </p:nvGraphicFramePr>
        <p:xfrm>
          <a:off x="364522" y="292242"/>
          <a:ext cx="11598877" cy="65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381">
                  <a:extLst>
                    <a:ext uri="{9D8B030D-6E8A-4147-A177-3AD203B41FA5}">
                      <a16:colId xmlns:a16="http://schemas.microsoft.com/office/drawing/2014/main" val="2139597281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1183720149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4272076190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1909696017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1379068020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427041075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1990757505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2506677163"/>
                    </a:ext>
                  </a:extLst>
                </a:gridCol>
                <a:gridCol w="1167381">
                  <a:extLst>
                    <a:ext uri="{9D8B030D-6E8A-4147-A177-3AD203B41FA5}">
                      <a16:colId xmlns:a16="http://schemas.microsoft.com/office/drawing/2014/main" val="2131445046"/>
                    </a:ext>
                  </a:extLst>
                </a:gridCol>
                <a:gridCol w="1092448">
                  <a:extLst>
                    <a:ext uri="{9D8B030D-6E8A-4147-A177-3AD203B41FA5}">
                      <a16:colId xmlns:a16="http://schemas.microsoft.com/office/drawing/2014/main" val="3679405812"/>
                    </a:ext>
                  </a:extLst>
                </a:gridCol>
              </a:tblGrid>
              <a:tr h="895949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  <a:p>
                      <a:r>
                        <a:rPr lang="en-US" dirty="0"/>
                        <a:t>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DURATION(WEEK)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PRECEDING 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 PATH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81160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</a:t>
                      </a:r>
                      <a:r>
                        <a:rPr lang="en-US" dirty="0" err="1"/>
                        <a:t>initation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35746"/>
                  </a:ext>
                </a:extLst>
              </a:tr>
              <a:tr h="895949">
                <a:tc>
                  <a:txBody>
                    <a:bodyPr/>
                    <a:lstStyle/>
                    <a:p>
                      <a:r>
                        <a:rPr lang="en-US" dirty="0"/>
                        <a:t>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1028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r>
                        <a:rPr lang="en-US" dirty="0"/>
                        <a:t>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67749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r>
                        <a:rPr lang="en-US" dirty="0"/>
                        <a:t>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08166"/>
                  </a:ext>
                </a:extLst>
              </a:tr>
              <a:tr h="605568">
                <a:tc>
                  <a:txBody>
                    <a:bodyPr/>
                    <a:lstStyle/>
                    <a:p>
                      <a:r>
                        <a:rPr lang="en-US" dirty="0"/>
                        <a:t>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62993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r>
                        <a:rPr lang="en-US" dirty="0"/>
                        <a:t>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03426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r>
                        <a:rPr lang="en-US" dirty="0"/>
                        <a:t>  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3278"/>
                  </a:ext>
                </a:extLst>
              </a:tr>
              <a:tr h="895949">
                <a:tc>
                  <a:txBody>
                    <a:bodyPr/>
                    <a:lstStyle/>
                    <a:p>
                      <a:r>
                        <a:rPr lang="en-US" dirty="0"/>
                        <a:t>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Deployment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3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8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{36114693-BE90-45F0-9FAB-EC7763C9DCDD}tf56410444_win32</Template>
  <TotalTime>111</TotalTime>
  <Words>313</Words>
  <Application>Microsoft Office PowerPoint</Application>
  <PresentationFormat>Widescreen</PresentationFormat>
  <Paragraphs>173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PRESANTATION BY: Labanya Saha(21201059) Mehadi Islam(21201065) Saummon Jannat(21201066) Paria Chowdhury(21201067)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PRESANTATION BY: Labanya Saha(21201059) Mehadi Islam(21201065) Saummon Jannat(21201066) Paria Chowdhury(21201067)</dc:title>
  <dc:creator>labanyasaha21@outlook.com</dc:creator>
  <cp:lastModifiedBy>labanyasaha21@outlook.com</cp:lastModifiedBy>
  <cp:revision>4</cp:revision>
  <dcterms:created xsi:type="dcterms:W3CDTF">2024-02-15T18:29:59Z</dcterms:created>
  <dcterms:modified xsi:type="dcterms:W3CDTF">2024-02-16T13:44:46Z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