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99EC36-9700-0E78-91A6-9D1DD11D0D17}"/>
              </a:ext>
            </a:extLst>
          </p:cNvPr>
          <p:cNvSpPr txBox="1"/>
          <p:nvPr/>
        </p:nvSpPr>
        <p:spPr>
          <a:xfrm>
            <a:off x="7419703" y="3126377"/>
            <a:ext cx="46503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–1</a:t>
            </a:r>
          </a:p>
          <a:p>
            <a:r>
              <a:rPr lang="en-US" dirty="0"/>
              <a:t>GROUP MEMBERS—</a:t>
            </a:r>
          </a:p>
          <a:p>
            <a:r>
              <a:rPr lang="en-US" dirty="0"/>
              <a:t>Labanya Saha(21201059)</a:t>
            </a:r>
          </a:p>
          <a:p>
            <a:r>
              <a:rPr lang="en-US" dirty="0" err="1"/>
              <a:t>Saumoon</a:t>
            </a:r>
            <a:r>
              <a:rPr lang="en-US" dirty="0"/>
              <a:t> Jannat(21201066)</a:t>
            </a:r>
          </a:p>
          <a:p>
            <a:r>
              <a:rPr lang="en-US" dirty="0" err="1"/>
              <a:t>Paria</a:t>
            </a:r>
            <a:r>
              <a:rPr lang="en-US" dirty="0"/>
              <a:t> Chowdhury(21201067)</a:t>
            </a:r>
          </a:p>
          <a:p>
            <a:r>
              <a:rPr lang="en-US" dirty="0"/>
              <a:t>Md Mehedi Islam(21201065)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85C2B-08CA-F3DE-0A63-CD4E90E9388D}"/>
              </a:ext>
            </a:extLst>
          </p:cNvPr>
          <p:cNvSpPr txBox="1"/>
          <p:nvPr/>
        </p:nvSpPr>
        <p:spPr>
          <a:xfrm>
            <a:off x="1123406" y="914400"/>
            <a:ext cx="457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SIGN LANGUAGE LEARNING SYSTEM</a:t>
            </a:r>
          </a:p>
        </p:txBody>
      </p:sp>
    </p:spTree>
    <p:extLst>
      <p:ext uri="{BB962C8B-B14F-4D97-AF65-F5344CB8AC3E}">
        <p14:creationId xmlns:p14="http://schemas.microsoft.com/office/powerpoint/2010/main" val="65185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BB8BF-CA39-528C-168F-023BCC9AA8C4}"/>
              </a:ext>
            </a:extLst>
          </p:cNvPr>
          <p:cNvSpPr txBox="1"/>
          <p:nvPr/>
        </p:nvSpPr>
        <p:spPr>
          <a:xfrm>
            <a:off x="0" y="130630"/>
            <a:ext cx="6496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ENTITY RELATIONSHIP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752978-9E3B-80B3-0FA8-ADB94DE2D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96" y="618309"/>
            <a:ext cx="11226001" cy="61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6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546344-A61D-B016-E2C1-8F7B5B8C86CA}"/>
              </a:ext>
            </a:extLst>
          </p:cNvPr>
          <p:cNvSpPr txBox="1"/>
          <p:nvPr/>
        </p:nvSpPr>
        <p:spPr>
          <a:xfrm>
            <a:off x="3152503" y="348343"/>
            <a:ext cx="6252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DFD 0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40CD9-930E-A858-638B-3035DEB8D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1" y="880071"/>
            <a:ext cx="9118167" cy="567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2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6EF2B5-AC47-C538-5B62-0DA7671C7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04" y="763874"/>
            <a:ext cx="11782591" cy="60941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E9F723-0380-D4A0-6DC7-FBC6795C48D1}"/>
              </a:ext>
            </a:extLst>
          </p:cNvPr>
          <p:cNvSpPr txBox="1"/>
          <p:nvPr/>
        </p:nvSpPr>
        <p:spPr>
          <a:xfrm>
            <a:off x="3753394" y="200297"/>
            <a:ext cx="512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DFD-1</a:t>
            </a:r>
          </a:p>
        </p:txBody>
      </p:sp>
    </p:spTree>
    <p:extLst>
      <p:ext uri="{BB962C8B-B14F-4D97-AF65-F5344CB8AC3E}">
        <p14:creationId xmlns:p14="http://schemas.microsoft.com/office/powerpoint/2010/main" val="269751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7C42CE-A4E7-B092-B428-0D2CB4FE818F}"/>
              </a:ext>
            </a:extLst>
          </p:cNvPr>
          <p:cNvSpPr txBox="1"/>
          <p:nvPr/>
        </p:nvSpPr>
        <p:spPr>
          <a:xfrm>
            <a:off x="3561805" y="2508069"/>
            <a:ext cx="6775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2531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{5451B673-A1F6-4BA3-9F48-29330336813C}tf03457452</Template>
  <TotalTime>14</TotalTime>
  <Words>40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labanyasaha21@outlook.com</dc:creator>
  <cp:lastModifiedBy>Labanya Saha</cp:lastModifiedBy>
  <cp:revision>3</cp:revision>
  <dcterms:created xsi:type="dcterms:W3CDTF">2024-04-02T13:02:57Z</dcterms:created>
  <dcterms:modified xsi:type="dcterms:W3CDTF">2024-04-07T07:54:05Z</dcterms:modified>
</cp:coreProperties>
</file>