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EF5B9-EFFF-45C8-8A28-B320CCA974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D0F47-AD95-459C-82DB-85EDEA67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D0F47-AD95-459C-82DB-85EDEA67E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7B48-EDFA-4448-CADD-0C9C1D8E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1FE56-618C-54D9-D4DC-ED2D1F88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B06A-4138-68E4-2C35-3F55392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F53A-FD24-372C-8173-90E92573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6FC-E671-4B39-60CD-0CAFF2E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CC38-D8BD-AE1C-FC38-95346053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B23A-4F85-41C7-22C8-943FCA54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D24C-8F45-FFA9-3F04-1669C767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40D0-59DB-B438-EEA2-274FEB24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56B1-D801-E9EB-A690-4AE5D98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C7063-68B9-A0C9-29F7-DCE06DF7F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B5D6A-D25E-E597-2251-77EA8675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738F-8BBF-490E-1307-699DEE14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81BA-D12A-3267-15C1-BAFC29B5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55E1-70C1-B294-AE70-397B1A07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BA57-EB00-4984-CDC4-49FBFFEE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CA6-EB1D-5828-B4B3-EF0B4319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B22B-08DA-4FB1-83C2-B49709A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33B4-C382-335B-DA58-E230AE4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BCC5-9991-FD8D-B02C-EE86007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8022-F1A4-6F3D-876E-FA1DB55B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9A45-D6AF-802D-D3C0-C766FE04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AADA-7AD7-C978-B967-B35A4A4C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111D-9E66-F0CA-8821-875C494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E848-134D-48D0-D8C0-3F404FAB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8C53-8A16-EBB5-955D-5E7E3112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8F81-53EB-7B09-75D1-B0D61ED89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27D44-E113-1C8A-613B-C23161D2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A0F9-6136-0117-DE05-1CF8A28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BCED-6122-F647-094E-FCB8CAF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2ABE-3781-8E6F-B7C1-E55E7B70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91F2-839C-B2D8-9452-35E3DBB5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3CA4-6104-C133-B878-E1133ADF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6B10-7ADD-BD77-B58B-3A0BE5E2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34145-BC49-5567-E42C-C522E2AC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1D187-2D1F-C184-E8A7-749EEEC2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84F81-469D-7BDD-8E2F-77409E04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DF3A7-A1AE-2914-08AF-F2F1309E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CC00F-CDB1-DE35-F9F0-64D5BB1F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F8B0-3DF8-E852-DC66-B23B4A4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AD134-59A7-0A53-AE83-3340A6BC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5A102-AA4F-9EDE-41AF-6077C58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9C461-7625-8926-E0A4-4BDD6C8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E458A-5597-9431-0A80-BF29F08A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76F59-B003-69C8-630C-FD4BCA43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380A-DCC7-288F-E619-3718C788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63B0-ABB1-1027-ED7F-C0E22D8D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3BCC-0F2D-3A44-8FD7-891BF9BE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4A51-DF4C-8D18-33A9-6898A535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6BBA-E468-6363-BF34-0ABD6E35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DFC1E-8531-1AFA-8199-9C3B07C3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32AA-84C3-ADFA-5967-2E49B93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7A5E-BCDD-4B8A-5A4D-F4CF379E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59A8C-BD33-2293-7BFB-0EE79726E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D640-4B35-9CCA-F4A3-6025D161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5C1D1-3634-8BF8-402B-3D81337B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35A6-8F07-25DF-29EF-57A1CBB8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7785-2283-B364-74F6-60F70649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A589-113B-F614-F84E-C4E66FAD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53298-6FA3-0EA0-6D10-5B916483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034F-2800-3F01-C0F0-6B45EC066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B711-05FF-420B-BBE1-CDC848ED228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4AF1-2DAA-E6AD-0C9C-C9B8A304F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7B11-BCB3-9240-983D-36527588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4139-572F-49AA-86B6-24D18C347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B6EB9-55E3-FD3B-B83D-C013A8F80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8" y="385354"/>
            <a:ext cx="10620103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D88492-48B4-196A-2D94-8FE156F1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93" y="3809319"/>
            <a:ext cx="4964785" cy="2768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A5308-1078-5E2A-1EEB-3F0246BF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08" y="476890"/>
            <a:ext cx="5172070" cy="29521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839F35-70B5-4E38-9FC1-4E8B66ABB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2" y="3762604"/>
            <a:ext cx="5172070" cy="28149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163349-DEB4-56A9-6C16-2EFE74A62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2" y="476890"/>
            <a:ext cx="5172070" cy="29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4896C-2491-5C68-055A-5E8621F8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" y="555170"/>
            <a:ext cx="10358846" cy="59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ABFC1-BDA6-FE7F-E948-D7289A823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1175449"/>
            <a:ext cx="5003074" cy="4297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957BF-3429-0FDC-7233-D4A4C0D5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37" y="1175448"/>
            <a:ext cx="5699760" cy="42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9FF2B-B4EC-398A-2197-BBE19508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8" y="531131"/>
            <a:ext cx="3486790" cy="247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633F-CE2F-D92F-8F3B-15143B84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73" y="519060"/>
            <a:ext cx="3464772" cy="2446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670AE1-E00B-C5A1-3A3E-219FBE9D9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05" y="531131"/>
            <a:ext cx="3486790" cy="244657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110EFC-7F90-DE97-4843-64B30F39FD36}"/>
              </a:ext>
            </a:extLst>
          </p:cNvPr>
          <p:cNvSpPr/>
          <p:nvPr/>
        </p:nvSpPr>
        <p:spPr>
          <a:xfrm>
            <a:off x="1998368" y="718455"/>
            <a:ext cx="496389" cy="326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4EC2C2-529E-882D-A9D9-E8CF2B998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8" y="3848712"/>
            <a:ext cx="3486790" cy="2470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DB0A27-D284-2513-4DD1-3E6A136D6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05" y="3848711"/>
            <a:ext cx="3486790" cy="2470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AB5762-31C3-D02B-26D7-E3D60B109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73" y="3848710"/>
            <a:ext cx="3486790" cy="2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1014DE-BF00-0681-8DAF-E59528BE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509453"/>
            <a:ext cx="4990011" cy="2898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AFD5B4-4381-EE15-308C-37D4FD70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11" y="625793"/>
            <a:ext cx="4833258" cy="2782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0287E0-2492-C2D2-EB39-948CB77DE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3692891"/>
            <a:ext cx="4990011" cy="2655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CC234-139C-4AD6-B48D-DB23669B3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11" y="3692891"/>
            <a:ext cx="4833258" cy="2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FF3CD-C86E-5397-7638-F27BE830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8" y="541596"/>
            <a:ext cx="5090162" cy="3079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A178C-27BB-A549-4A5D-F2E63DAAE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541596"/>
            <a:ext cx="4950825" cy="3079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08BEA-C2C2-B730-BB30-9C3F0E918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3620918"/>
            <a:ext cx="5826035" cy="28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31DB2-6FCA-AD83-B2B8-2E8AA933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5" y="359368"/>
            <a:ext cx="5447211" cy="2870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04D640-E413-DD90-1A9E-30CF8D60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4" y="317111"/>
            <a:ext cx="5447211" cy="2919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EE727-F353-29F1-1455-20F4F7279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10103"/>
            <a:ext cx="6518365" cy="3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937124-3C4D-46A2-62DA-8B7E2EF4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48" y="535577"/>
            <a:ext cx="8791303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Office PowerPoint</Application>
  <PresentationFormat>Widescreen</PresentationFormat>
  <Paragraphs>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Mehedi Islam</dc:creator>
  <cp:lastModifiedBy>Md Mehedi Islam</cp:lastModifiedBy>
  <cp:revision>1</cp:revision>
  <dcterms:created xsi:type="dcterms:W3CDTF">2024-04-06T16:13:36Z</dcterms:created>
  <dcterms:modified xsi:type="dcterms:W3CDTF">2024-04-06T17:36:52Z</dcterms:modified>
</cp:coreProperties>
</file>