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23" r:id="rId7"/>
    <p:sldId id="324" r:id="rId8"/>
    <p:sldId id="307" r:id="rId9"/>
    <p:sldId id="281" r:id="rId10"/>
    <p:sldId id="282" r:id="rId11"/>
    <p:sldId id="315" r:id="rId12"/>
    <p:sldId id="325" r:id="rId13"/>
    <p:sldId id="326" r:id="rId14"/>
    <p:sldId id="327" r:id="rId15"/>
  </p:sldIdLst>
  <p:sldSz cx="12192000" cy="6858000"/>
  <p:notesSz cx="13716000" cy="24384000"/>
  <p:defaultTextStyle>
    <a:defPPr rtl="0">
      <a:defRPr lang="zh-CN"/>
    </a:defPPr>
    <a:lvl1pPr marL="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A72966-5878-4452-8C59-5FD56651B810}">
          <p14:sldIdLst>
            <p14:sldId id="312"/>
            <p14:sldId id="304"/>
            <p14:sldId id="323"/>
            <p14:sldId id="324"/>
            <p14:sldId id="307"/>
            <p14:sldId id="281"/>
            <p14:sldId id="282"/>
            <p14:sldId id="315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388" autoAdjust="0"/>
  </p:normalViewPr>
  <p:slideViewPr>
    <p:cSldViewPr snapToGrid="0" snapToObjects="1">
      <p:cViewPr varScale="1">
        <p:scale>
          <a:sx n="161" d="100"/>
          <a:sy n="161" d="100"/>
        </p:scale>
        <p:origin x="114" y="1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5" d="100"/>
          <a:sy n="35" d="100"/>
        </p:scale>
        <p:origin x="34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2A002A03-A0BF-473B-B30B-780BD5201F9F}" type="datetimeyyyy">
              <a:rPr lang="zh-CN" altLang="en-US" smtClean="0"/>
              <a:t>2024年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20BD0AB-C59E-4A46-83D3-F07787446BA0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1pPr>
    <a:lvl2pPr marL="228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2pPr>
    <a:lvl3pPr marL="457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3pPr>
    <a:lvl4pPr marL="685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4pPr>
    <a:lvl5pPr marL="9144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5pPr>
    <a:lvl6pPr marL="11430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6pPr>
    <a:lvl7pPr marL="1371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7pPr>
    <a:lvl8pPr marL="1600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8pPr>
    <a:lvl9pPr marL="1828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像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/>
          </a:p>
        </p:txBody>
      </p:sp>
      <p:sp>
        <p:nvSpPr>
          <p:cNvPr id="10" name="任意多边形(F)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图像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zh-CN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4" name="文本占位符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800"/>
            </a:lvl1pPr>
          </a:lstStyle>
          <a:p>
            <a:pPr rtl="0"/>
            <a:r>
              <a:rPr lang="zh-CN" dirty="0"/>
              <a:t>单击此处添加副标题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zh-CN" sz="1800"/>
            </a:lvl1pPr>
            <a:lvl2pPr>
              <a:defRPr lang="zh-CN" sz="1800"/>
            </a:lvl2pPr>
            <a:lvl3pPr>
              <a:defRPr lang="zh-CN" sz="18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0" name="灯片编号占位符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汇总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形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49" name="任意多边形(F)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7" name="灯片编号占位符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43" name="图形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图像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zh-CN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9" name="图像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zh-CN"/>
            </a:def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zh-CN" sz="32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zh-CN" sz="3200"/>
            </a:lvl1pPr>
          </a:lstStyle>
          <a:p>
            <a:pPr rtl="0"/>
            <a:r>
              <a:rPr lang="zh-CN" b="1"/>
              <a:t>单击此处添加标题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zh-CN" sz="28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任意多边形(F)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" name="任意多边形(F)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grpSp>
        <p:nvGrpSpPr>
          <p:cNvPr id="9" name="组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任意多边形(F)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" name="任意多边形(F)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14" name="图像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zh-CN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zh-CN" sz="18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grpSp>
        <p:nvGrpSpPr>
          <p:cNvPr id="18" name="组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任意多边形：形状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/>
            </a:p>
          </p:txBody>
        </p:sp>
        <p:sp>
          <p:nvSpPr>
            <p:cNvPr id="15" name="任意多边形：形状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6" name="图像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zh-CN" sz="1800"/>
            </a:lvl1pPr>
          </a:lstStyle>
          <a:p>
            <a:pPr lvl="0"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22" name="长方形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sp>
        <p:nvSpPr>
          <p:cNvPr id="36" name="任意多边形(F)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3" name="任意多边形(F)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lvl="0" algn="ctr" rtl="0"/>
            <a:endParaRPr 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单击此处添加文本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zh-CN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zh-CN" sz="24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  <p:sp>
        <p:nvSpPr>
          <p:cNvPr id="52" name="图片占位符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zh-CN" sz="1800"/>
            </a:lvl1pPr>
          </a:lstStyle>
          <a:p>
            <a:pPr lvl="0"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像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3" name="任意多边形：形状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9" name="任意多边形(F)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1" name="任意多边形(F)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3" name="图像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zh-CN" sz="3600" b="1"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8" name="灯片编号占位符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1" name="图像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3" name="图像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任意多边形：形状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7" name="图像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9" name="图像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zh-CN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zh-CN" sz="24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(F)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(F)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4" name="任意多边形(F)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6" name="任意多边形(F)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/>
            </a:lvl1pPr>
            <a:lvl2pPr marL="283464" indent="-283464">
              <a:spcBef>
                <a:spcPts val="1000"/>
              </a:spcBef>
              <a:defRPr lang="zh-CN" sz="1800"/>
            </a:lvl2pPr>
            <a:lvl3pPr marL="283464" indent="-283464">
              <a:spcBef>
                <a:spcPts val="1000"/>
              </a:spcBef>
              <a:defRPr lang="zh-CN" sz="1800"/>
            </a:lvl3pPr>
            <a:lvl4pPr marL="283464" indent="-283464">
              <a:spcBef>
                <a:spcPts val="1000"/>
              </a:spcBef>
              <a:defRPr lang="zh-CN" sz="1800"/>
            </a:lvl4pPr>
            <a:lvl5pPr marL="283464"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5" name="内容占位符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/>
            </a:lvl1pPr>
            <a:lvl2pPr marL="283464" indent="-283464">
              <a:spcBef>
                <a:spcPts val="1000"/>
              </a:spcBef>
              <a:defRPr lang="zh-CN" sz="1800"/>
            </a:lvl2pPr>
            <a:lvl3pPr marL="283464" indent="-283464">
              <a:spcBef>
                <a:spcPts val="1000"/>
              </a:spcBef>
              <a:defRPr lang="zh-CN" sz="1800"/>
            </a:lvl3pPr>
            <a:lvl4pPr marL="283464" indent="-283464">
              <a:spcBef>
                <a:spcPts val="1000"/>
              </a:spcBef>
              <a:defRPr lang="zh-CN" sz="1800"/>
            </a:lvl4pPr>
            <a:lvl5pPr marL="283464"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zh-CN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zh-CN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zh-CN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zh-CN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zh-CN" sz="1800"/>
            </a:lvl4pPr>
            <a:lvl5pPr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/>
            </a:lvl1pPr>
            <a:lvl2pPr indent="-283464">
              <a:spcBef>
                <a:spcPts val="1000"/>
              </a:spcBef>
              <a:defRPr lang="zh-CN" sz="1800"/>
            </a:lvl2pPr>
            <a:lvl3pPr indent="-283464">
              <a:spcBef>
                <a:spcPts val="1000"/>
              </a:spcBef>
              <a:defRPr lang="zh-CN" sz="1800"/>
            </a:lvl3pPr>
            <a:lvl4pPr indent="-283464">
              <a:spcBef>
                <a:spcPts val="1000"/>
              </a:spcBef>
              <a:defRPr lang="zh-CN" sz="1800"/>
            </a:lvl4pPr>
            <a:lvl5pPr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zh-CN" sz="1800"/>
            </a:lvl1pPr>
          </a:lstStyle>
          <a:p>
            <a:pPr lvl="0" rtl="0"/>
            <a:r>
              <a:rPr lang="zh-CN" dirty="0"/>
              <a:t>单击此处添加图片</a:t>
            </a:r>
          </a:p>
        </p:txBody>
      </p:sp>
      <p:grpSp>
        <p:nvGrpSpPr>
          <p:cNvPr id="32" name="组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任意多边形：形状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/>
            </a:p>
          </p:txBody>
        </p:sp>
        <p:sp>
          <p:nvSpPr>
            <p:cNvPr id="21" name="任意多边形：形状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22" name="任意多边形：形状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23" name="图像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44" name="灯片编号占位符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汇总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6" name="图像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4" name="任意多边形(F)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21" name="图像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zh-CN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zh-CN" sz="24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灯片编号占位符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zh-CN" sz="1200">
                <a:solidFill>
                  <a:schemeClr val="accent6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b="1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zh-CN" sz="3800" b="1" kern="1200" cap="all" baseline="0">
          <a:solidFill>
            <a:schemeClr val="accent6"/>
          </a:solidFill>
          <a:latin typeface="+mj-ea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800" kern="1200">
          <a:solidFill>
            <a:schemeClr val="accent6"/>
          </a:solidFill>
          <a:latin typeface="+mn-ea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400" kern="1200">
          <a:solidFill>
            <a:schemeClr val="accent6"/>
          </a:solidFill>
          <a:latin typeface="+mn-ea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+mn-ea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br>
              <a:rPr lang="en-US" altLang="zh-CN" dirty="0"/>
            </a:br>
            <a:r>
              <a:rPr lang="zh-CN" altLang="en-US" sz="2800" dirty="0"/>
              <a:t>创新训练</a:t>
            </a:r>
            <a:r>
              <a:rPr lang="en-US" altLang="zh-CN" sz="2800" dirty="0"/>
              <a:t>B</a:t>
            </a:r>
            <a:r>
              <a:rPr lang="zh-CN" altLang="en-US" sz="2800" dirty="0"/>
              <a:t>课程结题答辩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5400" dirty="0"/>
              <a:t>吃豆人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1600" b="0" dirty="0"/>
              <a:t>小组成员：詹咏庭，丁蔼茹</a:t>
            </a:r>
            <a:br>
              <a:rPr lang="en-US" altLang="zh-CN" sz="4400" dirty="0"/>
            </a:b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39F543D-99BB-46F7-8A7B-46B8BA01C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Part3 </a:t>
            </a:r>
            <a:r>
              <a:rPr lang="zh-CN" altLang="en-US" dirty="0"/>
              <a:t>效果展示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91F3DB-C386-4561-A7F0-AB307593BE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8434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252D1EF-F297-4D78-A058-73640329C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恳请老师批评指正！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2B2F2-2BE4-4BED-9FF7-2965F4224A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6902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主要板块</a:t>
            </a:r>
            <a:endParaRPr 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Part1</a:t>
            </a:r>
            <a:r>
              <a:rPr lang="zh-CN" altLang="en-US" dirty="0"/>
              <a:t>：游戏简介</a:t>
            </a:r>
            <a:endParaRPr lang="en-US" altLang="zh-CN" dirty="0"/>
          </a:p>
          <a:p>
            <a:pPr rtl="0"/>
            <a:r>
              <a:rPr lang="en-US" altLang="zh-CN" dirty="0"/>
              <a:t>Part2</a:t>
            </a:r>
            <a:r>
              <a:rPr lang="zh-CN" altLang="en-US" dirty="0"/>
              <a:t>：代码介绍</a:t>
            </a:r>
            <a:endParaRPr lang="zh-CN" dirty="0"/>
          </a:p>
          <a:p>
            <a:pPr rtl="0"/>
            <a:r>
              <a:rPr lang="en-US" altLang="zh-CN" dirty="0"/>
              <a:t>Part3</a:t>
            </a:r>
            <a:r>
              <a:rPr lang="zh-CN" altLang="en-US" dirty="0"/>
              <a:t>：功能展示</a:t>
            </a:r>
            <a:endParaRPr lang="zh-CN" dirty="0"/>
          </a:p>
          <a:p>
            <a:pPr rtl="0"/>
            <a:endParaRPr lang="zh-CN" dirty="0"/>
          </a:p>
          <a:p>
            <a:pPr rtl="0"/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b="1" smtClean="0"/>
              <a:pPr/>
              <a:t>2</a:t>
            </a:fld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49723-3B0D-49F1-9491-41341353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 </a:t>
            </a:r>
            <a:r>
              <a:rPr lang="zh-CN" altLang="en-US" dirty="0"/>
              <a:t>游戏简介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E1112-4920-4F9B-A421-93EC0D9A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吃豆人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Pac-Man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）是一部由同名 街机游戏 移植至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Atari 2600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平台的游戏，最早由 南梦宫 公司于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1980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年在街机上推出，后由 雅达利公司 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1982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月中旬发售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Atari 2600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版，游戏平台为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PC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、街机、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Atari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。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吃豆人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中玩家控制黄色圆形的吃豆人在迷宫中移动，目标是吃掉所有豆子并避免被四个鬼面符号捕捉。 游戏中，吃豆人可以通过吃掉能量药丸暂时反转角色，追击鬼怪。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43AE2-81B2-42D6-9C42-916592B2D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E6603-B395-402B-9257-B0EF0636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63" y="193903"/>
            <a:ext cx="4370674" cy="23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7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3ACA-F8ED-470D-AB60-FB399716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 </a:t>
            </a:r>
            <a:r>
              <a:rPr lang="zh-CN" altLang="en-US" dirty="0"/>
              <a:t>代码介绍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5EAF6-89C8-4294-923D-95F3799D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语言编写</a:t>
            </a:r>
            <a:endParaRPr lang="en-US" altLang="zh-CN" dirty="0"/>
          </a:p>
          <a:p>
            <a:r>
              <a:rPr lang="zh-CN" altLang="en-US" dirty="0"/>
              <a:t>以命令行界面展示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AC384-3FE0-41F4-987E-269FCDE75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3426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1.</a:t>
            </a:r>
            <a:r>
              <a:rPr lang="zh-CN" altLang="en-US" b="1" dirty="0"/>
              <a:t>变量定义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sz="1600" b="0" dirty="0"/>
              <a:t>使用矩阵定义地图，同时定义好吃豆人、敌人、墙与路线的坐标以及几个需要用到的标志位</a:t>
            </a: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endParaRPr lang="zh-CN" b="1" dirty="0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D1A5D221-B315-45D3-AAF9-F4014EE2EDE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053" r="2053"/>
          <a:stretch/>
        </p:blipFill>
        <p:spPr/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07" y="1157843"/>
            <a:ext cx="5259554" cy="42315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开始界面</a:t>
            </a:r>
            <a:endParaRPr lang="zh-CN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31" y="2122454"/>
            <a:ext cx="5259554" cy="223323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显示提示文字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并读取用户的选择</a:t>
            </a:r>
            <a:endParaRPr 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9D8ED0-B202-4DFA-A206-852E060E9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3" y="320584"/>
            <a:ext cx="5591216" cy="50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838" y="776036"/>
            <a:ext cx="7965461" cy="99416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画面输出</a:t>
            </a:r>
            <a:endParaRPr 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9727" y="2336470"/>
            <a:ext cx="7965460" cy="349769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使用</a:t>
            </a:r>
            <a:r>
              <a:rPr lang="en-US" altLang="zh-CN" dirty="0"/>
              <a:t>” . ”</a:t>
            </a:r>
            <a:r>
              <a:rPr lang="zh-CN" altLang="en-US" dirty="0"/>
              <a:t>代表可走的路线，</a:t>
            </a:r>
            <a:r>
              <a:rPr lang="en-US" altLang="zh-CN" dirty="0"/>
              <a:t>” # ”</a:t>
            </a:r>
            <a:r>
              <a:rPr lang="zh-CN" altLang="en-US" dirty="0"/>
              <a:t>代表墙，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” @ ”</a:t>
            </a:r>
            <a:r>
              <a:rPr lang="zh-CN" altLang="en-US" dirty="0"/>
              <a:t>代表玩家（吃豆人），</a:t>
            </a:r>
            <a:r>
              <a:rPr lang="en-US" altLang="zh-CN" dirty="0"/>
              <a:t>” &amp; “</a:t>
            </a:r>
            <a:r>
              <a:rPr lang="zh-CN" altLang="en-US" dirty="0"/>
              <a:t>代表敌人，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” $ ”</a:t>
            </a:r>
            <a:r>
              <a:rPr lang="zh-CN" altLang="en-US" dirty="0"/>
              <a:t>代表豆子</a:t>
            </a:r>
            <a:endParaRPr lang="en-US" altLang="zh-CN" dirty="0"/>
          </a:p>
          <a:p>
            <a:pPr lvl="3"/>
            <a:endParaRPr lang="en-US" altLang="zh-CN" dirty="0"/>
          </a:p>
          <a:p>
            <a:pPr rtl="0"/>
            <a:r>
              <a:rPr lang="zh-CN" altLang="en-US" dirty="0"/>
              <a:t>同时告诉玩家目前的得分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b="1" smtClean="0"/>
              <a:pPr rtl="0"/>
              <a:t>7</a:t>
            </a:fld>
            <a:endParaRPr 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8DC31D-9BF2-422E-91B3-67E19C00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88" y="1590298"/>
            <a:ext cx="4649025" cy="39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数据的更新</a:t>
            </a:r>
            <a:endParaRPr lang="zh-CN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b="1" smtClean="0"/>
              <a:pPr rtl="0"/>
              <a:t>8</a:t>
            </a:fld>
            <a:endParaRPr lang="zh-CN" b="1" dirty="0"/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通过变量记录下每个数据的变化，并在循环中刷新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1A3BDC-4580-4C39-B3D7-DC2B71BF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00" y="595271"/>
            <a:ext cx="5148300" cy="58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B4998-B10C-438E-A96F-E9D60295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数据的更新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DC8259-BF88-4F11-81C2-2C5BC4DC7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422D96-D92C-4DE1-BF4D-96230C33B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当玩家按下按键，界面会对应产生变化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在按下上下左右键时，吃豆人的坐标相应地变化，同时程序判断吃豆人的新坐标是否遇到了豆子或者敌人。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FB9E7F-BD51-499A-822E-2255CBE5C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05" y="781010"/>
            <a:ext cx="5291176" cy="56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343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3_TF78438558_Win32" id="{3C8CAA99-96A9-46C4-98C1-A4BBBB33BA77}" vid="{085BDEA6-F560-433E-92F7-18122699723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{95836C89-A31A-4A0E-A71A-138CF9E8292F}tf78438558_win32</Template>
  <TotalTime>28</TotalTime>
  <Words>339</Words>
  <Application>Microsoft Office PowerPoint</Application>
  <PresentationFormat>宽屏</PresentationFormat>
  <Paragraphs>37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Microsoft YaHei UI</vt:lpstr>
      <vt:lpstr>Arial</vt:lpstr>
      <vt:lpstr>自定义</vt:lpstr>
      <vt:lpstr> 创新训练B课程结题答辩  吃豆人  小组成员：詹咏庭，丁蔼茹 </vt:lpstr>
      <vt:lpstr>主要板块</vt:lpstr>
      <vt:lpstr>Part1 游戏简介</vt:lpstr>
      <vt:lpstr>Part2 代码介绍</vt:lpstr>
      <vt:lpstr>1.变量定义  使用矩阵定义地图，同时定义好吃豆人、敌人、墙与路线的坐标以及几个需要用到的标志位     </vt:lpstr>
      <vt:lpstr>开始界面</vt:lpstr>
      <vt:lpstr>画面输出</vt:lpstr>
      <vt:lpstr>数据的更新</vt:lpstr>
      <vt:lpstr>数据的更新</vt:lpstr>
      <vt:lpstr>Part3 效果展示</vt:lpstr>
      <vt:lpstr>恳请老师批评指正！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创新训练B课程结题答辩  吃豆人  小组成员：詹咏庭，丁蔼茹 </dc:title>
  <dc:subject/>
  <dc:creator>zyt的脑 聪明的</dc:creator>
  <cp:lastModifiedBy>zyt的脑 聪明的</cp:lastModifiedBy>
  <cp:revision>5</cp:revision>
  <dcterms:created xsi:type="dcterms:W3CDTF">2024-12-11T15:44:18Z</dcterms:created>
  <dcterms:modified xsi:type="dcterms:W3CDTF">2024-12-14T13:34:49Z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