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4" r:id="rId17"/>
    <p:sldId id="275" r:id="rId18"/>
    <p:sldId id="263" r:id="rId19"/>
    <p:sldId id="273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88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97AE8-D864-4D99-9D6E-D1D76EC33A46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61"/>
            <p14:sldId id="274"/>
            <p14:sldId id="275"/>
            <p14:sldId id="263"/>
            <p14:sldId id="273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88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CC"/>
    <a:srgbClr val="F50000"/>
    <a:srgbClr val="00FFFF"/>
    <a:srgbClr val="FFFF00"/>
    <a:srgbClr val="0000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6-13T05:30:30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18750 5362 0,'18'35'250,"-1"107"-234,1-19-1,0 1 1,17-19-1,-17 1-15,-1 0 16,19 53 0,-36-53-1,0-89 1,0 36 0,0-18-1,0 1 1,17 17-1,-17 17 1,0 1 0,0-36-1,18 36 17,-18 17-17,35 247 1,-35-141-1,0-88 1,0-53 0,35 123-1,-35 89 1,18-159 0,-18 17-1,0-88 1,0 36-1,0-1 1,18 1 0,17 88-1,-35 52 17,0 19-17,18-142 1,-1 35-1,1 36 1,-18 0 0,0-106-16,0 88 15,0-35 1,0 0 0,17 52-1,-17 36 1,18-70-16,-18-1 15,0 1 1,0-18 0,0-18-1,35 176 17,-35-87-17,0-19 1,0-69-1,0 34 1,53 89 0,-53 17-1,18-70 1,-18 0 0,35-18-1,0 53 1,1 17-1,-19-34 1,-17-54 0,53 1 15,-17-18-15,17 17-1,-36 36 1,-17-18-1,0-88-15,53 35 16,-18-17 0,-35-19-1,18-16 1,17 34 0,-35-34-16,18 52 15,17 0 1,-35 0-1,0-35 1,18 53 0,-18-71-1,0 18 17,17 0-17,1-18 1,0 36-1,-1-36 1,1 36 0,-18-1-1,35 1 1,-35-18-16,0 35 16,0 18-1,18-53 1,-18 0-1,0-18 1,0 0 0,0-17-1,18 35 1,-1 0 15,-17 35-15,0-35-1,0 35 1,0-53 0,0 0-1,0 54 1,0-54 0,0 0-1,18 18 1,-1-18-1,1-17 1,-18 0 0,35 17-1,-17 0 32,-18-17-31,18 0-1,-18-1 1,17-17-16,-17 18 31,18-1 16,-18 1-31,18 0-16,-18-1 15,17 19 1,-17-19 0,18 19-1,0 16 1,-18-34 0,17 17 15,-17-17-16,0 17 1,0-17-16,0 0 16,0-1-1,0 1 1,0 0 0,18-18 15,-18 35 16</inkml:trace>
  <inkml:trace contextRef="#ctx0" brushRef="#br0" timeOffset="4130.32">18785 5397 0,'124'18'188,"17"0"-173,-88-1-15,17 1 16,19 0-1,34 17 1,36 18 0,53 17-1,-177-52-15,88 35 16,-35 35 0,-17-17-1,-53-36 1,17 18-1,36-18 1,-19 36 0,54-1-1,-35-17 1,158 71 15,-123-89-15,-53 36-1,0-1 1,17 1 0,1 17-1,-1 18 1,19-18 0,16 0-1,37 0 1,-72-35-1,1-18 1,-18-17 0,17 35-1,-35 0 17,18 0-17,36 53 1,-37-18-1,54 53 1,-53-70 0,18-19-1,-18-16 1,0-1 0,35 36-1,-53-36 1,0 0-1,18 18 1,18 53 0,-18 0-1,17-18 1,1 0 15,35 18-15,52-18-1,-87-17 1,17-1 0,-35-17-1,53 71 1,-53-19 0,0-16-1,35 34 1,-53-52-1,71 17 1,-71-53-16,36 36 16,-1-1-1,1 1 1,35 35 15,0 52-15,0 19-1,-1-89 1,-16-17 0,16-1-1,37 18 1,-107-52 0,53 16-1,-17 19 1,52 0-1,-70 17 1,17-35 0,-17-18-1,-17 0 1,52 18 15,-18 18-15,36-36-1,-35 18 1,-36-35 0,36 70-1,-36-71 1,35 36 0,1-17-1,17 52 1,-35-35-16,35 70 15,1-17 1,-37-53 0,-34-18-1,35 18 17,0-18-17,-18 18 1,36-17-1,-54-19 1,1 19 0,17-36-1,18 17 1,-17 18 0,-19-17-1,36 35 1,-18-35-1,18 17 1,194 194 0,-17 18-1,-89-123 1,-106-71 0,-35-36 15,0 18 16,0-17-32,0 0 32,18-18-31,-1 17 15,1-17-15,-1 0-1,1 18-15,17 0 16,-17 35 0,35-18-1,-18-18 16,18 19-15,0-1 0,-18 0-1,-17-35 1,0 0 0,-18 18-1,17 0 1,1-18-1,0 17 1,-1 19 0,1-36-1,-18 17 32</inkml:trace>
  <inkml:trace contextRef="#ctx0" brushRef="#br0" timeOffset="7452.2">20373 16951 0,'18'0'234,"17"0"-234,-18-18 0,19 1 16,52-1 0,-35 0-1,35 1 1,36-36 0,-19 35-1,54-35 16,-106 53-15,35-17-16,-53-1 16,54-17-1,-19-18 1,36 18 0,0-18-1,-53 0 1,35 17-1,-17-16 1,87-54 0,-69 53-1,-19 17 1,-35 19 0,36-36 15,-36 53-31,71-35 15,-18-1 1,18 1 0,35-18-1,-70 18 1,-36 17-16,36 1 16,-1-54-1,1 36 1,-1-18-1,54-35 1,-18 35 0,-1 0-1,1 53 1,-71-53 0,71 18 15,-70 35-16,-1-36 1,35 19 0,-17-19-1,53 1 1,-53 35 0,18 0-1,17-35 1,35 0-1,-70 35 1,0-36 0,-18 1-1,36 0 1,70-71 0,-17 35 15,17 18-16,-36-17 1,-16 35 0,-54 35-16,53-36 15,-35-17 1,18 18 0,-1-18-1,54-17 1,-71 52-1,-18 18 1,35-18 0,-34 1-1,87-18 1,-88 35 15,1-18-15,17-17-1,0 17 1,-36 0-16,71 1 16,1-19-1,34-34 1,1 17 0,17-18-1,-53 1 1,-18 17-1,1 18 1,-1-1 0,36-17-1,-53 36 17,-17-1-32,16 1 31,37-1-16,-36-35 1,-18 53 0,-18 0-1,19-18 1,-19 1 0,19-1-16,-19 0 15,54-17 1,-36 17-1,-17 1 1,-1 17 0</inkml:trace>
  <inkml:trace contextRef="#ctx0" brushRef="#br0" timeOffset="11395.49">19614 6262 0,'0'106'218,"0"-1"-218,0 19 16,0 493 0,18-299-1,53-54 1,-1-87-1,89-54 1,-18-52-16,71-18 16,17-36-1,-88-17 1,53 0 0,18-35-1,-124 35 1,-70 18 15,-1 52-15,-17 124-1,-53-53-15,-105 336 16,-19-54 0,89-106-1,53 248 1,-1-389-16,36 107 15,18-125 1,53-34 0,52-54-1,159 1 1,-70-71 15,141-71-15,-106 36-1,-36-18 1,-140 53 0,-53 0-16,-18 71 31,-124 299-15,-105-35-1,88 18 1,70-230-16,18 89 15,36-53 1,17 0 0,0-54-1,105 125 1,-52-177 0,247 70-1,18-123 16,264-123-15,-212-1 0,18-105-1,71 35 1,-212 88 0,-35-106-1,-177 195 1,-35 34 15,-18 142-15,-123 511-1,18-87 1,70-248 0,17 106-1,36-159 1,0-212-1,0-34 1,0-19 0,53-17-1,53-35 1,494-600 0,-230 247-1,-105 35 1,-53-52-1,-160 210 1,1 107 0,-53 71-1,-17 17 95,-1 0-17</inkml:trace>
  <inkml:trace contextRef="#ctx0" brushRef="#br0" timeOffset="19054.29">18803 5274 0,'0'18'219,"-18"-18"-219,18 17 16,-35 1-1,17 0 1,1-1-16,-36 36 15,0-18 1,53 18 0,0-35-1,0 17-15,0-17 16,0 0 0,18-1-1,-1-17 1,19 0 15,-19 0-15,18 0-1,-17 0 1,0-17 0,70-89-1,-35 70 1,17-52-1,-17 35 1,18 0 0,-71 36-1,-18-1 17,1 0-17,-19 18 1,19 0-1,-1 0 1,-17 0 0,0 0-1,17 0 17,18 18-17,-18-18 1,1 53-1,17-35 1,0 17-16,0 18 16,-18-18-1,18 18 1,0 35 0,0-70-1,0 0 1,18-18 62,-1 0-47,1 0-31,-18-36 16,18 19-1,70-195 1,-88 177 0,0-36-1,-18 53 1,-17 18 0,17 0-16,1 0 15,-1 0 1,-17 0 15,17 0-15,-53 106-1,71-88 1</inkml:trace>
  <inkml:trace contextRef="#ctx0" brushRef="#br0" timeOffset="21068.13">20126 16916 0,'35'0'282,"1"35"-282,-1-17 15,18-1-15,0 1 16,0-18 0,35-18-1,-53 1 1,-17-1-1,-1 0 1,1 1 0,0 17-1,-18-36 1,0 19 0,-53 17-1,35 0 1,-35-18-1,-53 18 1,71 0 0,-36 0-1,54 0 1,-18 35 0,17-17-1,-17 17 1,35 18-1,0-35 1,0 17 31</inkml:trace>
  <inkml:trace contextRef="#ctx0" brushRef="#br0" timeOffset="27204.8">18538 6473 0,'-70'159'188,"-18"88"-188,0-88 15,17 0-15,36 88 16,-36 88-1,71-194-15,-18 106 32,18-194-17,0-18 1,0-17 0,18-1-1,35-17 1,18 0-1,-1 0 1,-35 0 0,-17 88 31,-18 89-32,-18 299 1,-17-317-16,18 158 15,17 18 1,0-70 0,0-177 15,52 18-15,-16-88-1,17-1 1,0 19-1,-1-1 1,-34-17-16,0 52 16,17 248-1,-35-89 1,0-123 0,0-89-1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6-13T05:35:36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26141 2575 0,'0'18'235,"0"17"-220,0-17-15,0-1 16,0 72-1,0-19 1,0 1-16,0-1 16,0 89-1,0 0 1,0-53 0,0-1-1,0-34 1,0-36-1,17 1 1,-17 34 0,0 36-1,18 35 1,-18-70 15,0 17-15,0 35-1,0-70 1,0 0-16,0 18 16,0-1-1,0 36 1,18 0 0,-18 106-1,-18-107 1,18-34-1,0 0 1,0-19 0,-35 90-1,17 16 1,1 1 15,17-53-15,-18 35-1,18-70 1,0-1 0,0 18-1,0-17 1,-35 70 0,17-18-1,0 36 1,18-88-1,-17-1 1,-19 89 0,36-71-1,-17 18 17,17 53-17,-18-53 1,18 52-1,0-34 1,0 35 0,0 52-1,-17 36 1,-1-123 0,0-36-1,18 18 1,0 35-1,0 159 1,18-124 0,-18-105-1,18 35 1,17-1 0,0 125 15,-17-142-16,-18 176 17,0-193-17,17-18-15,-17-35 16,0 17 0,0 0-1,0 36 1,0 87-1,0-52 1,0-35 0,0-54-1,0 19 1,18 34 15,-18-17-15,0 18-1,0-18 1,0-18 0,0 0-1,0 0 1,0-17 0,0 17-1</inkml:trace>
  <inkml:trace contextRef="#ctx0" brushRef="#br0" timeOffset="7516.54">22384 8026 0,'35'0'219,"18"0"-219,53 17 16,53-17-1,17 0 1,-106 0-16,89 0 16,-53-35 15,0 17-16,53 18 1,-18 0 0,-18 0-16,54 0 15,-89 0 1,71 0 0,17 0-1,53 0 1,-70 0-1,-36 0 1,-17 0 0,106 0-1,123 0 1,-176 0 0,-18 0-1,0 36 1,194-36 15,-176 0-15,-53 17-1,0-17 1,-53 0 0,52 0-1,-52 0 1,-17 0-1,16 0 1,72 0 0,35 0-1,-89 0 1,18 0 0,-52 0-1,34 18 16,-52-18-31,70 0 16,18 0 0,0 0-1,-36 0 1,54 0 0,-71 0-1,0 0 1,0 0-1,-36 0 1,36 0 0,-35 18-1,35-18 1,17 17 0,1 1-1,-36-18 1,71 18-1,-71-18 1,36 0 0,-36 0-1,36 0 1,-36 0 0,0 0-1,-17 0 1,52 0-1,36-18 1,-18 18 0</inkml:trace>
  <inkml:trace contextRef="#ctx0" brushRef="#br0" timeOffset="9701.95">16686 7849 0,'36'88'188,"-1"36"-172,0-18-16,18 17 15,0 212 1,-18-193-16,-17 69 15,-18-140 1,0-36 0,0-17-1,0-36 95,0 0-110,-18 1 15,1 17 1,-1-18 0,-17 18-1,17-53 1,-17 53-16,0-106 15,-1 53 1,1 1 0,17 34-1,18 53 48,0-17-48,18-1-15,0 1 16,-1 0 0,1-1-1,0 19 1,34-19 0,1 19-1,-35-36 1,0 0 15,-1 0 0,1-18-15,70-70 0,-53 17-1,1 18 1,-19 18-1,1 0 17,-18 17-17,35 0 1,-17 18 0,-18 18 77,0 0-93</inkml:trace>
  <inkml:trace contextRef="#ctx0" brushRef="#br0" timeOffset="18112.65">17216 13388 0,'-18'0'219,"18"18"-188,0-1-15,0 1-1,-18-18-15,1 35 16,17-17 0,0 35-1,0-18 1,0-17 0,0-1-1,0 1 1,0-1-1,0 1 1,17-18 31,1 0-31,17 0-1,0 0 16,-17 0-15,-18-18 0,18-17-1,-18 18 1,0-19 0,0-34-1,0 34 1,0 19-1,0-1 1,-36 1 0,19 17-1,-1 0 1,1 0 0,-1 0-1,0 0 1,-17 0 15,17 0-15,18 35 15,0-18-15,0 1-16,0 0 15,0 35 1,0-18-1,0-17 1,18-1 0,0-17-1,17 0 1,-17-17 0,17-1-1,0-53 16,-17 54-15,-18-1 31,0 0-31,-18 1-1,0 17 1,1 0-1,-1 0 1,1 0-16,-1 0 31,18 17 1,0 1-17,0 0-15,0 35 16,0-18 15,0-17-31,18-18 47,-1 0-31,1 0-1,-1 0 1,1-36-1,0 19 1,-18-36 0,0 35-1,-18 0 1,0 18 0,1 0-16,-1 0 15,1 18 1,-1-18-1,18 53 17,0-18-1</inkml:trace>
  <inkml:trace contextRef="#ctx0" brushRef="#br0" timeOffset="24792.31">17180 13547 0,'18'0'297,"-18"-18"-281,0 0-16,18 18 15,-18-35-15,17 0 16,1-18 0,-1 35-1,1 1 1,-18-1-1,35 0 1,-17-35 0,-18 18-1,18 0 1,-1 17 0,19-35-1,-19 36 16,18-1-15,1 0 15,-36 1-15,17-1-16,1 18 16,0 0-1,35-53 1,-36 36-16,1 17 31,0-18-31,-1 0 31,1 1-15,17 17 0,-35-36-16,35-17 15,-17 18 1,0 0-1,-18-36 1,17 18 0,1-17-1,17 17 1,-17 18 0,-18-18-1,35 0 1,-17 18-1,-1-18 1,1 17 0,0 19 15,17-1-15,-17 0-1,-18-17 1,17 18-1,-17-1 17,-17 18 30,-1 0-46,-17 0 15,17 0-31,0 0 31,1 0-15,-1 0 0,0 0 15,18-18-16,-17 18 1,-1 0 15,18 18 94,18-18-109,-1 0 0,19 0-1,-1 0 1,0 18-16,1-1 15,-1 18 1,0-17 0,18-18-1,-35 0 1,17 0 0,-17 0-1,35 0 1,-18 0-1,-18-18 17,-34 18 15,-1 0-32,1 0 1,-1 18-1,0 0 1,1-1 0,-1 1-1,0-18-15,1 18 16,-36 17 0,35-35-1,18 18 1,0-1 15,0-34 94,0-19-109,0 19-1,35-1-15,-35 0 16,0 1 0,0-1-1,0 0 16,-17 18 1,17-35-17,0 18 32,-18 17-31,0 0-1,1 0 1,-1 0 0,1 0-1,-36 0 1,35 35 46,18-18-46,-18-17 0,1 0-1,-1 0 1,0 0 15,18 18 32,0 0-63,0-1 78,18-17-78,0 0 15,-1 0 1,1 0 0,0 0 15,17 0-15,-17 0 30,-1 0-30,-17 18 47,18-18-48,-18 18 32</inkml:trace>
  <inkml:trace contextRef="#ctx0" brushRef="#br0" timeOffset="28444.37">17657 12982 0,'17'0'312,"1"0"-312,-18 18 31,17-18-15,1 17 0,-18 1-1,18 0 1,-18-1-1,0 36 1,35-53 0,-35 36-1,18-19 1,-18 19 15,0-19-31,0 18 16,0 1-1,17-1 1,-17 0 0,0 18-1,0-35 17,0-1-17,0 1 1,0 17-1,0-52 235,0-1-250,0-35 16,-17 0 0,17 0-1,-18 36 1,18-1 0,-18-52-1,1-1 1,-1 18-1,-17-18 1,17 36 0,1 18 15,17-1-15,-18 18 46,18-35-62,-18 35 16,1 0 31,-1 0-32,18 17 32,18-17 109,-18 18-140,17 0 62</inkml:trace>
  <inkml:trace contextRef="#ctx0" brushRef="#br0" timeOffset="44312.74">25947 8043 0,'0'18'281,"0"0"-265,17-18-16,1 0 16,17 0-1,-17 0 1,17 0 0,-17-18-1,0 18 16,-18-18 1,0 1-32,0-1 15,-18 0 1,-35 1 0,35 17-1,1 0 1,-1 0-16,-17 0 15,17 0 1,1 0 0,-19 0-1,19 0 1,17 17 46,17 1-30,1 0-32,17-18 15,-17 0 17,-1 0-17,1 0-15,0 0 31,17 17 1</inkml:trace>
  <inkml:trace contextRef="#ctx0" brushRef="#br0" timeOffset="47528.77">25312 8132 0,'0'88'188,"0"-53"-188,0 36 15,0-36-15,0-18 16,0 107-1,35 35 1,-35 52 0,0-34-1,0-19 1,0-69 0,0 17-1,0 123 1,0 35-1,0-34 1,0-160 0,0-52-1,0 17 1,0 36 15,0-36-15,0 36-1,0-36 1,0-18 0,0 1-1,0 0 48,0-1-32,0 1-15,0 0-16,0 52 15,0 36 1,0-71-16,0 18 16,0-17 15,-18-19-16,18 1 1,0 35 0,0 17-1,0 18 1,-17-17 0,17 35-1,0-88-15,-18 52 16,18-17-1,0-35 1,0-1 0,0-34 31,-17-19-47,-1-17 15,18 18 1,-18 18-1,18-19 1,0 1 0,-17 0-1,-19-1 1,19 19 0,-19-36-1,1 35 1,0 1-1,0-1 1,52 36 78,-17-1-79,18 1 1,-1-18-16,-17 53 16,18-18-1,0-17 1,-1-1 0,19 19-1,-36-19 1,35 1-1,-17-18 1,-1 0 15,1-53-15,17 18 0,-17-18-1,-1 35 1,-17-35-1,0 36 1,0-19 0,0-17-1,0 0 1,0 36 0</inkml:trace>
  <inkml:trace contextRef="#ctx0" brushRef="#br0" timeOffset="49191.09">25259 8096 0,'0'18'203,"0"0"-187,0-1-16,0 18 31,18-52 47,-1-1-47,-17 1-31,18-19 16,-18 19 0,17-1-1,1 0 1,17 1 0,-17 17-1,-18-18 1,18 18-1,-18 18 17,0-1-17,0 1 1,0 17 0,0-17-1,0 0 1,0-1-16,0 18 15,35 36 1,-35 0 0,0 34-1,0 19 1,0-89 0,0-17 15</inkml:trace>
  <inkml:trace contextRef="#ctx0" brushRef="#br0" timeOffset="55399.13">16439 11994 0,'18'-17'218,"53"-18"-218,-1-1 16,-17 1-16,88-18 16,-70 35-16,88 18 15,-54-17 16,1-1-15,-18 0 0,1 18-1,-1 0 1,18 0 0,70 18-1,36 17 1,52 54-1,-158-54 1,18 35 0,-19 1-1,-16 0 1,52 87 0,-71-34-1,18-1 16,-17 18-31,-36-17 32,36 87-17,-71-105 1,0 18 0,0-89-1,0 0 1,0-17-16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6-13T05:40:47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14799 6826 0,'106'-35'219,"-36"0"-219,-34 17 16,17-17-1,-36 35-15,36 0 31,-18 35-15,1 0 0,-36 36-1,0-18 1,-18 17 0,0-34-1,1-19 1,17 19-16,-35 16 15,-1-16 1,19 17 0,-36 17-1,17-35 1,36-17 0,0 0 62,0-1-63,18-17 17,0 0-17,52-70 1,36-18 15,-53 35-31,0 35 16,53 0-1,-36 1-15,71 17 16,-35-18 0,-18 18-1,-52 0 1</inkml:trace>
  <inkml:trace contextRef="#ctx0" brushRef="#br0" timeOffset="3095.62">19191 12347 0</inkml:trace>
  <inkml:trace contextRef="#ctx0" brushRef="#br0" timeOffset="5093.92">19191 12347 0,'-18'0'297,"-17"-17"-297,18 17 16,-19 0-16,-34-36 15,17 19 16,-18-19-31,18 19 32,-53 17-17,71 0 1,18 17 0,-19 1-1,-17-18 1,18 0-1,35 18 1,0-1 0,18-17-1,-18 18 1,0 17 0,0-17-1,17 70 1,36 18-1,-35 0 1,-18 0 0,18-1-1,-1-69 1,-17 17 0,53-18 15,0-18-16,-18-17 1,-17 0 0,0 0-1,-1 0 1,1 0-16,0-17 16,-1-1-1,1-35 1,17-88 15,-35 71-15,35-54-1,1 71 1,-36-17 0,0 52-16,0-35 15,0 18 1,0 17-1</inkml:trace>
  <inkml:trace contextRef="#ctx0" brushRef="#br0" timeOffset="6878.89">19103 11201 0,'-18'0'219,"-35"17"-203,18 1-1,35 0-15,-35-1 16,0-17-1,35 18 1,0 17 0,-18 0-1,0 54 1,1-54 0,17 0-1,-18 18 1,18-18-1,0 18 17,0-35-17,0 35 1,18-18 0,17-35-1,0 18 1,18-18-1,18 0 1,-36-18 0,18-17-1,-36 0 1,36-1 0,18-87-1,-36 35 1,-35 17 15,0 36-31,0 0 31,-35 35-15,0 0 0,-18 0 15,35 0-16,0 0-15,1 0 16,17-18-16,-35-17 16,35 17-1</inkml:trace>
  <inkml:trace contextRef="#ctx0" brushRef="#br0" timeOffset="16207.21">22401 8837 0,'0'35'281,"0"1"-281,0-19 16,0 36 0,0 35-1,-17 36 1,-1-18-1,0-53-15,18 52 16,0-16 0,0 16-1,0 54 1,0-53 0,-17 0-1,17-71 1,-18 36-1,18-1 1,0 1 0,0-1 15,0 54-15,0-18-1,0 123 1,0-106-1,0-34 1,0 69 0,0 72-1,0 122 1,0-175 0,-17 17-1,-1 35 1,0 106-1,18-176 1,0 17 15,0 71-15,0-53 0,18 36-1,17-124 1,-17-18-1,-1 0 1,-17 35 0,18-70-16,-18 106 15,0-18 1,0-35 0,0-53-1,0-18 1,0-17-1</inkml:trace>
  <inkml:trace contextRef="#ctx0" brushRef="#br0" timeOffset="18915.3">18662 12171 0,'88'0'203,"106"0"-187,124 0-16,158 17 16,-370 1-1,88-18 1,53 18 0,53-18-1,-124 0 1,-105 0-16,105 0 15,106 0 1,-17-18 0,-142 18-1,142 0 1,35 0 0,70-53-1,-229 53 1,71 0-1,123 0 1,-106 0 0,-105 0 15,52 0-15,265 0-1,-212 0 1,-35 0-1,-17 0 1,70 18 0,53 17-1,-142-35 1,-34 0 0,70 0-1,35 0 1,36 35-1,-177-35 1,35 0 15,1 0-31,17 0 32,-70 0-32,52 0 15,-35 0 1,-17 0-1,-1 0 1,-17 0 0,-17 0-1,34 0 1,-17 0 0,53 0-1,17 0 1,-34 0-1,16-17 1,-52 17 0,-35 0 46,35 0-46,53 17-1,35 1-15,-106 0 16,-17-18 0,-18 17 46</inkml:trace>
  <inkml:trace contextRef="#ctx0" brushRef="#br0" timeOffset="23291">21096 9084 0,'-18'0'204,"1"0"-189,-1 0 1,1 0-1,-1 0-15,0 0 16,-17 0 0,0 0-1,17 0 17,18 18-17,-18-1-15,1 1 16,-18 17-1,-1 18 1,19-18 0,-1 1-1,18-19 17,0 19-17,0-1 16,0-17 1,18-1-17,-18 1 1,17-18-16,1 0 16,0 0-1,17 0 1,-18 0-1,36 0 1,0-18 0,-17 1 15,16-19-15,-16 1-1,-19 17 1,1 1-1,-18-1 1,0 0 0,0 1-1,-18-54 1,-35 36 0,36-18-1,-36 35 1,35 1-1,-17 17-15,17 0 16,1 0 0,-19 0-1,19 17 17,-18 19-17,35-19 1</inkml:trace>
  <inkml:trace contextRef="#ctx0" brushRef="#br0" timeOffset="26335.74">19473 10283 0,'0'18'219,"18"0"-219,17-1 15,-17 1-15,35 17 16,-18 18 15,0-35-15,-35-1-16,36-17 31,17 0-15,-1 0-1,19-17-15,52-54 16,19 18-1,-37 18 1,19-35 0,105-36-1,-158 35 1</inkml:trace>
  <inkml:trace contextRef="#ctx0" brushRef="#br0" timeOffset="30424.54">24924 8819 0,'-53'36'234,"18"17"-218,-1 0-16,-34 70 16,52-88-1,0 18 16,18-18-31,0-17 16,0 17 0,0 1-1,0-19 1,36 36 0,17 35-1,0-17 1,-1 17-1,1-70 1,88-18 0,-52-18-1,-54-35 1,-35 18 0,0-18 15,0 0-16,0 18 1,-18 0 0,1 17-1,17 0 1</inkml:trace>
  <inkml:trace contextRef="#ctx0" brushRef="#br0" timeOffset="32027.68">26758 11183 0,'-35'18'219,"-18"-1"-219,18 1 15,-1 0-15,1-1 16,18 19 0,-19 16-1,1 107 1,-18-88 0,53-18-1,0-36 1,0 19-1,0-1 1,0 18 0,53-36-1,-53 19 1,53-19 15,35-17-15,0 0-1,0 0 1,1-35 0,-54 0-1,-35-18 1,18-35 0,-18-1-1,0 37 1,-18-1-1,0 53 1,-17 0 0,17 0 15</inkml:trace>
  <inkml:trace contextRef="#ctx0" brushRef="#br0" timeOffset="34347.58">24395 8925 0,'0'18'265,"0"35"-249,0 88-16,0-35 15,0 176 1,0-194 0,0 18-1,0 17 1,0 36 0,0-71-1,0 36 1,0-54-1,-18 19 1,18-54 0,0 18-1,0-18 1,0 89 0,-18 70 15,18 0-16,-17-36 1,-1-69 0,18-1-1,-35 88 1,17-35 0,0-35-1,-17 0 1,18 17-1,17-70-15,0-17 16,0 17 0,0-1-1,0-16 1,0 34 15,0-17-15,0-35-1,0 17 1</inkml:trace>
  <inkml:trace contextRef="#ctx0" brushRef="#br0" timeOffset="35936.47">22490 10989 0,'247'0'187,"-106"0"-187,35 0 16,36 0-16,476 0 16,-406 0 15,106 0-16,-35 0 1,-89 0 0,36 0-1,-18 0 1,-105 0 0,-71 0-1,52 0 1,-52 0-1,18 0 1,34-18 0,-17 1-1,1-1 1,-72 18 0,54 0 15,70-18-16,0 18 1,-124 0 0,-17 0-1,-35 0 17</inkml:trace>
  <inkml:trace contextRef="#ctx0" brushRef="#br0" timeOffset="37372.3">23160 10107 0,'0'53'218,"35"-35"-202,0 17 0,-17 18-16,35 0 15,-35-36 1,-1-17 0,19-17-1,69-142 1,-16 18-1,16 35 1,-16 53 0,52-35-1,-35 0 1,-18-89 0,0 36-1,-70 106 16,-18 53 16</inkml:trace>
  <inkml:trace contextRef="#ctx0" brushRef="#br0" timeOffset="41479.44">25841 9384 0</inkml:trace>
  <inkml:trace contextRef="#ctx0" brushRef="#br0" timeOffset="42942.83">26388 8837 0,'0'71'187,"17"123"-171,-17-18-16,0 36 16,0-36-1,0-88 1,0 212 15,0-53-15,0-88-1,0-89 1,18 19 0,0-36-16,-1 193 15,-17-87 1,0-88 0,0-36-1,0 0 1</inkml:trace>
  <inkml:trace contextRef="#ctx0" brushRef="#br0" timeOffset="44466.62">24589 9842 0,'141'0'203,"17"0"-203,54 0 16,0-17-1,141 17 1,-54 0 0,-175 17-16,-18 1 15,88 0 1,70-18-1,-87 0 17,17 0-17,-141 0 1,0 0 0,35 0-1,0-18 1,-53 18-16,1 0 15,16-18 1,-16 1 0,52-1-1,35-17 1,-70 17 0,-35 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4994E-7A44-429A-83CD-4E4D58071F2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6A9F-9ACF-4146-B382-B8C2261B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4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A6A9F-9ACF-4146-B382-B8C2261B52E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3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0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7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4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1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8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5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A825-5EC3-4DB9-B886-A988EC5F9C3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23AC-C7DA-482C-9B61-177A12BF9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6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dobe Garamond Pro Bold" panose="02020702060506020403" pitchFamily="18" charset="0"/>
              </a:rPr>
              <a:t>Digital Image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Labdhi Sheth</a:t>
            </a:r>
          </a:p>
        </p:txBody>
      </p:sp>
    </p:spTree>
    <p:extLst>
      <p:ext uri="{BB962C8B-B14F-4D97-AF65-F5344CB8AC3E}">
        <p14:creationId xmlns:p14="http://schemas.microsoft.com/office/powerpoint/2010/main" val="27698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5400000">
            <a:off x="6608160" y="1733717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705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8047502">
            <a:off x="7961313" y="1698023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3916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10800000">
            <a:off x="7943665" y="2513361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7708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10800000">
            <a:off x="7764796" y="3964371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4736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10800000">
            <a:off x="7922811" y="5519654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472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099" y="1553375"/>
            <a:ext cx="10638836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The output of most sensors is a continuous voltage waveform whose amplitude and spatial behavior are related to the physical phenomenon being sensed. To create a digital image, we need to convert the continuous sensed data into digital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This involves two processes: sampling and quantization.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An image may be continuous with respect to the x- and y-coordinates, and also in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To convert it to digital form, we have to sample the function in both coordinates and in amplitude.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Digitizing the coordinate values is called sampling.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Digitizing the amplitude values is called quantization.</a:t>
            </a:r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0099" y="308008"/>
            <a:ext cx="1063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Sampling and quantization:</a:t>
            </a:r>
          </a:p>
        </p:txBody>
      </p:sp>
    </p:spTree>
    <p:extLst>
      <p:ext uri="{BB962C8B-B14F-4D97-AF65-F5344CB8AC3E}">
        <p14:creationId xmlns:p14="http://schemas.microsoft.com/office/powerpoint/2010/main" val="339127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099" y="308008"/>
            <a:ext cx="1063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Sampling:</a:t>
            </a:r>
          </a:p>
        </p:txBody>
      </p:sp>
      <p:pic>
        <p:nvPicPr>
          <p:cNvPr id="1028" name="Picture 4" descr="https://miro.medium.com/max/1445/1*_LP2xySMEyYopEKY69Ba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7" y="3859449"/>
            <a:ext cx="110109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1111/1*REcFwhRsFRhx6W2JyjKyG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02" y="1447191"/>
            <a:ext cx="84677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6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099" y="308008"/>
            <a:ext cx="1063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Quantization:</a:t>
            </a:r>
          </a:p>
        </p:txBody>
      </p:sp>
      <p:pic>
        <p:nvPicPr>
          <p:cNvPr id="2050" name="Picture 2" descr="https://miro.medium.com/max/1764/1*CD-mt0ZWHJE4NTTgF7-H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2" y="1572385"/>
            <a:ext cx="84010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1453/1*U0f-3Fpt-gMpYXTG5Rorx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" y="3914041"/>
            <a:ext cx="11068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1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4437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Resolution:</a:t>
            </a:r>
          </a:p>
        </p:txBody>
      </p:sp>
      <p:pic>
        <p:nvPicPr>
          <p:cNvPr id="2050" name="Picture 2" descr="Screen vs Print Resolution | PennW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46" y="1589923"/>
            <a:ext cx="9873949" cy="43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5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4741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Neighbours: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05514"/>
              </p:ext>
            </p:extLst>
          </p:nvPr>
        </p:nvGraphicFramePr>
        <p:xfrm>
          <a:off x="670715" y="2307834"/>
          <a:ext cx="3146391" cy="2966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893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(x-1,y-1)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(x-1,y)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(x-1,y+1)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3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IN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x,y</a:t>
                      </a:r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93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(x+1,y-1)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(x+1,y)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(x+1,y+1)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6381"/>
              </p:ext>
            </p:extLst>
          </p:nvPr>
        </p:nvGraphicFramePr>
        <p:xfrm>
          <a:off x="4509591" y="2306230"/>
          <a:ext cx="3146391" cy="2966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893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(x-1,y-1)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(x-1,y)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(x-1,y+1)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93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(x+1,y-1)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(x+1,y)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(x+1,y+1)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59304"/>
              </p:ext>
            </p:extLst>
          </p:nvPr>
        </p:nvGraphicFramePr>
        <p:xfrm>
          <a:off x="8319590" y="2323877"/>
          <a:ext cx="3146391" cy="2966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893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(x-1,y-1)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(x-1,y)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(x-1,y+1)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93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(x+1,y-1)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(x+1,y)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(x+1,y+1)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68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431" y="2399445"/>
            <a:ext cx="96326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What do you mean by </a:t>
            </a:r>
          </a:p>
          <a:p>
            <a:pPr algn="ctr"/>
            <a:r>
              <a:rPr lang="en-IN" sz="5400" b="1" cap="none" spc="0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Digital Image processing</a:t>
            </a:r>
            <a:endParaRPr lang="en-IN" sz="5400" b="1" cap="none" spc="0" dirty="0">
              <a:ln w="1905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03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839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enhancement: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717" y="1484768"/>
            <a:ext cx="10641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Intensity transformations: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Contrast stretching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err="1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Thresholding</a:t>
            </a: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98" y="1163451"/>
            <a:ext cx="5716033" cy="54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6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839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enhancement: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717" y="1633666"/>
            <a:ext cx="5761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Basic intensity transformation function</a:t>
            </a:r>
          </a:p>
          <a:p>
            <a:pPr marL="457200" indent="-457200">
              <a:buAutoNum type="arabicPeriod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Linear – negative and identity</a:t>
            </a:r>
          </a:p>
          <a:p>
            <a:pPr marL="457200" indent="-457200">
              <a:buAutoNum type="arabicPeriod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Logarithmic – log and inverse log</a:t>
            </a:r>
          </a:p>
          <a:p>
            <a:pPr marL="457200" indent="-457200">
              <a:buAutoNum type="arabicPeriod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Power law – nth power and nth root</a:t>
            </a: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37" y="1416382"/>
            <a:ext cx="5232903" cy="49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9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839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enhancement: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717" y="1633666"/>
            <a:ext cx="576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Bit plane slicing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Pixels are represented in form of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0-255 thus 8 bits 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Instead of highlighting the intensity we highlight the contribution of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MSB – visual significant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LSB – fine details</a:t>
            </a: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 descr="https://i2.wp.com/theailearner.com/wp-content/uploads/2019/01/bit-plane-slicing.png?resize=625%2C399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46" y="2429321"/>
            <a:ext cx="5501489" cy="351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839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enhancement: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0" y="1511267"/>
            <a:ext cx="10633827" cy="47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5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6966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smoothing: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7E9C-CC96-4EBA-AE54-B9293D13C433}"/>
              </a:ext>
            </a:extLst>
          </p:cNvPr>
          <p:cNvSpPr txBox="1"/>
          <p:nvPr/>
        </p:nvSpPr>
        <p:spPr>
          <a:xfrm>
            <a:off x="747717" y="1301471"/>
            <a:ext cx="108782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By smoothing an image prior to applying techniques such as </a:t>
            </a: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edge detection</a:t>
            </a:r>
            <a:r>
              <a:rPr lang="en-US" sz="2000" b="1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 or thresholding we are able to reduce the amount of high-frequency content, such as noise and edges.</a:t>
            </a:r>
          </a:p>
          <a:p>
            <a:endParaRPr lang="en-US" sz="2000" b="1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Normalized blur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Median blur</a:t>
            </a:r>
            <a:endParaRPr lang="en-IN" sz="2000" b="1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7F22E6-9D7E-4EB9-836E-B0B68CE04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63572"/>
              </p:ext>
            </p:extLst>
          </p:nvPr>
        </p:nvGraphicFramePr>
        <p:xfrm>
          <a:off x="921657" y="3428999"/>
          <a:ext cx="3827625" cy="261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875">
                  <a:extLst>
                    <a:ext uri="{9D8B030D-6E8A-4147-A177-3AD203B41FA5}">
                      <a16:colId xmlns:a16="http://schemas.microsoft.com/office/drawing/2014/main" val="2571698756"/>
                    </a:ext>
                  </a:extLst>
                </a:gridCol>
                <a:gridCol w="1275875">
                  <a:extLst>
                    <a:ext uri="{9D8B030D-6E8A-4147-A177-3AD203B41FA5}">
                      <a16:colId xmlns:a16="http://schemas.microsoft.com/office/drawing/2014/main" val="385553048"/>
                    </a:ext>
                  </a:extLst>
                </a:gridCol>
                <a:gridCol w="1275875">
                  <a:extLst>
                    <a:ext uri="{9D8B030D-6E8A-4147-A177-3AD203B41FA5}">
                      <a16:colId xmlns:a16="http://schemas.microsoft.com/office/drawing/2014/main" val="2433475232"/>
                    </a:ext>
                  </a:extLst>
                </a:gridCol>
              </a:tblGrid>
              <a:tr h="87241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50535"/>
                  </a:ext>
                </a:extLst>
              </a:tr>
              <a:tr h="87241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81447"/>
                  </a:ext>
                </a:extLst>
              </a:tr>
              <a:tr h="87241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2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5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722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sharpening: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7E9C-CC96-4EBA-AE54-B9293D13C433}"/>
              </a:ext>
            </a:extLst>
          </p:cNvPr>
          <p:cNvSpPr txBox="1"/>
          <p:nvPr/>
        </p:nvSpPr>
        <p:spPr>
          <a:xfrm>
            <a:off x="747717" y="1301471"/>
            <a:ext cx="108782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It seeks to highlight the fine details by removing the blurring and highlighting the edges. Sharpening function is based on spatial differentiation.</a:t>
            </a:r>
          </a:p>
          <a:p>
            <a:endParaRPr lang="en-US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C0E19-BBEC-4E4A-83D4-E3E55652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11" y="2083055"/>
            <a:ext cx="6921450" cy="45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61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722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sharpening: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7E9C-CC96-4EBA-AE54-B9293D13C433}"/>
              </a:ext>
            </a:extLst>
          </p:cNvPr>
          <p:cNvSpPr txBox="1"/>
          <p:nvPr/>
        </p:nvSpPr>
        <p:spPr>
          <a:xfrm>
            <a:off x="747717" y="1301471"/>
            <a:ext cx="1087822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First order derivative filter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Zero at areas of constant grey level intensities.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Non zero at the onset of a grey level step or ramp.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Non zero along ramps.</a:t>
            </a:r>
          </a:p>
          <a:p>
            <a:pPr algn="ctr"/>
            <a:r>
              <a:rPr lang="el-GR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δ</a:t>
            </a: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f/</a:t>
            </a:r>
            <a:r>
              <a:rPr lang="el-GR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δ</a:t>
            </a: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x = f(x+1)-f(x)</a:t>
            </a:r>
          </a:p>
          <a:p>
            <a:pPr algn="l"/>
            <a:endParaRPr lang="en-IN" sz="1800" i="0" u="none" strike="noStrike" baseline="0" dirty="0">
              <a:solidFill>
                <a:schemeClr val="bg2">
                  <a:lumMod val="50000"/>
                </a:schemeClr>
              </a:solidFill>
              <a:latin typeface="Roboto Condensed" panose="02000000000000000000" pitchFamily="2" charset="0"/>
            </a:endParaRPr>
          </a:p>
          <a:p>
            <a:pPr algn="l"/>
            <a:endParaRPr lang="en-IN" dirty="0">
              <a:solidFill>
                <a:schemeClr val="bg2">
                  <a:lumMod val="50000"/>
                </a:schemeClr>
              </a:solidFill>
              <a:latin typeface="Roboto Condensed" panose="02000000000000000000" pitchFamily="2" charset="0"/>
            </a:endParaRPr>
          </a:p>
          <a:p>
            <a:pPr algn="l"/>
            <a:endParaRPr lang="en-IN" sz="1800" i="0" u="none" strike="noStrike" baseline="0" dirty="0">
              <a:solidFill>
                <a:schemeClr val="bg2">
                  <a:lumMod val="50000"/>
                </a:schemeClr>
              </a:solidFill>
              <a:latin typeface="Roboto Condensed" panose="02000000000000000000" pitchFamily="2" charset="0"/>
            </a:endParaRPr>
          </a:p>
          <a:p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Second order derivative filter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Zero at areas of constant grey level intensities.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Non zero at the onset and end of a grey level step or ramp.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Zero along ramps of constant slope.</a:t>
            </a:r>
          </a:p>
          <a:p>
            <a:pPr algn="ctr"/>
            <a:r>
              <a:rPr lang="el-GR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δ</a:t>
            </a: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f/</a:t>
            </a:r>
            <a:r>
              <a:rPr lang="el-GR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δ</a:t>
            </a: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x = f(x+1) + f(x-1) – 2f(x)</a:t>
            </a: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0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722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sharpening: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51A07-ABC5-404B-A9F0-F316F3FF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37" y="1285215"/>
            <a:ext cx="7226850" cy="54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722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sharpening: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4440-2B9F-44F3-AF3E-7E237F04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47" y="1202386"/>
            <a:ext cx="7063305" cy="54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5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717" y="378141"/>
            <a:ext cx="722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Image sharpening: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7E9C-CC96-4EBA-AE54-B9293D13C433}"/>
              </a:ext>
            </a:extLst>
          </p:cNvPr>
          <p:cNvSpPr txBox="1"/>
          <p:nvPr/>
        </p:nvSpPr>
        <p:spPr>
          <a:xfrm>
            <a:off x="747717" y="1301471"/>
            <a:ext cx="1087822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Laplacian filter:</a:t>
            </a: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Unsharp operation: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Blur the image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Subtract it from the original image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Add mask to the resulted image</a:t>
            </a:r>
          </a:p>
          <a:p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2000" dirty="0">
              <a:ln w="19050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528B00-F0FD-4DC5-9D0B-A49B24D28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38438"/>
              </p:ext>
            </p:extLst>
          </p:nvPr>
        </p:nvGraphicFramePr>
        <p:xfrm>
          <a:off x="912326" y="1811347"/>
          <a:ext cx="2614644" cy="2023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548">
                  <a:extLst>
                    <a:ext uri="{9D8B030D-6E8A-4147-A177-3AD203B41FA5}">
                      <a16:colId xmlns:a16="http://schemas.microsoft.com/office/drawing/2014/main" val="3128815563"/>
                    </a:ext>
                  </a:extLst>
                </a:gridCol>
                <a:gridCol w="871548">
                  <a:extLst>
                    <a:ext uri="{9D8B030D-6E8A-4147-A177-3AD203B41FA5}">
                      <a16:colId xmlns:a16="http://schemas.microsoft.com/office/drawing/2014/main" val="349531190"/>
                    </a:ext>
                  </a:extLst>
                </a:gridCol>
                <a:gridCol w="871548">
                  <a:extLst>
                    <a:ext uri="{9D8B030D-6E8A-4147-A177-3AD203B41FA5}">
                      <a16:colId xmlns:a16="http://schemas.microsoft.com/office/drawing/2014/main" val="2588005809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192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87133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4224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D5B49E5-0F5C-4784-8691-94686D0A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48098"/>
              </p:ext>
            </p:extLst>
          </p:nvPr>
        </p:nvGraphicFramePr>
        <p:xfrm>
          <a:off x="4433077" y="1811347"/>
          <a:ext cx="2614644" cy="2023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548">
                  <a:extLst>
                    <a:ext uri="{9D8B030D-6E8A-4147-A177-3AD203B41FA5}">
                      <a16:colId xmlns:a16="http://schemas.microsoft.com/office/drawing/2014/main" val="3128815563"/>
                    </a:ext>
                  </a:extLst>
                </a:gridCol>
                <a:gridCol w="871548">
                  <a:extLst>
                    <a:ext uri="{9D8B030D-6E8A-4147-A177-3AD203B41FA5}">
                      <a16:colId xmlns:a16="http://schemas.microsoft.com/office/drawing/2014/main" val="349531190"/>
                    </a:ext>
                  </a:extLst>
                </a:gridCol>
                <a:gridCol w="871548">
                  <a:extLst>
                    <a:ext uri="{9D8B030D-6E8A-4147-A177-3AD203B41FA5}">
                      <a16:colId xmlns:a16="http://schemas.microsoft.com/office/drawing/2014/main" val="2588005809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192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87133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4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78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1741" y="2899959"/>
            <a:ext cx="9329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Real world applications</a:t>
            </a:r>
            <a:endParaRPr lang="en-IN" sz="5400" b="1" cap="none" spc="0" dirty="0">
              <a:ln w="1905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12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9FA5-0C42-4FED-A584-B939766D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n w="19050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Colour fundamentals:</a:t>
            </a:r>
            <a:endParaRPr lang="en-IN" dirty="0">
              <a:ln>
                <a:solidFill>
                  <a:srgbClr val="00FFFF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A58D-2D98-47A8-AED7-B9D1A2BD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Radiance: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 the total amount of energy that flows from the light source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Luminance: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 the amount of energy an observer </a:t>
            </a:r>
            <a:r>
              <a:rPr lang="en-IN" b="0" i="1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perceives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from the light source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Brightness: </a:t>
            </a:r>
            <a:r>
              <a:rPr lang="en-IN" b="1" dirty="0">
                <a:solidFill>
                  <a:srgbClr val="000000"/>
                </a:solidFill>
                <a:latin typeface="Roboto Condensed" panose="02000000000000000000" pitchFamily="2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Roboto Condensed" panose="02000000000000000000" pitchFamily="2" charset="0"/>
              </a:rPr>
              <a:t>a</a:t>
            </a:r>
            <a:r>
              <a:rPr lang="en-IN" b="1" dirty="0">
                <a:solidFill>
                  <a:srgbClr val="000000"/>
                </a:solidFill>
                <a:latin typeface="Roboto Condensed" panose="02000000000000000000" pitchFamily="2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subjective notion that embodies the achromatic notion of intensity of light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625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9FA5-0C42-4FED-A584-B939766D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9050">
                  <a:solidFill>
                    <a:srgbClr val="FF00FF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RGB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A58D-2D98-47A8-AED7-B9D1A2BD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57939" cy="4360571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 Condensed" panose="02000000000000000000" pitchFamily="2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Brightness</a:t>
            </a:r>
            <a:endParaRPr lang="en-US" sz="1800" b="0" i="0" u="none" strike="noStrike" baseline="0" dirty="0">
              <a:solidFill>
                <a:srgbClr val="000000"/>
              </a:solidFill>
              <a:latin typeface="Roboto Condensed" panose="02000000000000000000" pitchFamily="2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Hue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</a:rPr>
              <a:t>Saturation</a:t>
            </a:r>
          </a:p>
          <a:p>
            <a:endParaRPr lang="en-US" sz="1800" b="1" dirty="0">
              <a:solidFill>
                <a:srgbClr val="000000"/>
              </a:solidFill>
              <a:latin typeface="Roboto Condensed" panose="02000000000000000000" pitchFamily="2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Roboto Condensed" panose="02000000000000000000" pitchFamily="2" charset="0"/>
              </a:rPr>
              <a:t>Hue and saturation are called chromaticity. </a:t>
            </a:r>
            <a:endParaRPr lang="en-IN" dirty="0"/>
          </a:p>
        </p:txBody>
      </p:sp>
      <p:pic>
        <p:nvPicPr>
          <p:cNvPr id="1026" name="Picture 2" descr="RGB Color Model | How It Work | Uses &amp;amp; Example | Advantages">
            <a:extLst>
              <a:ext uri="{FF2B5EF4-FFF2-40B4-BE49-F238E27FC236}">
                <a16:creationId xmlns:a16="http://schemas.microsoft.com/office/drawing/2014/main" id="{829DC80B-9AFE-439D-9E2F-B2590128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68" y="626024"/>
            <a:ext cx="4594032" cy="28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B9356-C591-42C9-9A8B-A0C630E8A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61"/>
          <a:stretch/>
        </p:blipFill>
        <p:spPr>
          <a:xfrm>
            <a:off x="4922014" y="3295553"/>
            <a:ext cx="3675507" cy="30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19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9FA5-0C42-4FED-A584-B939766D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9050">
                  <a:solidFill>
                    <a:srgbClr val="FFFF00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Chromaticity diagram:</a:t>
            </a:r>
            <a:endParaRPr lang="en-IN" dirty="0">
              <a:ln>
                <a:solidFill>
                  <a:srgbClr val="FFFF00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A58D-2D98-47A8-AED7-B9D1A2BD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7351" cy="450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Roboto Condensed" panose="02000000000000000000" pitchFamily="2" charset="0"/>
              </a:rPr>
              <a:t>It is a 2-D diagram where x-axis represents the portions of red and y-axis represents portions of green.</a:t>
            </a:r>
          </a:p>
        </p:txBody>
      </p:sp>
      <p:pic>
        <p:nvPicPr>
          <p:cNvPr id="2050" name="Picture 2" descr="Color CIE Chromaticity and Perception, clarkvision.com">
            <a:extLst>
              <a:ext uri="{FF2B5EF4-FFF2-40B4-BE49-F238E27FC236}">
                <a16:creationId xmlns:a16="http://schemas.microsoft.com/office/drawing/2014/main" id="{7F79236F-DB99-4FBD-A1C4-ADC1F712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63" y="1343607"/>
            <a:ext cx="5149776" cy="52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C2183-7FC2-4E5D-BD4E-A39ED35AA0A0}"/>
                  </a:ext>
                </a:extLst>
              </p14:cNvPr>
              <p14:cNvContentPartPr/>
              <p14:nvPr/>
            </p14:nvContentPartPr>
            <p14:xfrm>
              <a:off x="6514920" y="1873080"/>
              <a:ext cx="3512160" cy="426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C2183-7FC2-4E5D-BD4E-A39ED35AA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5560" y="1863720"/>
                <a:ext cx="3530880" cy="42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55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9FA5-0C42-4FED-A584-B939766D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9050">
                  <a:solidFill>
                    <a:srgbClr val="FF66CC"/>
                  </a:solidFill>
                  <a:prstDash val="solid"/>
                </a:ln>
                <a:solidFill>
                  <a:srgbClr val="FF66CC"/>
                </a:solidFill>
                <a:latin typeface="Arial Black" panose="020B0A04020102020204" pitchFamily="34" charset="0"/>
              </a:rPr>
              <a:t>HSI model:</a:t>
            </a:r>
            <a:endParaRPr lang="en-IN" dirty="0">
              <a:ln>
                <a:solidFill>
                  <a:srgbClr val="FF66CC"/>
                </a:solidFill>
              </a:ln>
              <a:solidFill>
                <a:srgbClr val="FF66CC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2C5549-9F8A-4BAD-AE56-88E88B71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4510" cy="4276595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Roboto Condensed" panose="02000000000000000000" pitchFamily="2" charset="0"/>
              </a:rPr>
              <a:t>Hue: purity of the </a:t>
            </a:r>
            <a:r>
              <a:rPr lang="en-IN" sz="1600" dirty="0" err="1">
                <a:solidFill>
                  <a:srgbClr val="000000"/>
                </a:solidFill>
                <a:latin typeface="Roboto Condensed" panose="02000000000000000000" pitchFamily="2" charset="0"/>
              </a:rPr>
              <a:t>color</a:t>
            </a:r>
            <a:endParaRPr lang="en-IN" sz="1600" dirty="0">
              <a:solidFill>
                <a:srgbClr val="000000"/>
              </a:solidFill>
              <a:latin typeface="Roboto Condensed" panose="02000000000000000000" pitchFamily="2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Roboto Condensed" panose="02000000000000000000" pitchFamily="2" charset="0"/>
              </a:rPr>
              <a:t>Saturation: how much is a pure </a:t>
            </a:r>
            <a:r>
              <a:rPr lang="en-IN" sz="1600" dirty="0" err="1">
                <a:solidFill>
                  <a:srgbClr val="000000"/>
                </a:solidFill>
                <a:latin typeface="Roboto Condensed" panose="02000000000000000000" pitchFamily="2" charset="0"/>
              </a:rPr>
              <a:t>color</a:t>
            </a:r>
            <a:r>
              <a:rPr lang="en-IN" sz="1600" dirty="0">
                <a:solidFill>
                  <a:srgbClr val="000000"/>
                </a:solidFill>
                <a:latin typeface="Roboto Condensed" panose="02000000000000000000" pitchFamily="2" charset="0"/>
              </a:rPr>
              <a:t> diluted with white </a:t>
            </a:r>
            <a:r>
              <a:rPr lang="en-IN" sz="1600" dirty="0" err="1">
                <a:solidFill>
                  <a:srgbClr val="000000"/>
                </a:solidFill>
                <a:latin typeface="Roboto Condensed" panose="02000000000000000000" pitchFamily="2" charset="0"/>
              </a:rPr>
              <a:t>color</a:t>
            </a:r>
            <a:endParaRPr lang="en-IN" sz="1600" dirty="0">
              <a:solidFill>
                <a:srgbClr val="000000"/>
              </a:solidFill>
              <a:latin typeface="Roboto Condensed" panose="02000000000000000000" pitchFamily="2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Roboto Condensed" panose="02000000000000000000" pitchFamily="2" charset="0"/>
              </a:rPr>
              <a:t>Intensity: brightness is almost impossible to measure thus we calculate intensity. Intensity is the same achromatic notion as seen in grey level images.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A6987-442F-47CA-BD80-A600922B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09" y="468299"/>
            <a:ext cx="4133691" cy="4062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68F18-D6A4-4A12-A910-AFE0ACFC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56" y="3424603"/>
            <a:ext cx="3796288" cy="28125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F32E32-09CD-4852-A910-A64272713E93}"/>
                  </a:ext>
                </a:extLst>
              </p14:cNvPr>
              <p14:cNvContentPartPr/>
              <p14:nvPr/>
            </p14:nvContentPartPr>
            <p14:xfrm>
              <a:off x="5918040" y="927000"/>
              <a:ext cx="4591440" cy="399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F32E32-09CD-4852-A910-A64272713E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8680" y="917640"/>
                <a:ext cx="4610160" cy="40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968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9FA5-0C42-4FED-A584-B939766D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en-IN" b="1" dirty="0">
                <a:ln w="190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Arial Black" panose="020B0A04020102020204" pitchFamily="34" charset="0"/>
              </a:rPr>
              <a:t>Image segmentation: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A58D-2D98-47A8-AED7-B9D1A2BD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solidFill>
                  <a:srgbClr val="000000"/>
                </a:solidFill>
                <a:latin typeface="Roboto Condensed" panose="02000000000000000000" pitchFamily="2" charset="0"/>
              </a:rPr>
              <a:t>Discontinuity based approach</a:t>
            </a:r>
          </a:p>
          <a:p>
            <a:r>
              <a:rPr lang="en-IN" sz="2500" dirty="0">
                <a:solidFill>
                  <a:srgbClr val="000000"/>
                </a:solidFill>
                <a:latin typeface="Roboto Condensed" panose="02000000000000000000" pitchFamily="2" charset="0"/>
              </a:rPr>
              <a:t>Similarity based approach</a:t>
            </a:r>
          </a:p>
          <a:p>
            <a:pPr marL="0" indent="0">
              <a:buNone/>
            </a:pPr>
            <a:endParaRPr lang="en-IN" sz="2500" dirty="0">
              <a:solidFill>
                <a:srgbClr val="000000"/>
              </a:solidFill>
              <a:latin typeface="Roboto Condensed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0E7D-E6F7-439E-91E3-7223EFC3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57" y="3007299"/>
            <a:ext cx="3810532" cy="2448267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9E43593-A73E-4B73-A303-89E47E7AC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40113"/>
              </p:ext>
            </p:extLst>
          </p:nvPr>
        </p:nvGraphicFramePr>
        <p:xfrm>
          <a:off x="6680718" y="3150291"/>
          <a:ext cx="3479280" cy="208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56">
                  <a:extLst>
                    <a:ext uri="{9D8B030D-6E8A-4147-A177-3AD203B41FA5}">
                      <a16:colId xmlns:a16="http://schemas.microsoft.com/office/drawing/2014/main" val="248199209"/>
                    </a:ext>
                  </a:extLst>
                </a:gridCol>
                <a:gridCol w="695856">
                  <a:extLst>
                    <a:ext uri="{9D8B030D-6E8A-4147-A177-3AD203B41FA5}">
                      <a16:colId xmlns:a16="http://schemas.microsoft.com/office/drawing/2014/main" val="3900190421"/>
                    </a:ext>
                  </a:extLst>
                </a:gridCol>
                <a:gridCol w="695856">
                  <a:extLst>
                    <a:ext uri="{9D8B030D-6E8A-4147-A177-3AD203B41FA5}">
                      <a16:colId xmlns:a16="http://schemas.microsoft.com/office/drawing/2014/main" val="1661745264"/>
                    </a:ext>
                  </a:extLst>
                </a:gridCol>
                <a:gridCol w="695856">
                  <a:extLst>
                    <a:ext uri="{9D8B030D-6E8A-4147-A177-3AD203B41FA5}">
                      <a16:colId xmlns:a16="http://schemas.microsoft.com/office/drawing/2014/main" val="4141875041"/>
                    </a:ext>
                  </a:extLst>
                </a:gridCol>
                <a:gridCol w="695856">
                  <a:extLst>
                    <a:ext uri="{9D8B030D-6E8A-4147-A177-3AD203B41FA5}">
                      <a16:colId xmlns:a16="http://schemas.microsoft.com/office/drawing/2014/main" val="861030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59267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77793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7854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21490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4738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6EBDDC-B2DB-4DCF-948B-58DFBC2C5B50}"/>
                  </a:ext>
                </a:extLst>
              </p14:cNvPr>
              <p14:cNvContentPartPr/>
              <p14:nvPr/>
            </p14:nvContentPartPr>
            <p14:xfrm>
              <a:off x="5327640" y="2413080"/>
              <a:ext cx="4877280" cy="286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6EBDDC-B2DB-4DCF-948B-58DFBC2C5B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8280" y="2403720"/>
                <a:ext cx="4896000" cy="28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587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8E9A0-7957-425A-A756-2EBC32A6B26C}"/>
              </a:ext>
            </a:extLst>
          </p:cNvPr>
          <p:cNvSpPr/>
          <p:nvPr/>
        </p:nvSpPr>
        <p:spPr>
          <a:xfrm>
            <a:off x="3450147" y="2767280"/>
            <a:ext cx="52917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21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3" y="510887"/>
            <a:ext cx="3133251" cy="2066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71" y="510887"/>
            <a:ext cx="1382142" cy="2113204"/>
          </a:xfrm>
          <a:prstGeom prst="rect">
            <a:avLst/>
          </a:prstGeom>
        </p:spPr>
      </p:pic>
      <p:sp>
        <p:nvSpPr>
          <p:cNvPr id="6" name="AutoShape 2" descr="Lenna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00" y="472501"/>
            <a:ext cx="3133251" cy="2189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680" y="3212401"/>
            <a:ext cx="2977457" cy="2928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54" y="3212401"/>
            <a:ext cx="3062400" cy="3012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963" y="3212401"/>
            <a:ext cx="2977457" cy="29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3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20074231">
            <a:off x="2547849" y="5193133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15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>
            <a:off x="2555925" y="3964370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123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906866">
            <a:off x="2555924" y="2655334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6253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2205113">
            <a:off x="2495767" y="1691607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5056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114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90008" y="503962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0008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</a:p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90008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0008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Morphological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50017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88105" y="372979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Wavelets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multiresolution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8114" y="385813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Colour image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8114" y="1937085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restoration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8114" y="3488357"/>
            <a:ext cx="2502568" cy="13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filtering and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63" y="2050181"/>
            <a:ext cx="5072514" cy="423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 </a:t>
            </a:r>
          </a:p>
        </p:txBody>
      </p:sp>
      <p:sp>
        <p:nvSpPr>
          <p:cNvPr id="15" name="Left-Right Arrow 14"/>
          <p:cNvSpPr/>
          <p:nvPr/>
        </p:nvSpPr>
        <p:spPr>
          <a:xfrm rot="5400000">
            <a:off x="3868169" y="1833979"/>
            <a:ext cx="1064361" cy="406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577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1046</Words>
  <Application>Microsoft Office PowerPoint</Application>
  <PresentationFormat>Widescreen</PresentationFormat>
  <Paragraphs>328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Adobe Garamond Pro Bold</vt:lpstr>
      <vt:lpstr>Arial</vt:lpstr>
      <vt:lpstr>Arial Black</vt:lpstr>
      <vt:lpstr>Calibri</vt:lpstr>
      <vt:lpstr>Calibri Light</vt:lpstr>
      <vt:lpstr>Roboto Condensed</vt:lpstr>
      <vt:lpstr>Office Theme</vt:lpstr>
      <vt:lpstr>Digital Image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Colour fundamentals:</vt:lpstr>
      <vt:lpstr>RGB Model:</vt:lpstr>
      <vt:lpstr>Chromaticity diagram:</vt:lpstr>
      <vt:lpstr>HSI model:</vt:lpstr>
      <vt:lpstr>Image segmentation: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Labdhi Sheth</dc:creator>
  <cp:lastModifiedBy>Labdhi Sheth</cp:lastModifiedBy>
  <cp:revision>49</cp:revision>
  <dcterms:created xsi:type="dcterms:W3CDTF">2021-06-03T15:15:15Z</dcterms:created>
  <dcterms:modified xsi:type="dcterms:W3CDTF">2021-06-13T05:41:58Z</dcterms:modified>
</cp:coreProperties>
</file>