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9" r:id="rId2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eur" initials="" lastIdx="7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ECDFF5"/>
    <a:srgbClr val="E4D2F2"/>
    <a:srgbClr val="E32119"/>
    <a:srgbClr val="A0A0A0"/>
    <a:srgbClr val="DE2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86667" autoAdjust="0"/>
  </p:normalViewPr>
  <p:slideViewPr>
    <p:cSldViewPr>
      <p:cViewPr varScale="1">
        <p:scale>
          <a:sx n="110" d="100"/>
          <a:sy n="110" d="100"/>
        </p:scale>
        <p:origin x="22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christel\Local%20Settings\Temporary%20Internet%20Files\OLK40\BB_logo.jpg" TargetMode="External"/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800">
                <a:latin typeface="Verdana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nl-NL"/>
              <a:t>Copyright Basis &amp; Beleid Organisatieadviseurs bv</a:t>
            </a:r>
          </a:p>
        </p:txBody>
      </p:sp>
      <p:pic>
        <p:nvPicPr>
          <p:cNvPr id="12291" name="Picture 2" descr="C:\Documents and Settings\christel\Local Settings\Temporary Internet Files\OLK40\BB_logo.jpg"/>
          <p:cNvPicPr>
            <a:picLocks noChangeAspect="1" noChangeArrowheads="1"/>
          </p:cNvPicPr>
          <p:nvPr/>
        </p:nvPicPr>
        <p:blipFill>
          <a:blip r:embed="rId2" r:link="rId3"/>
          <a:srcRect l="-6714" t="-4753" r="-5524" b="-7314"/>
          <a:stretch>
            <a:fillRect/>
          </a:stretch>
        </p:blipFill>
        <p:spPr bwMode="auto">
          <a:xfrm>
            <a:off x="4397375" y="195263"/>
            <a:ext cx="19573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nl-NL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A436173-6CA4-4E31-81D0-EF525B69EE97}" type="datetimeFigureOut">
              <a:rPr lang="nl-NL"/>
              <a:pPr>
                <a:defRPr/>
              </a:pPr>
              <a:t>04-12-2020</a:t>
            </a:fld>
            <a:endParaRPr lang="nl-NL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nl-NL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nl-NL" noProof="0"/>
              <a:t>Klik om de stijlen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nl-NL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FEFE979-77AA-4E1B-93F4-D3329501B8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ACCB8F-4C7A-4AC5-A3AD-7FE88951D52B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" name="Rectangle 10"/>
          <p:cNvSpPr/>
          <p:nvPr/>
        </p:nvSpPr>
        <p:spPr>
          <a:xfrm>
            <a:off x="0" y="3860800"/>
            <a:ext cx="9144000" cy="1143000"/>
          </a:xfrm>
          <a:prstGeom prst="rect">
            <a:avLst/>
          </a:prstGeom>
          <a:solidFill>
            <a:srgbClr val="E32119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tangle 10"/>
          <p:cNvSpPr/>
          <p:nvPr/>
        </p:nvSpPr>
        <p:spPr>
          <a:xfrm>
            <a:off x="0" y="0"/>
            <a:ext cx="9144000" cy="400526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5035550"/>
            <a:ext cx="1535113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34925" y="6308725"/>
            <a:ext cx="43926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cs typeface="+mn-cs"/>
              </a:rPr>
              <a:t>basis </a:t>
            </a:r>
            <a:r>
              <a:rPr lang="nl-NL" sz="15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cs typeface="+mn-cs"/>
              </a:rPr>
              <a:t>&amp;</a:t>
            </a:r>
            <a:r>
              <a:rPr lang="nl-NL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cs typeface="+mn-cs"/>
              </a:rPr>
              <a:t> beleid organisatieadviseurs</a:t>
            </a:r>
          </a:p>
        </p:txBody>
      </p:sp>
      <p:sp>
        <p:nvSpPr>
          <p:cNvPr id="9" name="Rechthoek 8"/>
          <p:cNvSpPr/>
          <p:nvPr/>
        </p:nvSpPr>
        <p:spPr>
          <a:xfrm>
            <a:off x="141288" y="6308725"/>
            <a:ext cx="4032250" cy="73025"/>
          </a:xfrm>
          <a:prstGeom prst="rect">
            <a:avLst/>
          </a:prstGeom>
          <a:solidFill>
            <a:srgbClr val="E32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0" name="Rectangle 2"/>
          <p:cNvSpPr txBox="1">
            <a:spLocks/>
          </p:cNvSpPr>
          <p:nvPr/>
        </p:nvSpPr>
        <p:spPr>
          <a:xfrm>
            <a:off x="8618538" y="188913"/>
            <a:ext cx="533400" cy="381635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nl-NL" sz="2000" cap="small" dirty="0">
              <a:solidFill>
                <a:schemeClr val="bg1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07504" y="5085184"/>
            <a:ext cx="4608512" cy="936104"/>
          </a:xfrm>
          <a:noFill/>
        </p:spPr>
        <p:txBody>
          <a:bodyPr>
            <a:noAutofit/>
          </a:bodyPr>
          <a:lstStyle>
            <a:lvl1pPr marL="0" indent="0" algn="l" eaLnBrk="1" latinLnBrk="0" hangingPunct="1">
              <a:buNone/>
              <a:defRPr kumimoji="0" lang="nl-NL" sz="16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7" name="Rectangle 2"/>
          <p:cNvSpPr>
            <a:spLocks noGrp="1"/>
          </p:cNvSpPr>
          <p:nvPr>
            <p:ph type="ctrTitle"/>
          </p:nvPr>
        </p:nvSpPr>
        <p:spPr>
          <a:xfrm>
            <a:off x="131719" y="4077072"/>
            <a:ext cx="5279504" cy="792088"/>
          </a:xfrm>
          <a:noFill/>
        </p:spPr>
        <p:txBody>
          <a:bodyPr vert="horz"/>
          <a:lstStyle>
            <a:lvl1pPr algn="l" eaLnBrk="1" latinLnBrk="0" hangingPunct="1">
              <a:defRPr kumimoji="0" lang="nl-NL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nl-NL"/>
              <a:t>Klik om de stijl te bewerken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/>
          </a:p>
        </p:txBody>
      </p:sp>
      <p:sp>
        <p:nvSpPr>
          <p:cNvPr id="67" name="Rectangle 37"/>
          <p:cNvSpPr>
            <a:spLocks noGrp="1"/>
          </p:cNvSpPr>
          <p:nvPr>
            <p:ph type="body" sz="quarter" idx="25"/>
          </p:nvPr>
        </p:nvSpPr>
        <p:spPr>
          <a:xfrm>
            <a:off x="991040" y="5805264"/>
            <a:ext cx="7385304" cy="520824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eaLnBrk="1" latinLnBrk="0" hangingPunct="1">
              <a:buFontTx/>
              <a:buNone/>
              <a:defRPr kumimoji="0" lang="nl-NL" sz="1600"/>
            </a:lvl1pPr>
            <a:extLst/>
          </a:lstStyle>
          <a:p>
            <a:pPr lvl="0"/>
            <a:endParaRPr lang="nl-NL" dirty="0"/>
          </a:p>
        </p:txBody>
      </p:sp>
      <p:sp>
        <p:nvSpPr>
          <p:cNvPr id="69" name="Rectangle 37"/>
          <p:cNvSpPr>
            <a:spLocks noGrp="1"/>
          </p:cNvSpPr>
          <p:nvPr>
            <p:ph type="body" sz="quarter" idx="42"/>
          </p:nvPr>
        </p:nvSpPr>
        <p:spPr>
          <a:xfrm>
            <a:off x="991040" y="3177264"/>
            <a:ext cx="7385304" cy="520824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eaLnBrk="1" latinLnBrk="0" hangingPunct="1">
              <a:buFontTx/>
              <a:buNone/>
              <a:defRPr kumimoji="0" lang="nl-NL" sz="1600"/>
            </a:lvl1pPr>
            <a:extLst/>
          </a:lstStyle>
          <a:p>
            <a:pPr lvl="0"/>
            <a:endParaRPr lang="nl-NL" dirty="0"/>
          </a:p>
        </p:txBody>
      </p:sp>
      <p:sp>
        <p:nvSpPr>
          <p:cNvPr id="71" name="Rectangle 37"/>
          <p:cNvSpPr>
            <a:spLocks noGrp="1"/>
          </p:cNvSpPr>
          <p:nvPr>
            <p:ph type="body" sz="quarter" idx="44"/>
          </p:nvPr>
        </p:nvSpPr>
        <p:spPr>
          <a:xfrm>
            <a:off x="991040" y="2313264"/>
            <a:ext cx="7385304" cy="520824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eaLnBrk="1" latinLnBrk="0" hangingPunct="1">
              <a:buFontTx/>
              <a:buNone/>
              <a:defRPr kumimoji="0" lang="nl-NL" sz="1600"/>
            </a:lvl1pPr>
            <a:extLst/>
          </a:lstStyle>
          <a:p>
            <a:pPr lvl="0"/>
            <a:endParaRPr lang="nl-NL" dirty="0"/>
          </a:p>
        </p:txBody>
      </p:sp>
      <p:sp>
        <p:nvSpPr>
          <p:cNvPr id="73" name="Rectangle 37"/>
          <p:cNvSpPr>
            <a:spLocks noGrp="1"/>
          </p:cNvSpPr>
          <p:nvPr>
            <p:ph type="body" sz="quarter" idx="46"/>
          </p:nvPr>
        </p:nvSpPr>
        <p:spPr>
          <a:xfrm>
            <a:off x="997001" y="1459383"/>
            <a:ext cx="7385304" cy="520824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eaLnBrk="1" latinLnBrk="0" hangingPunct="1">
              <a:buFontTx/>
              <a:buNone/>
              <a:defRPr kumimoji="0" lang="nl-NL" sz="1600"/>
            </a:lvl1pPr>
            <a:extLst/>
          </a:lstStyle>
          <a:p>
            <a:pPr lvl="0"/>
            <a:endParaRPr lang="nl-NL" dirty="0"/>
          </a:p>
        </p:txBody>
      </p:sp>
      <p:sp>
        <p:nvSpPr>
          <p:cNvPr id="75" name="Rectangle 37"/>
          <p:cNvSpPr>
            <a:spLocks noGrp="1"/>
          </p:cNvSpPr>
          <p:nvPr>
            <p:ph type="body" sz="quarter" idx="48"/>
          </p:nvPr>
        </p:nvSpPr>
        <p:spPr>
          <a:xfrm>
            <a:off x="997605" y="602400"/>
            <a:ext cx="7385304" cy="520824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eaLnBrk="1" latinLnBrk="0" hangingPunct="1">
              <a:buFontTx/>
              <a:buNone/>
              <a:defRPr kumimoji="0" lang="nl-NL" sz="1600"/>
            </a:lvl1pPr>
            <a:extLst/>
          </a:lstStyle>
          <a:p>
            <a:pPr lvl="0"/>
            <a:endParaRPr lang="nl-NL" dirty="0"/>
          </a:p>
        </p:txBody>
      </p:sp>
      <p:sp>
        <p:nvSpPr>
          <p:cNvPr id="77" name="Rectangle 37"/>
          <p:cNvSpPr>
            <a:spLocks noGrp="1"/>
          </p:cNvSpPr>
          <p:nvPr>
            <p:ph type="body" sz="quarter" idx="50"/>
          </p:nvPr>
        </p:nvSpPr>
        <p:spPr>
          <a:xfrm>
            <a:off x="991040" y="4941264"/>
            <a:ext cx="7385304" cy="520824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eaLnBrk="1" latinLnBrk="0" hangingPunct="1">
              <a:buFontTx/>
              <a:buNone/>
              <a:defRPr kumimoji="0" lang="nl-NL" sz="1600"/>
            </a:lvl1pPr>
            <a:extLst/>
          </a:lstStyle>
          <a:p>
            <a:pPr lvl="0"/>
            <a:endParaRPr lang="nl-NL" dirty="0"/>
          </a:p>
        </p:txBody>
      </p:sp>
      <p:sp>
        <p:nvSpPr>
          <p:cNvPr id="79" name="Rectangle 37"/>
          <p:cNvSpPr>
            <a:spLocks noGrp="1"/>
          </p:cNvSpPr>
          <p:nvPr>
            <p:ph type="body" sz="quarter" idx="52"/>
          </p:nvPr>
        </p:nvSpPr>
        <p:spPr>
          <a:xfrm>
            <a:off x="991040" y="4041264"/>
            <a:ext cx="7385304" cy="520824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eaLnBrk="1" latinLnBrk="0" hangingPunct="1">
              <a:buFontTx/>
              <a:buNone/>
              <a:defRPr kumimoji="0" lang="nl-NL" sz="1600"/>
            </a:lvl1pPr>
            <a:extLst/>
          </a:lstStyle>
          <a:p>
            <a:pPr lvl="0"/>
            <a:endParaRPr lang="nl-NL" dirty="0"/>
          </a:p>
        </p:txBody>
      </p:sp>
      <p:sp>
        <p:nvSpPr>
          <p:cNvPr id="20" name="Rectangle 37"/>
          <p:cNvSpPr>
            <a:spLocks noGrp="1"/>
          </p:cNvSpPr>
          <p:nvPr>
            <p:ph type="body" sz="quarter" idx="54"/>
          </p:nvPr>
        </p:nvSpPr>
        <p:spPr>
          <a:xfrm>
            <a:off x="308082" y="2312304"/>
            <a:ext cx="685800" cy="520824"/>
          </a:xfrm>
          <a:solidFill>
            <a:srgbClr val="E32119"/>
          </a:solidFill>
        </p:spPr>
        <p:txBody>
          <a:bodyPr anchor="ctr">
            <a:normAutofit/>
          </a:bodyPr>
          <a:lstStyle>
            <a:lvl1pPr marL="0" indent="0" algn="ctr" eaLnBrk="1" latinLnBrk="0" hangingPunct="1">
              <a:buFontTx/>
              <a:buNone/>
              <a:defRPr kumimoji="0" lang="nl-NL" sz="16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21" name="Rectangle 37"/>
          <p:cNvSpPr>
            <a:spLocks noGrp="1"/>
          </p:cNvSpPr>
          <p:nvPr>
            <p:ph type="body" sz="quarter" idx="55"/>
          </p:nvPr>
        </p:nvSpPr>
        <p:spPr>
          <a:xfrm>
            <a:off x="305240" y="3176400"/>
            <a:ext cx="685800" cy="520824"/>
          </a:xfrm>
          <a:solidFill>
            <a:srgbClr val="E32119"/>
          </a:solidFill>
        </p:spPr>
        <p:txBody>
          <a:bodyPr anchor="ctr">
            <a:normAutofit/>
          </a:bodyPr>
          <a:lstStyle>
            <a:lvl1pPr marL="0" indent="0" algn="ctr" eaLnBrk="1" latinLnBrk="0" hangingPunct="1">
              <a:buFontTx/>
              <a:buNone/>
              <a:defRPr kumimoji="0" lang="nl-NL" sz="16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22" name="Rectangle 37"/>
          <p:cNvSpPr>
            <a:spLocks noGrp="1"/>
          </p:cNvSpPr>
          <p:nvPr>
            <p:ph type="body" sz="quarter" idx="56"/>
          </p:nvPr>
        </p:nvSpPr>
        <p:spPr>
          <a:xfrm>
            <a:off x="305523" y="4039930"/>
            <a:ext cx="685800" cy="520824"/>
          </a:xfrm>
          <a:solidFill>
            <a:srgbClr val="E32119"/>
          </a:solidFill>
        </p:spPr>
        <p:txBody>
          <a:bodyPr anchor="ctr">
            <a:normAutofit/>
          </a:bodyPr>
          <a:lstStyle>
            <a:lvl1pPr algn="ctr" eaLnBrk="1" latinLnBrk="0" hangingPunct="1">
              <a:buFontTx/>
              <a:buNone/>
              <a:defRPr kumimoji="0" lang="nl-NL" sz="16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23" name="Rectangle 37"/>
          <p:cNvSpPr>
            <a:spLocks noGrp="1"/>
          </p:cNvSpPr>
          <p:nvPr>
            <p:ph type="body" sz="quarter" idx="57"/>
          </p:nvPr>
        </p:nvSpPr>
        <p:spPr>
          <a:xfrm>
            <a:off x="307233" y="4941168"/>
            <a:ext cx="685800" cy="520824"/>
          </a:xfrm>
          <a:solidFill>
            <a:srgbClr val="E32119"/>
          </a:solidFill>
        </p:spPr>
        <p:txBody>
          <a:bodyPr anchor="ctr">
            <a:normAutofit/>
          </a:bodyPr>
          <a:lstStyle>
            <a:lvl1pPr marL="0" indent="0" algn="ctr" eaLnBrk="1" latinLnBrk="0" hangingPunct="1">
              <a:buFontTx/>
              <a:buNone/>
              <a:defRPr kumimoji="0" lang="nl-NL" sz="16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24" name="Rectangle 37"/>
          <p:cNvSpPr>
            <a:spLocks noGrp="1"/>
          </p:cNvSpPr>
          <p:nvPr>
            <p:ph type="body" sz="quarter" idx="58"/>
          </p:nvPr>
        </p:nvSpPr>
        <p:spPr>
          <a:xfrm>
            <a:off x="305523" y="5805264"/>
            <a:ext cx="685800" cy="520824"/>
          </a:xfrm>
          <a:solidFill>
            <a:srgbClr val="E32119"/>
          </a:solidFill>
        </p:spPr>
        <p:txBody>
          <a:bodyPr anchor="ctr">
            <a:normAutofit/>
          </a:bodyPr>
          <a:lstStyle>
            <a:lvl1pPr marL="0" indent="0" algn="ctr" eaLnBrk="1" latinLnBrk="0" hangingPunct="1">
              <a:buFontTx/>
              <a:buNone/>
              <a:defRPr kumimoji="0" lang="nl-NL" sz="16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25" name="Rectangle 37"/>
          <p:cNvSpPr>
            <a:spLocks noGrp="1"/>
          </p:cNvSpPr>
          <p:nvPr>
            <p:ph type="body" sz="quarter" idx="61"/>
          </p:nvPr>
        </p:nvSpPr>
        <p:spPr>
          <a:xfrm>
            <a:off x="315061" y="1459383"/>
            <a:ext cx="685800" cy="520824"/>
          </a:xfrm>
          <a:solidFill>
            <a:srgbClr val="E32119"/>
          </a:solidFill>
        </p:spPr>
        <p:txBody>
          <a:bodyPr anchor="ctr">
            <a:normAutofit/>
          </a:bodyPr>
          <a:lstStyle>
            <a:lvl1pPr marL="0" indent="0" algn="ctr" eaLnBrk="1" latinLnBrk="0" hangingPunct="1">
              <a:buFontTx/>
              <a:buNone/>
              <a:defRPr kumimoji="0" lang="nl-NL" sz="16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62"/>
          </p:nvPr>
        </p:nvSpPr>
        <p:spPr>
          <a:xfrm>
            <a:off x="315061" y="603754"/>
            <a:ext cx="685800" cy="520824"/>
          </a:xfrm>
          <a:solidFill>
            <a:srgbClr val="E32119"/>
          </a:solidFill>
        </p:spPr>
        <p:txBody>
          <a:bodyPr anchor="ctr">
            <a:normAutofit/>
          </a:bodyPr>
          <a:lstStyle>
            <a:lvl1pPr marL="0" indent="0" algn="ctr" eaLnBrk="1" latinLnBrk="0" hangingPunct="1">
              <a:buFontTx/>
              <a:buNone/>
              <a:defRPr kumimoji="0" lang="nl-NL" sz="16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Rectangle 6"/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A9C9A-4A44-419C-B1FD-FEF567212ED0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8" name="Rectangle 12"/>
          <p:cNvSpPr>
            <a:spLocks noGrp="1"/>
          </p:cNvSpPr>
          <p:nvPr>
            <p:ph type="ftr" sz="quarter" idx="6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468000"/>
          </a:xfrm>
          <a:solidFill>
            <a:srgbClr val="E32119"/>
          </a:solidFill>
        </p:spPr>
        <p:txBody>
          <a:bodyPr>
            <a:noAutofit/>
          </a:bodyPr>
          <a:lstStyle>
            <a:lvl1pPr eaLnBrk="1" latinLnBrk="0" hangingPunct="1">
              <a:buNone/>
              <a:defRPr kumimoji="0" lang="nl-NL" sz="2000" b="1" cap="sm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7200" cy="532859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Arial" pitchFamily="34" charset="0"/>
              <a:buChar char="•"/>
              <a:defRPr sz="1600" b="0"/>
            </a:lvl1pPr>
            <a:lvl2pPr>
              <a:lnSpc>
                <a:spcPct val="120000"/>
              </a:lnSpc>
              <a:buFont typeface="Arial" pitchFamily="34" charset="0"/>
              <a:buChar char="•"/>
              <a:defRPr sz="1600" b="0"/>
            </a:lvl2pPr>
            <a:lvl3pPr>
              <a:lnSpc>
                <a:spcPct val="120000"/>
              </a:lnSpc>
              <a:buFont typeface="Arial" pitchFamily="34" charset="0"/>
              <a:buChar char="•"/>
              <a:defRPr sz="1600" b="0"/>
            </a:lvl3pPr>
            <a:lvl4pPr>
              <a:lnSpc>
                <a:spcPct val="120000"/>
              </a:lnSpc>
              <a:buFont typeface="Arial" pitchFamily="34" charset="0"/>
              <a:buChar char="•"/>
              <a:defRPr sz="1600" b="0"/>
            </a:lvl4pPr>
            <a:lvl5pPr>
              <a:lnSpc>
                <a:spcPct val="120000"/>
              </a:lnSpc>
              <a:buFont typeface="Arial" pitchFamily="34" charset="0"/>
              <a:buChar char="•"/>
              <a:defRPr sz="1600" b="0"/>
            </a:lvl5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DC6C8-821E-4D24-AF72-B885B2989913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83624" cy="468000"/>
          </a:xfrm>
          <a:solidFill>
            <a:srgbClr val="E32119"/>
          </a:solidFill>
        </p:spPr>
        <p:txBody>
          <a:bodyPr>
            <a:noAutofit/>
          </a:bodyPr>
          <a:lstStyle>
            <a:lvl1pPr eaLnBrk="1" latinLnBrk="0" hangingPunct="1">
              <a:defRPr kumimoji="0" lang="nl-NL" sz="2000" b="1" cap="small" baseline="0" dirty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23654" y="1052736"/>
            <a:ext cx="3962400" cy="5328592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1052736"/>
            <a:ext cx="3962400" cy="5328592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9FDF2-DB38-4A12-A45D-692F08120F59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7" name="Rectangle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: 2 links, 1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dirty="0"/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83624" cy="468000"/>
          </a:xfrm>
          <a:solidFill>
            <a:srgbClr val="E32119"/>
          </a:solidFill>
        </p:spPr>
        <p:txBody>
          <a:bodyPr>
            <a:noAutofit/>
          </a:bodyPr>
          <a:lstStyle>
            <a:lvl1pPr eaLnBrk="1" latinLnBrk="0" hangingPunct="1">
              <a:defRPr kumimoji="0" lang="nl-NL" sz="2000" b="1" cap="small" baseline="0" dirty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Rectangle 11"/>
          <p:cNvSpPr>
            <a:spLocks noGrp="1"/>
          </p:cNvSpPr>
          <p:nvPr>
            <p:ph sz="quarter" idx="17"/>
          </p:nvPr>
        </p:nvSpPr>
        <p:spPr>
          <a:xfrm>
            <a:off x="323528" y="1052736"/>
            <a:ext cx="8058472" cy="2592288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9"/>
          </p:nvPr>
        </p:nvSpPr>
        <p:spPr>
          <a:xfrm>
            <a:off x="323528" y="3789040"/>
            <a:ext cx="8058472" cy="2592288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71B6A-BA08-48D0-BD75-337D828DE2FD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7" name="Rectangle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: 1 links, 2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83624" cy="468000"/>
          </a:xfrm>
          <a:solidFill>
            <a:srgbClr val="E32119"/>
          </a:solidFill>
        </p:spPr>
        <p:txBody>
          <a:bodyPr>
            <a:noAutofit/>
          </a:bodyPr>
          <a:lstStyle>
            <a:lvl1pPr eaLnBrk="1" latinLnBrk="0" hangingPunct="1">
              <a:defRPr kumimoji="0" lang="nl-NL" sz="2000" b="1" cap="small" baseline="0" dirty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23654" y="1052736"/>
            <a:ext cx="3962400" cy="5328592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1052736"/>
            <a:ext cx="3962400" cy="2592288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789040"/>
            <a:ext cx="3965448" cy="2592288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48991-A457-4E51-B7E4-335FFD2C4809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8" name="Rectangle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: 1 boven, 2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468000"/>
          </a:xfrm>
          <a:solidFill>
            <a:srgbClr val="E32119"/>
          </a:solidFill>
        </p:spPr>
        <p:txBody>
          <a:bodyPr>
            <a:noAutofit/>
          </a:bodyPr>
          <a:lstStyle>
            <a:lvl1pPr eaLnBrk="1" latinLnBrk="0" hangingPunct="1">
              <a:defRPr kumimoji="0" lang="nl-NL" sz="2000" b="1" cap="small" baseline="0" dirty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14272" y="1052736"/>
            <a:ext cx="8074152" cy="2592288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789040"/>
            <a:ext cx="3965448" cy="2592288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789039"/>
            <a:ext cx="3965448" cy="2592289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5A5B5-19D6-4298-A426-5B99FCFC7307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8" name="Rectangle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Rectangle 11"/>
          <p:cNvSpPr>
            <a:spLocks noGrp="1"/>
          </p:cNvSpPr>
          <p:nvPr>
            <p:ph sz="quarter" idx="17"/>
          </p:nvPr>
        </p:nvSpPr>
        <p:spPr>
          <a:xfrm>
            <a:off x="301752" y="3789040"/>
            <a:ext cx="3965448" cy="2592288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6" name="Rectangle 11"/>
          <p:cNvSpPr>
            <a:spLocks noGrp="1"/>
          </p:cNvSpPr>
          <p:nvPr>
            <p:ph sz="quarter" idx="21"/>
          </p:nvPr>
        </p:nvSpPr>
        <p:spPr>
          <a:xfrm>
            <a:off x="4416552" y="3789039"/>
            <a:ext cx="3965448" cy="2592289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7" name="Rectangle 11"/>
          <p:cNvSpPr>
            <a:spLocks noGrp="1"/>
          </p:cNvSpPr>
          <p:nvPr>
            <p:ph sz="quarter" idx="22"/>
          </p:nvPr>
        </p:nvSpPr>
        <p:spPr>
          <a:xfrm>
            <a:off x="308176" y="1052736"/>
            <a:ext cx="3965448" cy="2592288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8" name="Rectangle 11"/>
          <p:cNvSpPr>
            <a:spLocks noGrp="1"/>
          </p:cNvSpPr>
          <p:nvPr>
            <p:ph sz="quarter" idx="23"/>
          </p:nvPr>
        </p:nvSpPr>
        <p:spPr>
          <a:xfrm>
            <a:off x="4422976" y="1052735"/>
            <a:ext cx="3965448" cy="2592289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extLst/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468000"/>
          </a:xfrm>
          <a:solidFill>
            <a:srgbClr val="E32119"/>
          </a:solidFill>
        </p:spPr>
        <p:txBody>
          <a:bodyPr>
            <a:noAutofit/>
          </a:bodyPr>
          <a:lstStyle>
            <a:lvl1pPr eaLnBrk="1" latinLnBrk="0" hangingPunct="1">
              <a:defRPr kumimoji="0" lang="nl-NL" sz="2000" b="1" cap="small" baseline="0" dirty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23857-48E1-490F-B03C-E61990384D9B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2"/>
          <p:cNvSpPr>
            <a:spLocks noChangeArrowheads="1"/>
          </p:cNvSpPr>
          <p:nvPr/>
        </p:nvSpPr>
        <p:spPr bwMode="auto">
          <a:xfrm>
            <a:off x="395288" y="1557338"/>
            <a:ext cx="5256212" cy="2652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1084263">
              <a:tabLst>
                <a:tab pos="218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4263">
              <a:tabLst>
                <a:tab pos="218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4263">
              <a:tabLst>
                <a:tab pos="218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4263">
              <a:tabLst>
                <a:tab pos="218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4263">
              <a:tabLst>
                <a:tab pos="218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4263" eaLnBrk="0" fontAlgn="base" hangingPunct="0">
              <a:spcBef>
                <a:spcPct val="0"/>
              </a:spcBef>
              <a:spcAft>
                <a:spcPct val="0"/>
              </a:spcAft>
              <a:tabLst>
                <a:tab pos="218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4263" eaLnBrk="0" fontAlgn="base" hangingPunct="0">
              <a:spcBef>
                <a:spcPct val="0"/>
              </a:spcBef>
              <a:spcAft>
                <a:spcPct val="0"/>
              </a:spcAft>
              <a:tabLst>
                <a:tab pos="218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4263" eaLnBrk="0" fontAlgn="base" hangingPunct="0">
              <a:spcBef>
                <a:spcPct val="0"/>
              </a:spcBef>
              <a:spcAft>
                <a:spcPct val="0"/>
              </a:spcAft>
              <a:tabLst>
                <a:tab pos="218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4263" eaLnBrk="0" fontAlgn="base" hangingPunct="0">
              <a:spcBef>
                <a:spcPct val="0"/>
              </a:spcBef>
              <a:spcAft>
                <a:spcPct val="0"/>
              </a:spcAft>
              <a:tabLst>
                <a:tab pos="21875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ts val="438"/>
              </a:spcBef>
              <a:defRPr/>
            </a:pPr>
            <a:endParaRPr lang="nl-NL" altLang="nl-NL" sz="1000" b="1" dirty="0">
              <a:latin typeface="Verdana" panose="020B0604030504040204" pitchFamily="34" charset="0"/>
              <a:cs typeface="+mn-cs"/>
            </a:endParaRPr>
          </a:p>
          <a:p>
            <a:pPr>
              <a:lnSpc>
                <a:spcPct val="120000"/>
              </a:lnSpc>
              <a:spcBef>
                <a:spcPts val="438"/>
              </a:spcBef>
              <a:defRPr/>
            </a:pPr>
            <a:r>
              <a:rPr lang="nl-NL" altLang="nl-NL" sz="1600" dirty="0" err="1">
                <a:latin typeface="Verdana" panose="020B0604030504040204" pitchFamily="34" charset="0"/>
                <a:cs typeface="+mn-cs"/>
              </a:rPr>
              <a:t>Odenveltlaan</a:t>
            </a:r>
            <a:r>
              <a:rPr lang="nl-NL" altLang="nl-NL" sz="1600" dirty="0">
                <a:latin typeface="Verdana" panose="020B0604030504040204" pitchFamily="34" charset="0"/>
                <a:cs typeface="+mn-cs"/>
              </a:rPr>
              <a:t> 4 A</a:t>
            </a:r>
          </a:p>
          <a:p>
            <a:pPr>
              <a:lnSpc>
                <a:spcPct val="120000"/>
              </a:lnSpc>
              <a:spcBef>
                <a:spcPts val="438"/>
              </a:spcBef>
              <a:defRPr/>
            </a:pPr>
            <a:r>
              <a:rPr lang="nl-NL" altLang="nl-NL" sz="1600" dirty="0">
                <a:latin typeface="Verdana" panose="020B0604030504040204" pitchFamily="34" charset="0"/>
                <a:cs typeface="+mn-cs"/>
              </a:rPr>
              <a:t>3451 ZN  VLEUTEN</a:t>
            </a:r>
          </a:p>
          <a:p>
            <a:pPr>
              <a:lnSpc>
                <a:spcPct val="120000"/>
              </a:lnSpc>
              <a:spcBef>
                <a:spcPts val="438"/>
              </a:spcBef>
              <a:defRPr/>
            </a:pPr>
            <a:endParaRPr lang="nl-NL" altLang="nl-NL" sz="1600" dirty="0">
              <a:latin typeface="Verdana" panose="020B0604030504040204" pitchFamily="34" charset="0"/>
              <a:cs typeface="+mn-cs"/>
            </a:endParaRPr>
          </a:p>
          <a:p>
            <a:pPr>
              <a:lnSpc>
                <a:spcPct val="120000"/>
              </a:lnSpc>
              <a:spcBef>
                <a:spcPts val="438"/>
              </a:spcBef>
              <a:defRPr/>
            </a:pPr>
            <a:r>
              <a:rPr lang="nl-NL" altLang="nl-NL" sz="1600" dirty="0">
                <a:latin typeface="Verdana" panose="020B0604030504040204" pitchFamily="34" charset="0"/>
                <a:cs typeface="+mn-cs"/>
              </a:rPr>
              <a:t>Telefoonnummer: 	030 2331272</a:t>
            </a:r>
          </a:p>
          <a:p>
            <a:pPr>
              <a:lnSpc>
                <a:spcPct val="120000"/>
              </a:lnSpc>
              <a:spcBef>
                <a:spcPts val="438"/>
              </a:spcBef>
              <a:defRPr/>
            </a:pPr>
            <a:r>
              <a:rPr lang="nl-NL" altLang="nl-NL" sz="1600" dirty="0">
                <a:latin typeface="Verdana" panose="020B0604030504040204" pitchFamily="34" charset="0"/>
                <a:cs typeface="+mn-cs"/>
              </a:rPr>
              <a:t>E-mailadres:     	info@basisenbeleid.nl</a:t>
            </a:r>
          </a:p>
          <a:p>
            <a:pPr>
              <a:lnSpc>
                <a:spcPct val="120000"/>
              </a:lnSpc>
              <a:spcBef>
                <a:spcPts val="438"/>
              </a:spcBef>
              <a:defRPr/>
            </a:pPr>
            <a:r>
              <a:rPr lang="nl-NL" altLang="nl-NL" sz="1600" dirty="0">
                <a:latin typeface="Verdana" panose="020B0604030504040204" pitchFamily="34" charset="0"/>
                <a:cs typeface="+mn-cs"/>
              </a:rPr>
              <a:t>Website:	</a:t>
            </a:r>
            <a:r>
              <a:rPr lang="nl-NL" altLang="nl-NL" sz="1600" b="1" dirty="0">
                <a:solidFill>
                  <a:srgbClr val="E32119"/>
                </a:solidFill>
                <a:latin typeface="Verdana" panose="020B0604030504040204" pitchFamily="34" charset="0"/>
                <a:cs typeface="+mn-cs"/>
              </a:rPr>
              <a:t>basisenbeleid.nl</a:t>
            </a:r>
            <a:r>
              <a:rPr lang="nl-NL" altLang="nl-NL" sz="1600" dirty="0">
                <a:latin typeface="Verdana" panose="020B0604030504040204" pitchFamily="34" charset="0"/>
                <a:cs typeface="+mn-cs"/>
              </a:rPr>
              <a:t>         		</a:t>
            </a:r>
            <a:endParaRPr lang="nl-NL" altLang="nl-NL" sz="1600" b="1" dirty="0">
              <a:solidFill>
                <a:srgbClr val="E32119"/>
              </a:solidFill>
              <a:latin typeface="Verdana" panose="020B0604030504040204" pitchFamily="34" charset="0"/>
              <a:cs typeface="+mn-cs"/>
            </a:endParaRPr>
          </a:p>
        </p:txBody>
      </p:sp>
      <p:sp>
        <p:nvSpPr>
          <p:cNvPr id="3" name="Tekstvak 2"/>
          <p:cNvSpPr txBox="1"/>
          <p:nvPr/>
        </p:nvSpPr>
        <p:spPr>
          <a:xfrm rot="5400000">
            <a:off x="8116888" y="887413"/>
            <a:ext cx="15795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400" cap="small" dirty="0">
                <a:solidFill>
                  <a:schemeClr val="bg1"/>
                </a:solidFill>
                <a:latin typeface="Verdana" pitchFamily="34" charset="0"/>
                <a:cs typeface="+mn-cs"/>
              </a:rPr>
              <a:t>Colofon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04800" y="385763"/>
            <a:ext cx="8078788" cy="468312"/>
          </a:xfrm>
          <a:prstGeom prst="rect">
            <a:avLst/>
          </a:prstGeom>
          <a:solidFill>
            <a:srgbClr val="E32119"/>
          </a:solidFill>
        </p:spPr>
        <p:txBody>
          <a:bodyPr/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nl-NL" sz="2000" b="1" cap="small" dirty="0">
                <a:solidFill>
                  <a:schemeClr val="bg1"/>
                </a:solidFill>
                <a:latin typeface="Verdana" pitchFamily="34" charset="0"/>
                <a:cs typeface="+mn-cs"/>
              </a:rPr>
              <a:t>basis </a:t>
            </a:r>
            <a:r>
              <a:rPr lang="nl-NL" sz="1700" b="1" dirty="0">
                <a:solidFill>
                  <a:schemeClr val="bg1"/>
                </a:solidFill>
                <a:latin typeface="Verdana" pitchFamily="34" charset="0"/>
                <a:cs typeface="+mn-cs"/>
              </a:rPr>
              <a:t>&amp;</a:t>
            </a:r>
            <a:r>
              <a:rPr lang="nl-NL" sz="2000" b="1" cap="small" dirty="0">
                <a:solidFill>
                  <a:schemeClr val="bg1"/>
                </a:solidFill>
                <a:latin typeface="Verdana" pitchFamily="34" charset="0"/>
                <a:cs typeface="+mn-cs"/>
              </a:rPr>
              <a:t> beleid organisatieadviseurs </a:t>
            </a:r>
            <a:r>
              <a:rPr lang="nl-NL" sz="2000" b="1" cap="small" dirty="0" err="1">
                <a:solidFill>
                  <a:schemeClr val="bg1"/>
                </a:solidFill>
                <a:latin typeface="Verdana" pitchFamily="34" charset="0"/>
                <a:cs typeface="+mn-cs"/>
              </a:rPr>
              <a:t>b.v</a:t>
            </a:r>
            <a:r>
              <a:rPr lang="nl-NL" sz="2000" b="1" cap="small" dirty="0">
                <a:solidFill>
                  <a:schemeClr val="bg1"/>
                </a:solidFill>
                <a:latin typeface="Verdana" pitchFamily="34" charset="0"/>
                <a:cs typeface="+mn-cs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325" y="3214688"/>
            <a:ext cx="1728788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Afbeelding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9825" y="4675188"/>
            <a:ext cx="1785938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Afbeelding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4652963"/>
            <a:ext cx="1798637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Afbeelding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6325" y="4654550"/>
            <a:ext cx="1728788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3775" y="0"/>
            <a:ext cx="5334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8538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 bwMode="auto">
          <a:xfrm>
            <a:off x="304800" y="3810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modelstijlen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en-US" altLang="nl-NL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3851275" y="6453188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nl-NL" sz="800">
                <a:latin typeface="Verdana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2A01EA31-D7CF-4A0D-94C4-14AC29E63A4F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5867400" y="6453188"/>
            <a:ext cx="2509838" cy="30480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nl-NL" sz="800">
                <a:solidFill>
                  <a:sysClr val="windowText" lastClr="000000"/>
                </a:solidFill>
                <a:latin typeface="Verdana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423275" y="6003925"/>
            <a:ext cx="7207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60" r:id="rId9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lang="nl-NL" sz="2400" cap="small">
          <a:solidFill>
            <a:schemeClr val="bg1"/>
          </a:solidFill>
          <a:latin typeface="Verdana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anose="020B0604030504040204" pitchFamily="34" charset="0"/>
        </a:defRPr>
      </a:lvl9pPr>
      <a:extLst/>
    </p:titleStyle>
    <p:bodyStyle>
      <a:lvl1pPr marL="349250" indent="-349250" algn="l" rtl="0" fontAlgn="base">
        <a:lnSpc>
          <a:spcPct val="120000"/>
        </a:lnSpc>
        <a:spcBef>
          <a:spcPct val="20000"/>
        </a:spcBef>
        <a:spcAft>
          <a:spcPct val="0"/>
        </a:spcAft>
        <a:buSzPct val="120000"/>
        <a:buFont typeface="Arial" charset="0"/>
        <a:defRPr lang="nl-NL" sz="16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06438" indent="-357188" algn="l" rtl="0" fontAlgn="base">
        <a:lnSpc>
          <a:spcPct val="12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nl-NL" sz="16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074738" indent="-368300" algn="l" rtl="0" fontAlgn="base">
        <a:lnSpc>
          <a:spcPct val="12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nl-NL" sz="16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433513" indent="-358775" algn="l" rtl="0" fontAlgn="base">
        <a:lnSpc>
          <a:spcPct val="12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nl-NL" sz="16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790700" indent="-357188" algn="l" rtl="0" fontAlgn="base">
        <a:lnSpc>
          <a:spcPct val="12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nl-NL" sz="16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endParaRPr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468313"/>
          </a:xfrm>
        </p:spPr>
        <p:txBody>
          <a:bodyPr/>
          <a:lstStyle/>
          <a:p>
            <a:pPr marL="0" indent="0"/>
            <a:r>
              <a:rPr cap="none" dirty="0"/>
              <a:t>VOORSTEL VOOR WERKWIJZE VOLGENDE FASE:</a:t>
            </a:r>
          </a:p>
        </p:txBody>
      </p:sp>
      <p:sp>
        <p:nvSpPr>
          <p:cNvPr id="38916" name="Tijdelijke aanduiding voor dianummer 5"/>
          <p:cNvSpPr>
            <a:spLocks noGrp="1"/>
          </p:cNvSpPr>
          <p:nvPr>
            <p:ph type="sldNum" sz="quarter" idx="16"/>
          </p:nvPr>
        </p:nvSpPr>
        <p:spPr bwMode="auto">
          <a:xfrm>
            <a:off x="5867400" y="6467475"/>
            <a:ext cx="2509838" cy="304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DC2EA42-FE01-42C4-A0CB-71240A78E7F0}" type="slidenum">
              <a:rPr smtClean="0">
                <a:solidFill>
                  <a:srgbClr val="000000"/>
                </a:solidFill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Afgeronde rechthoek 8"/>
          <p:cNvSpPr/>
          <p:nvPr/>
        </p:nvSpPr>
        <p:spPr>
          <a:xfrm>
            <a:off x="693738" y="1606550"/>
            <a:ext cx="1296987" cy="17764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85344" tIns="85344" rIns="85344" bIns="85344" spcCol="1270"/>
          <a:lstStyle/>
          <a:p>
            <a:pPr marL="114300" lvl="1" indent="-114300" defTabSz="533400" eaLnBrk="0" hangingPunct="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nl-NL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spectus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405375D7-EA8B-46E6-822A-43FFB7F435F7}" vid="{C491E5F3-D3AE-4464-AE8D-07775F690A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Basis en Beleid</Template>
  <TotalTime>0</TotalTime>
  <Words>8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Prospectus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DUURZAME INZETBAARHEID BIJ  SATURN PETCARE </dc:title>
  <dc:subject/>
  <dc:creator/>
  <cp:keywords/>
  <dc:description/>
  <cp:lastModifiedBy/>
  <cp:revision>2</cp:revision>
  <dcterms:created xsi:type="dcterms:W3CDTF">2017-03-02T10:37:56Z</dcterms:created>
  <dcterms:modified xsi:type="dcterms:W3CDTF">2020-12-04T15:21:56Z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