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560" r:id="rId2"/>
    <p:sldId id="1585" r:id="rId3"/>
    <p:sldId id="158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6FDA3-D534-4910-AD18-0B5F418B9C87}" v="1" dt="2020-06-26T13:05:24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 Timmers" userId="9f51fbff-b338-4154-bdc5-d11efc227277" providerId="ADAL" clId="{2D96FDA3-D534-4910-AD18-0B5F418B9C87}"/>
    <pc:docChg chg="undo custSel modSld">
      <pc:chgData name="Bas Timmers" userId="9f51fbff-b338-4154-bdc5-d11efc227277" providerId="ADAL" clId="{2D96FDA3-D534-4910-AD18-0B5F418B9C87}" dt="2020-06-26T13:06:10.947" v="23" actId="478"/>
      <pc:docMkLst>
        <pc:docMk/>
      </pc:docMkLst>
      <pc:sldChg chg="delSp mod">
        <pc:chgData name="Bas Timmers" userId="9f51fbff-b338-4154-bdc5-d11efc227277" providerId="ADAL" clId="{2D96FDA3-D534-4910-AD18-0B5F418B9C87}" dt="2020-06-26T13:04:44.819" v="1" actId="478"/>
        <pc:sldMkLst>
          <pc:docMk/>
          <pc:sldMk cId="1400952164" sldId="1560"/>
        </pc:sldMkLst>
        <pc:picChg chg="del">
          <ac:chgData name="Bas Timmers" userId="9f51fbff-b338-4154-bdc5-d11efc227277" providerId="ADAL" clId="{2D96FDA3-D534-4910-AD18-0B5F418B9C87}" dt="2020-06-26T13:04:44.819" v="1" actId="478"/>
          <ac:picMkLst>
            <pc:docMk/>
            <pc:sldMk cId="1400952164" sldId="1560"/>
            <ac:picMk id="6" creationId="{3850C0EF-C24E-466D-8E35-46F1564E34AC}"/>
          </ac:picMkLst>
        </pc:picChg>
        <pc:picChg chg="del">
          <ac:chgData name="Bas Timmers" userId="9f51fbff-b338-4154-bdc5-d11efc227277" providerId="ADAL" clId="{2D96FDA3-D534-4910-AD18-0B5F418B9C87}" dt="2020-06-26T13:04:44.819" v="1" actId="478"/>
          <ac:picMkLst>
            <pc:docMk/>
            <pc:sldMk cId="1400952164" sldId="1560"/>
            <ac:picMk id="41" creationId="{D99D9767-6E6E-4004-B4F7-CF4B3F9A707A}"/>
          </ac:picMkLst>
        </pc:picChg>
        <pc:picChg chg="del">
          <ac:chgData name="Bas Timmers" userId="9f51fbff-b338-4154-bdc5-d11efc227277" providerId="ADAL" clId="{2D96FDA3-D534-4910-AD18-0B5F418B9C87}" dt="2020-06-26T13:04:44.819" v="1" actId="478"/>
          <ac:picMkLst>
            <pc:docMk/>
            <pc:sldMk cId="1400952164" sldId="1560"/>
            <ac:picMk id="43" creationId="{4BAB1A89-6153-415A-B11B-7FC555A23470}"/>
          </ac:picMkLst>
        </pc:picChg>
        <pc:picChg chg="del">
          <ac:chgData name="Bas Timmers" userId="9f51fbff-b338-4154-bdc5-d11efc227277" providerId="ADAL" clId="{2D96FDA3-D534-4910-AD18-0B5F418B9C87}" dt="2020-06-26T13:04:41.924" v="0" actId="478"/>
          <ac:picMkLst>
            <pc:docMk/>
            <pc:sldMk cId="1400952164" sldId="1560"/>
            <ac:picMk id="44" creationId="{BE0B4D64-12AE-4DF9-9066-7950B3E88CA6}"/>
          </ac:picMkLst>
        </pc:picChg>
        <pc:cxnChg chg="del">
          <ac:chgData name="Bas Timmers" userId="9f51fbff-b338-4154-bdc5-d11efc227277" providerId="ADAL" clId="{2D96FDA3-D534-4910-AD18-0B5F418B9C87}" dt="2020-06-26T13:04:44.819" v="1" actId="478"/>
          <ac:cxnSpMkLst>
            <pc:docMk/>
            <pc:sldMk cId="1400952164" sldId="1560"/>
            <ac:cxnSpMk id="42" creationId="{C40F447C-33FD-4B72-8CA9-E33547381CE2}"/>
          </ac:cxnSpMkLst>
        </pc:cxnChg>
      </pc:sldChg>
      <pc:sldChg chg="delSp mod">
        <pc:chgData name="Bas Timmers" userId="9f51fbff-b338-4154-bdc5-d11efc227277" providerId="ADAL" clId="{2D96FDA3-D534-4910-AD18-0B5F418B9C87}" dt="2020-06-26T13:05:52.485" v="20" actId="478"/>
        <pc:sldMkLst>
          <pc:docMk/>
          <pc:sldMk cId="2470243358" sldId="1573"/>
        </pc:sldMkLst>
        <pc:picChg chg="del">
          <ac:chgData name="Bas Timmers" userId="9f51fbff-b338-4154-bdc5-d11efc227277" providerId="ADAL" clId="{2D96FDA3-D534-4910-AD18-0B5F418B9C87}" dt="2020-06-26T13:05:52.485" v="20" actId="478"/>
          <ac:picMkLst>
            <pc:docMk/>
            <pc:sldMk cId="2470243358" sldId="1573"/>
            <ac:picMk id="14" creationId="{1F881951-81C1-4140-83C2-8273B600C6B6}"/>
          </ac:picMkLst>
        </pc:picChg>
      </pc:sldChg>
      <pc:sldChg chg="delSp mod">
        <pc:chgData name="Bas Timmers" userId="9f51fbff-b338-4154-bdc5-d11efc227277" providerId="ADAL" clId="{2D96FDA3-D534-4910-AD18-0B5F418B9C87}" dt="2020-06-26T13:05:04.681" v="11" actId="478"/>
        <pc:sldMkLst>
          <pc:docMk/>
          <pc:sldMk cId="1540007842" sldId="1575"/>
        </pc:sldMkLst>
        <pc:picChg chg="del">
          <ac:chgData name="Bas Timmers" userId="9f51fbff-b338-4154-bdc5-d11efc227277" providerId="ADAL" clId="{2D96FDA3-D534-4910-AD18-0B5F418B9C87}" dt="2020-06-26T13:05:04.681" v="11" actId="478"/>
          <ac:picMkLst>
            <pc:docMk/>
            <pc:sldMk cId="1540007842" sldId="1575"/>
            <ac:picMk id="7" creationId="{B315E3C2-70BB-47D9-806D-7FD934A427E3}"/>
          </ac:picMkLst>
        </pc:picChg>
      </pc:sldChg>
      <pc:sldChg chg="delSp mod">
        <pc:chgData name="Bas Timmers" userId="9f51fbff-b338-4154-bdc5-d11efc227277" providerId="ADAL" clId="{2D96FDA3-D534-4910-AD18-0B5F418B9C87}" dt="2020-06-26T13:05:41.874" v="19" actId="478"/>
        <pc:sldMkLst>
          <pc:docMk/>
          <pc:sldMk cId="102600711" sldId="1576"/>
        </pc:sldMkLst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16" creationId="{F6FB8244-068B-40A3-A253-3083CDF5188F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17" creationId="{9AE8314D-FDD7-429F-877E-E202B7F630FB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18" creationId="{D96E4C49-7A55-4883-A3A1-497C170C187C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19" creationId="{21AF251C-24E7-4EA7-AAF4-2901C5275C42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20" creationId="{A3ECF081-D771-4C02-B5CA-D7D61C8A45FC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21" creationId="{964D4A94-B20A-4045-AFF6-840B5A1EA334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22" creationId="{81296E73-B5D9-40EA-B65C-E930E98EF753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23" creationId="{CC63583B-0760-4BCD-BD9B-97E94B2C530D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24" creationId="{34E08B46-D537-46F2-9E8C-9CDB72F84B5C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25" creationId="{9E7510F2-8A07-4CCA-AA03-E33EB8FC2935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26" creationId="{59FE6D64-A06F-498E-A52D-122182669E31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27" creationId="{768C081B-1425-4824-948B-6B59994008AD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28" creationId="{4CCCF1C0-6EFE-40BB-BBCC-6D77D0B1426B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29" creationId="{4A051C07-02F8-44BF-8D37-30709D9C7875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30" creationId="{8C0063DD-98DE-4988-8224-6D4E5E2608EF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31" creationId="{CE1D7C98-F548-4218-A34C-3AFF45DFAE5D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32" creationId="{704492A6-74BD-4B0C-92DC-7A167D804B0F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33" creationId="{6583CEC7-7189-4CC6-A190-541736FF0A27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36" creationId="{93E353AA-2015-4CDA-9584-35417F0DFFA8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37" creationId="{CEAEF03B-106D-43C3-86DB-B2A5C37D519B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39" creationId="{31FF7760-141E-4921-B4EC-03FA224428F2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40" creationId="{0067D22C-69E1-48C6-A092-C1DCF74EDFA6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44" creationId="{D1E67E82-0177-4E47-B48E-CA5C3FD562F9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45" creationId="{B23A9281-B4FE-41BF-A828-4862699E3E0B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46" creationId="{FB522E59-C94A-409D-B61D-5AFDAAC4E357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47" creationId="{A8452E6E-9745-415F-8C97-F36432606800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48" creationId="{5AFD9A3B-CA10-4BE8-A144-16998EA030D1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49" creationId="{1FC53B6F-7814-4B41-B837-15EFEADE11D8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50" creationId="{2C748B3C-27FF-4C3C-A17E-5A18FD54D87F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51" creationId="{1BDF50F2-4353-486D-935A-B29C5AE1FBF1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52" creationId="{F0D339DD-722C-4751-A82C-D77007CA39F8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53" creationId="{BAB21690-FA55-4A3D-A55D-64C230451E84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54" creationId="{FF747DBD-13D2-45F7-9A5F-183F15082AFF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55" creationId="{B2B210BD-EBB5-4856-A38E-C60225C50B8F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56" creationId="{6867590C-81BB-4D76-BD5E-4416BBE419BB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57" creationId="{D3DE3D5C-9FC9-4F90-9345-11D540605E09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58" creationId="{C3F41D7A-A898-4218-BE8A-5EF5C7F4F817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59" creationId="{C5528427-BBC1-4BF3-9E57-0CDE63F7FC4B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60" creationId="{857E38FC-5AB4-42B2-A2C1-C12CD36E097B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61" creationId="{C3610331-970B-46F8-8314-88D4BCD4B092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62" creationId="{3D8CCD53-1B47-43CD-B9EB-C90CC9D2B6BF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63" creationId="{3E132600-95B7-4801-AB48-209282FE2F5C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64" creationId="{8306E17B-31F0-49CC-8225-FAD7B8D49AF6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65" creationId="{C2BA630C-B189-472A-89A9-D2B63A14390C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66" creationId="{1390A49A-1C7D-47ED-909F-CC4B16B8FA03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67" creationId="{84A00C22-C193-457B-9FFA-4422270174B0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68" creationId="{2A10E19B-91ED-4011-A44D-3F3E7B8E795B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69" creationId="{62E6F57A-9520-4942-9F8F-F46DC56DCFB4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70" creationId="{8A866310-13B2-4510-8E25-7B638B56291B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71" creationId="{22FDD4AF-7FC2-4DBB-B05D-A64F6FD24AE8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72" creationId="{F33E40EA-E90B-421A-B284-0105F2F3DB23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73" creationId="{100F9425-A34C-4E4B-9DD8-67B7017A0F7C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74" creationId="{1F9F878B-125A-4722-AE9C-07243AF189F9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75" creationId="{5D9352CC-6B81-4156-818A-0439F8A4A693}"/>
          </ac:spMkLst>
        </pc:spChg>
        <pc:spChg chg="del">
          <ac:chgData name="Bas Timmers" userId="9f51fbff-b338-4154-bdc5-d11efc227277" providerId="ADAL" clId="{2D96FDA3-D534-4910-AD18-0B5F418B9C87}" dt="2020-06-26T13:05:41.874" v="19" actId="478"/>
          <ac:spMkLst>
            <pc:docMk/>
            <pc:sldMk cId="102600711" sldId="1576"/>
            <ac:spMk id="76" creationId="{BBE9BA63-9C32-4BB2-96B6-4F2C08C6782E}"/>
          </ac:spMkLst>
        </pc:spChg>
        <pc:picChg chg="del">
          <ac:chgData name="Bas Timmers" userId="9f51fbff-b338-4154-bdc5-d11efc227277" providerId="ADAL" clId="{2D96FDA3-D534-4910-AD18-0B5F418B9C87}" dt="2020-06-26T13:05:41.874" v="19" actId="478"/>
          <ac:picMkLst>
            <pc:docMk/>
            <pc:sldMk cId="102600711" sldId="1576"/>
            <ac:picMk id="15" creationId="{9F24B18B-98F5-473D-84A9-4926FC14C0FC}"/>
          </ac:picMkLst>
        </pc:picChg>
      </pc:sldChg>
      <pc:sldChg chg="addSp delSp mod">
        <pc:chgData name="Bas Timmers" userId="9f51fbff-b338-4154-bdc5-d11efc227277" providerId="ADAL" clId="{2D96FDA3-D534-4910-AD18-0B5F418B9C87}" dt="2020-06-26T13:04:59.918" v="10" actId="478"/>
        <pc:sldMkLst>
          <pc:docMk/>
          <pc:sldMk cId="2260192868" sldId="1581"/>
        </pc:sldMkLst>
        <pc:picChg chg="add del">
          <ac:chgData name="Bas Timmers" userId="9f51fbff-b338-4154-bdc5-d11efc227277" providerId="ADAL" clId="{2D96FDA3-D534-4910-AD18-0B5F418B9C87}" dt="2020-06-26T13:04:59.918" v="10" actId="478"/>
          <ac:picMkLst>
            <pc:docMk/>
            <pc:sldMk cId="2260192868" sldId="1581"/>
            <ac:picMk id="11" creationId="{85F3F494-633E-4288-8CEB-D0A63DC8FAA5}"/>
          </ac:picMkLst>
        </pc:picChg>
      </pc:sldChg>
      <pc:sldChg chg="addSp delSp modSp mod">
        <pc:chgData name="Bas Timmers" userId="9f51fbff-b338-4154-bdc5-d11efc227277" providerId="ADAL" clId="{2D96FDA3-D534-4910-AD18-0B5F418B9C87}" dt="2020-06-26T13:05:35.980" v="18" actId="1076"/>
        <pc:sldMkLst>
          <pc:docMk/>
          <pc:sldMk cId="515101610" sldId="1582"/>
        </pc:sldMkLst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14" creationId="{0D63A733-5577-430D-85A3-9CED5C0F58B8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15" creationId="{30C93AE3-DE70-4E07-B1F3-2FF99E745546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16" creationId="{354D6679-5F0E-4739-A4DD-0990D0D4EA8C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17" creationId="{461F8E80-BB39-4A5F-9082-A805E3C74729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18" creationId="{45E3064A-9884-4775-83DE-02C0078CBA28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19" creationId="{DD95CF07-16B5-4040-92FB-42566E990CD0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20" creationId="{48A93708-26C5-4E11-8C3A-B5BD9551AF82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21" creationId="{E441D0C9-52C5-4030-BF0E-4B32AC50BDEE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22" creationId="{47B90249-824F-4D63-AAF2-A8ECAA96DD71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23" creationId="{72360EAB-82AB-4DF1-87CD-AC25FB0AAD15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24" creationId="{FCE6FF32-475A-4104-A0D2-8DB308FED450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25" creationId="{B6270B0D-1009-4D61-87FC-8E1A5B98A0DC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26" creationId="{E36D77DB-265A-4CA4-BD56-D85834FEBBAA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27" creationId="{33668545-C56D-4606-9825-B9BEFB2508F1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28" creationId="{2CA4D961-73B4-4676-BC33-1075CC2E9846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29" creationId="{4E64B2F3-616E-454C-ABF7-CA91F6AEE429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30" creationId="{E46330A0-3B03-4225-AA30-5EE07E65E8B4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31" creationId="{2E902D22-77EA-4037-9CE4-73387EB77A59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32" creationId="{E06A984C-5774-473D-896F-092C12673E18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33" creationId="{567C3408-D591-4842-9AFA-FC1EC18E8ECF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36" creationId="{2C421BBC-2174-4E29-9D9B-74CECAD5A75F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37" creationId="{563153E5-C02E-4738-BD3B-F57B3FE172E3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39" creationId="{F8EE6CCC-D185-4864-9EB8-BAC027CA47E1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40" creationId="{C9001BF7-AF91-4AD9-A654-CE0971EEB46F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44" creationId="{B960082B-CD4D-4153-8489-D80A8C9E007B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45" creationId="{3A6A5F87-2C80-492B-8A83-00D9578FB76E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46" creationId="{39C5012B-B9C8-4C6A-A0CF-D6945DBEDBBD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47" creationId="{CE6E25AB-2D36-4A15-868A-221F509042D6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48" creationId="{926FEAFB-B9AA-402B-919B-87EBF9E6F8D6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49" creationId="{7DF9C3C7-FFB7-4442-A6D9-228AB3752A44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50" creationId="{529E627A-3C66-4BD7-94D1-D89F7B3C3DBD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51" creationId="{9F79261F-E35D-42F7-AF64-BE1D9942B61C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52" creationId="{90ABA040-F64F-4B11-89A0-50BA8A039AB8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53" creationId="{67F4EF12-73F1-4D2E-A0A1-6C5A972ED27D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54" creationId="{62537C9F-F13F-4414-8F33-D32E77A2187B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55" creationId="{5C9094EA-81AE-4213-AF68-02BB0757C69F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56" creationId="{0CDE8C38-59A6-4139-9ED8-0AD38D7822C5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57" creationId="{334B2F51-61AB-4AD0-944A-8746C02F82F4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58" creationId="{97113D5F-8878-4D4B-ADE0-A1EE816B7932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59" creationId="{128CD24B-D778-4207-BB0D-59CC2AE0B10F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60" creationId="{9426CAA8-ACF6-4882-86DC-6CCCA8ED8245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61" creationId="{D717CC64-CFD9-4946-ADBC-88765155EA94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62" creationId="{AFCD4625-DC4B-4914-98CB-93FA9BC056FC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63" creationId="{AA24D794-EAF5-42FC-8CD0-CFBEAEBC18D7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64" creationId="{9C1AFA31-8686-40EB-AF19-6B2D2626C2FB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65" creationId="{18CDE694-1D7D-4147-A363-912A61965410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66" creationId="{0C38EBE8-F203-4E71-B5EE-7CA74BBBEEA2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67" creationId="{20E8441F-945A-4FBD-88E7-4E86E11BD372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68" creationId="{9B7C045C-8EAA-4D86-9F46-F233316F75C0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69" creationId="{12F4372C-981E-4D86-B7A9-FFC6233A610A}"/>
          </ac:spMkLst>
        </pc:spChg>
        <pc:spChg chg="add del">
          <ac:chgData name="Bas Timmers" userId="9f51fbff-b338-4154-bdc5-d11efc227277" providerId="ADAL" clId="{2D96FDA3-D534-4910-AD18-0B5F418B9C87}" dt="2020-06-26T13:05:22.122" v="15" actId="21"/>
          <ac:spMkLst>
            <pc:docMk/>
            <pc:sldMk cId="515101610" sldId="1582"/>
            <ac:spMk id="70" creationId="{EBD34617-B7CF-4464-B85D-4B77F698E724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71" creationId="{5D3A82BE-8589-43A9-979D-2263A6964567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72" creationId="{DF21A432-AF2B-4A0D-AFB7-125A939B59CB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73" creationId="{F798B2C4-6A3F-4C16-802D-A212B3C335CC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74" creationId="{B22E558D-3020-4C30-BC6E-F38089510F97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75" creationId="{5AB12A1C-1B55-488D-9A98-D0F9974EE54D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76" creationId="{2D502C1B-82AB-4D52-B2B9-F01BF2CDC445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77" creationId="{245E40B2-0026-4C5A-92BB-F61AF0C53707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78" creationId="{942E34B2-4D4A-4F53-B6FF-8709AE1A30D6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79" creationId="{72EB94DC-E4D2-4F18-8936-E20A5F92ED3A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80" creationId="{21137449-797F-4935-86FB-E7F436E77C91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81" creationId="{B39D422F-402C-4F76-A0E6-4278BF2B660E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82" creationId="{40D6C814-6A47-4A48-B1E4-EC4C02B02855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83" creationId="{ABF9FD8C-F4B2-46FB-8E61-B9533AE69B9B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84" creationId="{A2791980-748B-44A3-ABE8-4E0F59C22048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85" creationId="{996D5465-8F74-4196-B53C-0F282C443B5D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86" creationId="{78C4A21F-906D-48C0-A0F1-44680AA6B5CA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87" creationId="{B9397766-681D-4B3B-A201-70C2BC135FE7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88" creationId="{0198FDB1-0D10-4758-B617-767C6BAE9E1F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89" creationId="{E62A75EA-FF93-4B48-9B64-C4092FC3D3B6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90" creationId="{DC4AF927-B296-40E7-BA7A-70D0D391E2A5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91" creationId="{7B7BB13C-9823-448E-9F1D-B9DF4E7952E7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92" creationId="{CC697824-A216-49D8-85D0-1FEB970E5BF4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93" creationId="{50A6E7DF-1C87-43B6-99A6-0AF3252484DB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94" creationId="{C4906EC1-67DF-46B2-A100-2D1686A79810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95" creationId="{87DBBCA8-527E-42D4-8179-B082DB4352AF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96" creationId="{69C2908F-DA14-4BF0-95E9-560ED3CAB365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97" creationId="{6298F744-F896-44D3-AE8E-1423524573DA}"/>
          </ac:spMkLst>
        </pc:spChg>
        <pc:spChg chg="del">
          <ac:chgData name="Bas Timmers" userId="9f51fbff-b338-4154-bdc5-d11efc227277" providerId="ADAL" clId="{2D96FDA3-D534-4910-AD18-0B5F418B9C87}" dt="2020-06-26T13:05:10.972" v="12" actId="478"/>
          <ac:spMkLst>
            <pc:docMk/>
            <pc:sldMk cId="515101610" sldId="1582"/>
            <ac:spMk id="98" creationId="{7FA74531-04A5-4CC9-968C-7C26BBAA1784}"/>
          </ac:spMkLst>
        </pc:spChg>
        <pc:picChg chg="add mod modCrop">
          <ac:chgData name="Bas Timmers" userId="9f51fbff-b338-4154-bdc5-d11efc227277" providerId="ADAL" clId="{2D96FDA3-D534-4910-AD18-0B5F418B9C87}" dt="2020-06-26T13:05:35.980" v="18" actId="1076"/>
          <ac:picMkLst>
            <pc:docMk/>
            <pc:sldMk cId="515101610" sldId="1582"/>
            <ac:picMk id="2" creationId="{5C0A115C-4C02-4BF3-B8BF-62D9F6C8552D}"/>
          </ac:picMkLst>
        </pc:picChg>
        <pc:picChg chg="del">
          <ac:chgData name="Bas Timmers" userId="9f51fbff-b338-4154-bdc5-d11efc227277" providerId="ADAL" clId="{2D96FDA3-D534-4910-AD18-0B5F418B9C87}" dt="2020-06-26T13:05:10.972" v="12" actId="478"/>
          <ac:picMkLst>
            <pc:docMk/>
            <pc:sldMk cId="515101610" sldId="1582"/>
            <ac:picMk id="43" creationId="{4BAB1A89-6153-415A-B11B-7FC555A23470}"/>
          </ac:picMkLst>
        </pc:picChg>
      </pc:sldChg>
      <pc:sldChg chg="delSp mod">
        <pc:chgData name="Bas Timmers" userId="9f51fbff-b338-4154-bdc5-d11efc227277" providerId="ADAL" clId="{2D96FDA3-D534-4910-AD18-0B5F418B9C87}" dt="2020-06-26T13:06:10.947" v="23" actId="478"/>
        <pc:sldMkLst>
          <pc:docMk/>
          <pc:sldMk cId="1943138062" sldId="1584"/>
        </pc:sldMkLst>
        <pc:picChg chg="del">
          <ac:chgData name="Bas Timmers" userId="9f51fbff-b338-4154-bdc5-d11efc227277" providerId="ADAL" clId="{2D96FDA3-D534-4910-AD18-0B5F418B9C87}" dt="2020-06-26T13:06:10.371" v="22" actId="478"/>
          <ac:picMkLst>
            <pc:docMk/>
            <pc:sldMk cId="1943138062" sldId="1584"/>
            <ac:picMk id="20" creationId="{12CABB7E-0507-4471-ABC3-8733A82A21BE}"/>
          </ac:picMkLst>
        </pc:picChg>
        <pc:picChg chg="del">
          <ac:chgData name="Bas Timmers" userId="9f51fbff-b338-4154-bdc5-d11efc227277" providerId="ADAL" clId="{2D96FDA3-D534-4910-AD18-0B5F418B9C87}" dt="2020-06-26T13:06:10.947" v="23" actId="478"/>
          <ac:picMkLst>
            <pc:docMk/>
            <pc:sldMk cId="1943138062" sldId="1584"/>
            <ac:picMk id="21" creationId="{5C771A96-E712-4542-9291-7F8B00EB19A7}"/>
          </ac:picMkLst>
        </pc:picChg>
        <pc:picChg chg="del">
          <ac:chgData name="Bas Timmers" userId="9f51fbff-b338-4154-bdc5-d11efc227277" providerId="ADAL" clId="{2D96FDA3-D534-4910-AD18-0B5F418B9C87}" dt="2020-06-26T13:06:09.849" v="21" actId="478"/>
          <ac:picMkLst>
            <pc:docMk/>
            <pc:sldMk cId="1943138062" sldId="1584"/>
            <ac:picMk id="23" creationId="{4EE4C881-8CB3-4C1C-8C6A-D71C950F6A2D}"/>
          </ac:picMkLst>
        </pc:picChg>
      </pc:sldChg>
      <pc:sldChg chg="delSp mod">
        <pc:chgData name="Bas Timmers" userId="9f51fbff-b338-4154-bdc5-d11efc227277" providerId="ADAL" clId="{2D96FDA3-D534-4910-AD18-0B5F418B9C87}" dt="2020-06-26T13:04:47.397" v="2" actId="478"/>
        <pc:sldMkLst>
          <pc:docMk/>
          <pc:sldMk cId="986343792" sldId="1585"/>
        </pc:sldMkLst>
        <pc:picChg chg="del">
          <ac:chgData name="Bas Timmers" userId="9f51fbff-b338-4154-bdc5-d11efc227277" providerId="ADAL" clId="{2D96FDA3-D534-4910-AD18-0B5F418B9C87}" dt="2020-06-26T13:04:47.397" v="2" actId="478"/>
          <ac:picMkLst>
            <pc:docMk/>
            <pc:sldMk cId="986343792" sldId="1585"/>
            <ac:picMk id="4" creationId="{5F475EE8-586D-48A0-88B6-C8FCBA4ECB4C}"/>
          </ac:picMkLst>
        </pc:picChg>
      </pc:sldChg>
      <pc:sldChg chg="delSp mod">
        <pc:chgData name="Bas Timmers" userId="9f51fbff-b338-4154-bdc5-d11efc227277" providerId="ADAL" clId="{2D96FDA3-D534-4910-AD18-0B5F418B9C87}" dt="2020-06-26T13:04:49.505" v="3" actId="478"/>
        <pc:sldMkLst>
          <pc:docMk/>
          <pc:sldMk cId="3069958315" sldId="1586"/>
        </pc:sldMkLst>
        <pc:picChg chg="del">
          <ac:chgData name="Bas Timmers" userId="9f51fbff-b338-4154-bdc5-d11efc227277" providerId="ADAL" clId="{2D96FDA3-D534-4910-AD18-0B5F418B9C87}" dt="2020-06-26T13:04:49.505" v="3" actId="478"/>
          <ac:picMkLst>
            <pc:docMk/>
            <pc:sldMk cId="3069958315" sldId="1586"/>
            <ac:picMk id="13" creationId="{141AC5D1-F2C8-4324-94BB-81DA9DD5999A}"/>
          </ac:picMkLst>
        </pc:picChg>
      </pc:sldChg>
      <pc:sldChg chg="delSp mod">
        <pc:chgData name="Bas Timmers" userId="9f51fbff-b338-4154-bdc5-d11efc227277" providerId="ADAL" clId="{2D96FDA3-D534-4910-AD18-0B5F418B9C87}" dt="2020-06-26T13:04:54.674" v="8" actId="478"/>
        <pc:sldMkLst>
          <pc:docMk/>
          <pc:sldMk cId="891628967" sldId="1587"/>
        </pc:sldMkLst>
        <pc:picChg chg="del">
          <ac:chgData name="Bas Timmers" userId="9f51fbff-b338-4154-bdc5-d11efc227277" providerId="ADAL" clId="{2D96FDA3-D534-4910-AD18-0B5F418B9C87}" dt="2020-06-26T13:04:52.323" v="4" actId="478"/>
          <ac:picMkLst>
            <pc:docMk/>
            <pc:sldMk cId="891628967" sldId="1587"/>
            <ac:picMk id="4" creationId="{3B15F90F-03A8-4F6E-93A5-B98BD4CC339C}"/>
          </ac:picMkLst>
        </pc:picChg>
        <pc:picChg chg="del">
          <ac:chgData name="Bas Timmers" userId="9f51fbff-b338-4154-bdc5-d11efc227277" providerId="ADAL" clId="{2D96FDA3-D534-4910-AD18-0B5F418B9C87}" dt="2020-06-26T13:04:52.738" v="5" actId="478"/>
          <ac:picMkLst>
            <pc:docMk/>
            <pc:sldMk cId="891628967" sldId="1587"/>
            <ac:picMk id="6" creationId="{B30B54DD-EBC3-469C-B832-71CE6D788510}"/>
          </ac:picMkLst>
        </pc:picChg>
        <pc:picChg chg="del">
          <ac:chgData name="Bas Timmers" userId="9f51fbff-b338-4154-bdc5-d11efc227277" providerId="ADAL" clId="{2D96FDA3-D534-4910-AD18-0B5F418B9C87}" dt="2020-06-26T13:04:53.268" v="6" actId="478"/>
          <ac:picMkLst>
            <pc:docMk/>
            <pc:sldMk cId="891628967" sldId="1587"/>
            <ac:picMk id="7" creationId="{69506C0C-FBA9-4FB1-A49C-89BF8F14B25E}"/>
          </ac:picMkLst>
        </pc:picChg>
        <pc:picChg chg="del">
          <ac:chgData name="Bas Timmers" userId="9f51fbff-b338-4154-bdc5-d11efc227277" providerId="ADAL" clId="{2D96FDA3-D534-4910-AD18-0B5F418B9C87}" dt="2020-06-26T13:04:54.164" v="7" actId="478"/>
          <ac:picMkLst>
            <pc:docMk/>
            <pc:sldMk cId="891628967" sldId="1587"/>
            <ac:picMk id="8" creationId="{E171597A-0594-48E5-B0AD-661FCE70054C}"/>
          </ac:picMkLst>
        </pc:picChg>
        <pc:picChg chg="del">
          <ac:chgData name="Bas Timmers" userId="9f51fbff-b338-4154-bdc5-d11efc227277" providerId="ADAL" clId="{2D96FDA3-D534-4910-AD18-0B5F418B9C87}" dt="2020-06-26T13:04:54.674" v="8" actId="478"/>
          <ac:picMkLst>
            <pc:docMk/>
            <pc:sldMk cId="891628967" sldId="1587"/>
            <ac:picMk id="9" creationId="{A431616C-0D30-4FB1-9567-946C86E1E3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8629" y="728094"/>
            <a:ext cx="1070146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808" y="3840481"/>
            <a:ext cx="853910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4" b="0" i="0">
                <a:solidFill>
                  <a:schemeClr val="bg1"/>
                </a:solidFill>
                <a:latin typeface="Raleway-Light"/>
                <a:cs typeface="Raleway-Light"/>
              </a:defRPr>
            </a:lvl1pPr>
          </a:lstStyle>
          <a:p>
            <a:pPr marL="13434">
              <a:lnSpc>
                <a:spcPts val="2269"/>
              </a:lnSpc>
            </a:pPr>
            <a:r>
              <a:rPr lang="nl-NL" spc="53"/>
              <a:t>logistischbouwen.nl</a:t>
            </a:r>
            <a:endParaRPr lang="nl-NL" spc="53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660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8629" y="1112431"/>
            <a:ext cx="10701460" cy="585994"/>
          </a:xfrm>
        </p:spPr>
        <p:txBody>
          <a:bodyPr lIns="0" tIns="0" rIns="0" bIns="0"/>
          <a:lstStyle>
            <a:lvl1pPr>
              <a:defRPr sz="3808" b="0" i="0" u="sng">
                <a:solidFill>
                  <a:srgbClr val="00AEEF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4" b="0" i="0">
                <a:solidFill>
                  <a:schemeClr val="bg1"/>
                </a:solidFill>
                <a:latin typeface="Raleway-Light"/>
                <a:cs typeface="Raleway-Light"/>
              </a:defRPr>
            </a:lvl1pPr>
          </a:lstStyle>
          <a:p>
            <a:pPr marL="13434">
              <a:lnSpc>
                <a:spcPts val="2269"/>
              </a:lnSpc>
            </a:pPr>
            <a:r>
              <a:rPr lang="nl-NL" spc="53"/>
              <a:t>logistischbouwen.nl</a:t>
            </a:r>
            <a:endParaRPr lang="nl-NL" spc="53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03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8629" y="1112431"/>
            <a:ext cx="10701460" cy="585994"/>
          </a:xfrm>
        </p:spPr>
        <p:txBody>
          <a:bodyPr lIns="0" tIns="0" rIns="0" bIns="0"/>
          <a:lstStyle>
            <a:lvl1pPr>
              <a:defRPr sz="3808" b="0" i="0" u="sng">
                <a:solidFill>
                  <a:srgbClr val="00AEEF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35" y="1577340"/>
            <a:ext cx="53064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341" y="1577340"/>
            <a:ext cx="53064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4" b="0" i="0">
                <a:solidFill>
                  <a:schemeClr val="bg1"/>
                </a:solidFill>
                <a:latin typeface="Raleway-Light"/>
                <a:cs typeface="Raleway-Light"/>
              </a:defRPr>
            </a:lvl1pPr>
          </a:lstStyle>
          <a:p>
            <a:pPr marL="13434">
              <a:lnSpc>
                <a:spcPts val="2269"/>
              </a:lnSpc>
            </a:pPr>
            <a:r>
              <a:rPr lang="nl-NL" spc="53"/>
              <a:t>logistischbouwen.nl</a:t>
            </a:r>
            <a:endParaRPr lang="nl-NL" spc="53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63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1"/>
            <a:ext cx="12193163" cy="6854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8629" y="1112431"/>
            <a:ext cx="10701460" cy="585994"/>
          </a:xfrm>
        </p:spPr>
        <p:txBody>
          <a:bodyPr lIns="0" tIns="0" rIns="0" bIns="0"/>
          <a:lstStyle>
            <a:lvl1pPr>
              <a:defRPr sz="3808" b="0" i="0" u="sng">
                <a:solidFill>
                  <a:srgbClr val="00AEEF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4" b="0" i="0">
                <a:solidFill>
                  <a:schemeClr val="bg1"/>
                </a:solidFill>
                <a:latin typeface="Raleway-Light"/>
                <a:cs typeface="Raleway-Light"/>
              </a:defRPr>
            </a:lvl1pPr>
          </a:lstStyle>
          <a:p>
            <a:pPr marL="13434">
              <a:lnSpc>
                <a:spcPts val="2269"/>
              </a:lnSpc>
            </a:pPr>
            <a:r>
              <a:rPr lang="nl-NL" spc="53"/>
              <a:t>logistischbouwen.nl</a:t>
            </a:r>
            <a:endParaRPr lang="nl-NL" spc="53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08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3344" cy="6854642"/>
          </a:xfrm>
          <a:custGeom>
            <a:avLst/>
            <a:gdLst/>
            <a:ahLst/>
            <a:cxnLst/>
            <a:rect l="l" t="t" r="r" b="b"/>
            <a:pathLst>
              <a:path w="11520170" h="6480175">
                <a:moveTo>
                  <a:pt x="0" y="6479997"/>
                </a:moveTo>
                <a:lnTo>
                  <a:pt x="11520004" y="6479997"/>
                </a:lnTo>
                <a:lnTo>
                  <a:pt x="11520004" y="0"/>
                </a:lnTo>
                <a:lnTo>
                  <a:pt x="0" y="0"/>
                </a:lnTo>
                <a:lnTo>
                  <a:pt x="0" y="64799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4" b="0" i="0">
                <a:solidFill>
                  <a:schemeClr val="bg1"/>
                </a:solidFill>
                <a:latin typeface="Raleway-Light"/>
                <a:cs typeface="Raleway-Light"/>
              </a:defRPr>
            </a:lvl1pPr>
          </a:lstStyle>
          <a:p>
            <a:pPr marL="13434">
              <a:lnSpc>
                <a:spcPts val="2269"/>
              </a:lnSpc>
            </a:pPr>
            <a:r>
              <a:rPr lang="nl-NL" spc="53"/>
              <a:t>logistischbouwen.nl</a:t>
            </a:r>
            <a:endParaRPr lang="nl-NL" spc="53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7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3344" cy="6854642"/>
          </a:xfrm>
          <a:custGeom>
            <a:avLst/>
            <a:gdLst/>
            <a:ahLst/>
            <a:cxnLst/>
            <a:rect l="l" t="t" r="r" b="b"/>
            <a:pathLst>
              <a:path w="11520170" h="6480175">
                <a:moveTo>
                  <a:pt x="0" y="6479997"/>
                </a:moveTo>
                <a:lnTo>
                  <a:pt x="11520004" y="6479997"/>
                </a:lnTo>
                <a:lnTo>
                  <a:pt x="11520004" y="0"/>
                </a:lnTo>
                <a:lnTo>
                  <a:pt x="0" y="0"/>
                </a:lnTo>
                <a:lnTo>
                  <a:pt x="0" y="64799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7" name="bk object 17"/>
          <p:cNvSpPr/>
          <p:nvPr/>
        </p:nvSpPr>
        <p:spPr>
          <a:xfrm>
            <a:off x="9526072" y="1225545"/>
            <a:ext cx="529619" cy="174641"/>
          </a:xfrm>
          <a:custGeom>
            <a:avLst/>
            <a:gdLst/>
            <a:ahLst/>
            <a:cxnLst/>
            <a:rect l="l" t="t" r="r" b="b"/>
            <a:pathLst>
              <a:path w="500379" h="165100">
                <a:moveTo>
                  <a:pt x="0" y="165100"/>
                </a:moveTo>
                <a:lnTo>
                  <a:pt x="500189" y="165100"/>
                </a:lnTo>
                <a:lnTo>
                  <a:pt x="500189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8" name="bk object 18"/>
          <p:cNvSpPr/>
          <p:nvPr/>
        </p:nvSpPr>
        <p:spPr>
          <a:xfrm>
            <a:off x="9526071" y="673412"/>
            <a:ext cx="200288" cy="552133"/>
          </a:xfrm>
          <a:custGeom>
            <a:avLst/>
            <a:gdLst/>
            <a:ahLst/>
            <a:cxnLst/>
            <a:rect l="l" t="t" r="r" b="b"/>
            <a:pathLst>
              <a:path w="189229" h="521969">
                <a:moveTo>
                  <a:pt x="0" y="521970"/>
                </a:moveTo>
                <a:lnTo>
                  <a:pt x="188658" y="521970"/>
                </a:lnTo>
                <a:lnTo>
                  <a:pt x="188658" y="0"/>
                </a:lnTo>
                <a:lnTo>
                  <a:pt x="0" y="0"/>
                </a:lnTo>
                <a:lnTo>
                  <a:pt x="0" y="52197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9" name="bk object 19"/>
          <p:cNvSpPr/>
          <p:nvPr/>
        </p:nvSpPr>
        <p:spPr>
          <a:xfrm>
            <a:off x="9784598" y="448158"/>
            <a:ext cx="586748" cy="725430"/>
          </a:xfrm>
          <a:custGeom>
            <a:avLst/>
            <a:gdLst/>
            <a:ahLst/>
            <a:cxnLst/>
            <a:rect l="l" t="t" r="r" b="b"/>
            <a:pathLst>
              <a:path w="554354" h="685800">
                <a:moveTo>
                  <a:pt x="397675" y="0"/>
                </a:moveTo>
                <a:lnTo>
                  <a:pt x="0" y="0"/>
                </a:lnTo>
                <a:lnTo>
                  <a:pt x="0" y="685266"/>
                </a:lnTo>
                <a:lnTo>
                  <a:pt x="336842" y="685266"/>
                </a:lnTo>
                <a:lnTo>
                  <a:pt x="357643" y="684838"/>
                </a:lnTo>
                <a:lnTo>
                  <a:pt x="397778" y="681387"/>
                </a:lnTo>
                <a:lnTo>
                  <a:pt x="439755" y="667202"/>
                </a:lnTo>
                <a:lnTo>
                  <a:pt x="442074" y="665556"/>
                </a:lnTo>
                <a:lnTo>
                  <a:pt x="413326" y="633083"/>
                </a:lnTo>
                <a:lnTo>
                  <a:pt x="408657" y="627546"/>
                </a:lnTo>
                <a:lnTo>
                  <a:pt x="405942" y="623938"/>
                </a:lnTo>
                <a:lnTo>
                  <a:pt x="401271" y="612335"/>
                </a:lnTo>
                <a:lnTo>
                  <a:pt x="402418" y="600394"/>
                </a:lnTo>
                <a:lnTo>
                  <a:pt x="409346" y="591064"/>
                </a:lnTo>
                <a:lnTo>
                  <a:pt x="422021" y="587298"/>
                </a:lnTo>
                <a:lnTo>
                  <a:pt x="434723" y="587298"/>
                </a:lnTo>
                <a:lnTo>
                  <a:pt x="465581" y="526986"/>
                </a:lnTo>
                <a:lnTo>
                  <a:pt x="188226" y="526986"/>
                </a:lnTo>
                <a:lnTo>
                  <a:pt x="188226" y="412127"/>
                </a:lnTo>
                <a:lnTo>
                  <a:pt x="524346" y="412127"/>
                </a:lnTo>
                <a:lnTo>
                  <a:pt x="539089" y="383311"/>
                </a:lnTo>
                <a:lnTo>
                  <a:pt x="521800" y="367291"/>
                </a:lnTo>
                <a:lnTo>
                  <a:pt x="502019" y="353745"/>
                </a:lnTo>
                <a:lnTo>
                  <a:pt x="479898" y="342638"/>
                </a:lnTo>
                <a:lnTo>
                  <a:pt x="455587" y="333933"/>
                </a:lnTo>
                <a:lnTo>
                  <a:pt x="498659" y="305937"/>
                </a:lnTo>
                <a:lnTo>
                  <a:pt x="529439" y="267812"/>
                </a:lnTo>
                <a:lnTo>
                  <a:pt x="530441" y="265391"/>
                </a:lnTo>
                <a:lnTo>
                  <a:pt x="188226" y="265391"/>
                </a:lnTo>
                <a:lnTo>
                  <a:pt x="188226" y="160197"/>
                </a:lnTo>
                <a:lnTo>
                  <a:pt x="552328" y="160197"/>
                </a:lnTo>
                <a:lnTo>
                  <a:pt x="549192" y="132463"/>
                </a:lnTo>
                <a:lnTo>
                  <a:pt x="534973" y="91490"/>
                </a:lnTo>
                <a:lnTo>
                  <a:pt x="512065" y="55240"/>
                </a:lnTo>
                <a:lnTo>
                  <a:pt x="481115" y="26229"/>
                </a:lnTo>
                <a:lnTo>
                  <a:pt x="442769" y="6977"/>
                </a:lnTo>
                <a:lnTo>
                  <a:pt x="397675" y="0"/>
                </a:lnTo>
                <a:close/>
              </a:path>
              <a:path w="554354" h="685800">
                <a:moveTo>
                  <a:pt x="434723" y="587298"/>
                </a:moveTo>
                <a:lnTo>
                  <a:pt x="422021" y="587298"/>
                </a:lnTo>
                <a:lnTo>
                  <a:pt x="434594" y="587552"/>
                </a:lnTo>
                <a:lnTo>
                  <a:pt x="434723" y="587298"/>
                </a:lnTo>
                <a:close/>
              </a:path>
              <a:path w="554354" h="685800">
                <a:moveTo>
                  <a:pt x="524346" y="412127"/>
                </a:moveTo>
                <a:lnTo>
                  <a:pt x="343598" y="412127"/>
                </a:lnTo>
                <a:lnTo>
                  <a:pt x="362942" y="416572"/>
                </a:lnTo>
                <a:lnTo>
                  <a:pt x="378220" y="428886"/>
                </a:lnTo>
                <a:lnTo>
                  <a:pt x="388252" y="447537"/>
                </a:lnTo>
                <a:lnTo>
                  <a:pt x="391858" y="470992"/>
                </a:lnTo>
                <a:lnTo>
                  <a:pt x="387605" y="494812"/>
                </a:lnTo>
                <a:lnTo>
                  <a:pt x="375932" y="512386"/>
                </a:lnTo>
                <a:lnTo>
                  <a:pt x="358468" y="523261"/>
                </a:lnTo>
                <a:lnTo>
                  <a:pt x="336842" y="526986"/>
                </a:lnTo>
                <a:lnTo>
                  <a:pt x="465581" y="526986"/>
                </a:lnTo>
                <a:lnTo>
                  <a:pt x="524346" y="412127"/>
                </a:lnTo>
                <a:close/>
              </a:path>
              <a:path w="554354" h="685800">
                <a:moveTo>
                  <a:pt x="552328" y="160197"/>
                </a:moveTo>
                <a:lnTo>
                  <a:pt x="322376" y="160197"/>
                </a:lnTo>
                <a:lnTo>
                  <a:pt x="339642" y="163046"/>
                </a:lnTo>
                <a:lnTo>
                  <a:pt x="354101" y="172135"/>
                </a:lnTo>
                <a:lnTo>
                  <a:pt x="364035" y="188283"/>
                </a:lnTo>
                <a:lnTo>
                  <a:pt x="367728" y="212305"/>
                </a:lnTo>
                <a:lnTo>
                  <a:pt x="363269" y="238522"/>
                </a:lnTo>
                <a:lnTo>
                  <a:pt x="351575" y="254779"/>
                </a:lnTo>
                <a:lnTo>
                  <a:pt x="335169" y="263071"/>
                </a:lnTo>
                <a:lnTo>
                  <a:pt x="316572" y="265391"/>
                </a:lnTo>
                <a:lnTo>
                  <a:pt x="530441" y="265391"/>
                </a:lnTo>
                <a:lnTo>
                  <a:pt x="547914" y="223175"/>
                </a:lnTo>
                <a:lnTo>
                  <a:pt x="554075" y="175641"/>
                </a:lnTo>
                <a:lnTo>
                  <a:pt x="552328" y="160197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0" name="bk object 20"/>
          <p:cNvSpPr/>
          <p:nvPr/>
        </p:nvSpPr>
        <p:spPr>
          <a:xfrm>
            <a:off x="9526072" y="1586832"/>
            <a:ext cx="93423" cy="0"/>
          </a:xfrm>
          <a:custGeom>
            <a:avLst/>
            <a:gdLst/>
            <a:ahLst/>
            <a:cxnLst/>
            <a:rect l="l" t="t" r="r" b="b"/>
            <a:pathLst>
              <a:path w="88265">
                <a:moveTo>
                  <a:pt x="0" y="0"/>
                </a:moveTo>
                <a:lnTo>
                  <a:pt x="87756" y="0"/>
                </a:lnTo>
              </a:path>
            </a:pathLst>
          </a:custGeom>
          <a:ln w="2921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1" name="bk object 21"/>
          <p:cNvSpPr/>
          <p:nvPr/>
        </p:nvSpPr>
        <p:spPr>
          <a:xfrm>
            <a:off x="9543587" y="1474659"/>
            <a:ext cx="0" cy="96724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309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2" name="bk object 22"/>
          <p:cNvSpPr/>
          <p:nvPr/>
        </p:nvSpPr>
        <p:spPr>
          <a:xfrm>
            <a:off x="9622378" y="1474079"/>
            <a:ext cx="122995" cy="129637"/>
          </a:xfrm>
          <a:custGeom>
            <a:avLst/>
            <a:gdLst/>
            <a:ahLst/>
            <a:cxnLst/>
            <a:rect l="l" t="t" r="r" b="b"/>
            <a:pathLst>
              <a:path w="116204" h="122555">
                <a:moveTo>
                  <a:pt x="58216" y="0"/>
                </a:moveTo>
                <a:lnTo>
                  <a:pt x="34868" y="5007"/>
                </a:lnTo>
                <a:lnTo>
                  <a:pt x="16440" y="18416"/>
                </a:lnTo>
                <a:lnTo>
                  <a:pt x="4345" y="37810"/>
                </a:lnTo>
                <a:lnTo>
                  <a:pt x="0" y="60769"/>
                </a:lnTo>
                <a:lnTo>
                  <a:pt x="4143" y="83475"/>
                </a:lnTo>
                <a:lnTo>
                  <a:pt x="15844" y="103139"/>
                </a:lnTo>
                <a:lnTo>
                  <a:pt x="34006" y="116980"/>
                </a:lnTo>
                <a:lnTo>
                  <a:pt x="57531" y="122212"/>
                </a:lnTo>
                <a:lnTo>
                  <a:pt x="80923" y="117158"/>
                </a:lnTo>
                <a:lnTo>
                  <a:pt x="99287" y="103671"/>
                </a:lnTo>
                <a:lnTo>
                  <a:pt x="105977" y="92849"/>
                </a:lnTo>
                <a:lnTo>
                  <a:pt x="57873" y="92849"/>
                </a:lnTo>
                <a:lnTo>
                  <a:pt x="47138" y="90157"/>
                </a:lnTo>
                <a:lnTo>
                  <a:pt x="39566" y="83024"/>
                </a:lnTo>
                <a:lnTo>
                  <a:pt x="35081" y="72870"/>
                </a:lnTo>
                <a:lnTo>
                  <a:pt x="33645" y="61442"/>
                </a:lnTo>
                <a:lnTo>
                  <a:pt x="33646" y="60769"/>
                </a:lnTo>
                <a:lnTo>
                  <a:pt x="35030" y="49491"/>
                </a:lnTo>
                <a:lnTo>
                  <a:pt x="39417" y="39317"/>
                </a:lnTo>
                <a:lnTo>
                  <a:pt x="46923" y="32103"/>
                </a:lnTo>
                <a:lnTo>
                  <a:pt x="57708" y="29362"/>
                </a:lnTo>
                <a:lnTo>
                  <a:pt x="105874" y="29362"/>
                </a:lnTo>
                <a:lnTo>
                  <a:pt x="99882" y="19200"/>
                </a:lnTo>
                <a:lnTo>
                  <a:pt x="81785" y="5280"/>
                </a:lnTo>
                <a:lnTo>
                  <a:pt x="58216" y="0"/>
                </a:lnTo>
                <a:close/>
              </a:path>
              <a:path w="116204" h="122555">
                <a:moveTo>
                  <a:pt x="105874" y="29362"/>
                </a:moveTo>
                <a:lnTo>
                  <a:pt x="57708" y="29362"/>
                </a:lnTo>
                <a:lnTo>
                  <a:pt x="68375" y="31978"/>
                </a:lnTo>
                <a:lnTo>
                  <a:pt x="75953" y="38955"/>
                </a:lnTo>
                <a:lnTo>
                  <a:pt x="80477" y="48988"/>
                </a:lnTo>
                <a:lnTo>
                  <a:pt x="81978" y="60769"/>
                </a:lnTo>
                <a:lnTo>
                  <a:pt x="80574" y="72441"/>
                </a:lnTo>
                <a:lnTo>
                  <a:pt x="76226" y="82729"/>
                </a:lnTo>
                <a:lnTo>
                  <a:pt x="68728" y="90057"/>
                </a:lnTo>
                <a:lnTo>
                  <a:pt x="57873" y="92849"/>
                </a:lnTo>
                <a:lnTo>
                  <a:pt x="105977" y="92849"/>
                </a:lnTo>
                <a:lnTo>
                  <a:pt x="111285" y="84262"/>
                </a:lnTo>
                <a:lnTo>
                  <a:pt x="115582" y="61442"/>
                </a:lnTo>
                <a:lnTo>
                  <a:pt x="111487" y="38881"/>
                </a:lnTo>
                <a:lnTo>
                  <a:pt x="105874" y="29362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3" name="bk object 23"/>
          <p:cNvSpPr/>
          <p:nvPr/>
        </p:nvSpPr>
        <p:spPr>
          <a:xfrm>
            <a:off x="9752990" y="1473899"/>
            <a:ext cx="115602" cy="129637"/>
          </a:xfrm>
          <a:custGeom>
            <a:avLst/>
            <a:gdLst/>
            <a:ahLst/>
            <a:cxnLst/>
            <a:rect l="l" t="t" r="r" b="b"/>
            <a:pathLst>
              <a:path w="109220" h="122555">
                <a:moveTo>
                  <a:pt x="58381" y="0"/>
                </a:moveTo>
                <a:lnTo>
                  <a:pt x="35441" y="4639"/>
                </a:lnTo>
                <a:lnTo>
                  <a:pt x="16908" y="17378"/>
                </a:lnTo>
                <a:lnTo>
                  <a:pt x="4516" y="36449"/>
                </a:lnTo>
                <a:lnTo>
                  <a:pt x="0" y="60083"/>
                </a:lnTo>
                <a:lnTo>
                  <a:pt x="4440" y="83903"/>
                </a:lnTo>
                <a:lnTo>
                  <a:pt x="16438" y="103692"/>
                </a:lnTo>
                <a:lnTo>
                  <a:pt x="34006" y="117208"/>
                </a:lnTo>
                <a:lnTo>
                  <a:pt x="55156" y="122212"/>
                </a:lnTo>
                <a:lnTo>
                  <a:pt x="62396" y="121568"/>
                </a:lnTo>
                <a:lnTo>
                  <a:pt x="69141" y="119603"/>
                </a:lnTo>
                <a:lnTo>
                  <a:pt x="75472" y="116270"/>
                </a:lnTo>
                <a:lnTo>
                  <a:pt x="81470" y="111518"/>
                </a:lnTo>
                <a:lnTo>
                  <a:pt x="108788" y="111518"/>
                </a:lnTo>
                <a:lnTo>
                  <a:pt x="108788" y="92849"/>
                </a:lnTo>
                <a:lnTo>
                  <a:pt x="58038" y="92849"/>
                </a:lnTo>
                <a:lnTo>
                  <a:pt x="48064" y="90565"/>
                </a:lnTo>
                <a:lnTo>
                  <a:pt x="40349" y="84126"/>
                </a:lnTo>
                <a:lnTo>
                  <a:pt x="35370" y="74156"/>
                </a:lnTo>
                <a:lnTo>
                  <a:pt x="33604" y="61277"/>
                </a:lnTo>
                <a:lnTo>
                  <a:pt x="35356" y="48414"/>
                </a:lnTo>
                <a:lnTo>
                  <a:pt x="40244" y="38319"/>
                </a:lnTo>
                <a:lnTo>
                  <a:pt x="47711" y="31723"/>
                </a:lnTo>
                <a:lnTo>
                  <a:pt x="57200" y="29362"/>
                </a:lnTo>
                <a:lnTo>
                  <a:pt x="100235" y="29362"/>
                </a:lnTo>
                <a:lnTo>
                  <a:pt x="104216" y="26314"/>
                </a:lnTo>
                <a:lnTo>
                  <a:pt x="96554" y="15328"/>
                </a:lnTo>
                <a:lnTo>
                  <a:pt x="85947" y="7046"/>
                </a:lnTo>
                <a:lnTo>
                  <a:pt x="73015" y="1820"/>
                </a:lnTo>
                <a:lnTo>
                  <a:pt x="58381" y="0"/>
                </a:lnTo>
                <a:close/>
              </a:path>
              <a:path w="109220" h="122555">
                <a:moveTo>
                  <a:pt x="108788" y="111518"/>
                </a:moveTo>
                <a:lnTo>
                  <a:pt x="81470" y="111518"/>
                </a:lnTo>
                <a:lnTo>
                  <a:pt x="81470" y="121361"/>
                </a:lnTo>
                <a:lnTo>
                  <a:pt x="108788" y="121361"/>
                </a:lnTo>
                <a:lnTo>
                  <a:pt x="108788" y="111518"/>
                </a:lnTo>
                <a:close/>
              </a:path>
              <a:path w="109220" h="122555">
                <a:moveTo>
                  <a:pt x="108788" y="57200"/>
                </a:moveTo>
                <a:lnTo>
                  <a:pt x="59232" y="57200"/>
                </a:lnTo>
                <a:lnTo>
                  <a:pt x="59232" y="80962"/>
                </a:lnTo>
                <a:lnTo>
                  <a:pt x="80454" y="80962"/>
                </a:lnTo>
                <a:lnTo>
                  <a:pt x="74002" y="88607"/>
                </a:lnTo>
                <a:lnTo>
                  <a:pt x="66192" y="92849"/>
                </a:lnTo>
                <a:lnTo>
                  <a:pt x="108788" y="92849"/>
                </a:lnTo>
                <a:lnTo>
                  <a:pt x="108788" y="57200"/>
                </a:lnTo>
                <a:close/>
              </a:path>
              <a:path w="109220" h="122555">
                <a:moveTo>
                  <a:pt x="100235" y="29362"/>
                </a:moveTo>
                <a:lnTo>
                  <a:pt x="57200" y="29362"/>
                </a:lnTo>
                <a:lnTo>
                  <a:pt x="63996" y="30493"/>
                </a:lnTo>
                <a:lnTo>
                  <a:pt x="70311" y="33694"/>
                </a:lnTo>
                <a:lnTo>
                  <a:pt x="75672" y="38679"/>
                </a:lnTo>
                <a:lnTo>
                  <a:pt x="79603" y="45161"/>
                </a:lnTo>
                <a:lnTo>
                  <a:pt x="100235" y="29362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4" name="bk object 24"/>
          <p:cNvSpPr/>
          <p:nvPr/>
        </p:nvSpPr>
        <p:spPr>
          <a:xfrm>
            <a:off x="9902914" y="1474799"/>
            <a:ext cx="0" cy="127622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510"/>
                </a:lnTo>
              </a:path>
            </a:pathLst>
          </a:custGeom>
          <a:ln w="3309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5" name="bk object 25"/>
          <p:cNvSpPr/>
          <p:nvPr/>
        </p:nvSpPr>
        <p:spPr>
          <a:xfrm>
            <a:off x="9933718" y="1473721"/>
            <a:ext cx="104176" cy="130308"/>
          </a:xfrm>
          <a:custGeom>
            <a:avLst/>
            <a:gdLst/>
            <a:ahLst/>
            <a:cxnLst/>
            <a:rect l="l" t="t" r="r" b="b"/>
            <a:pathLst>
              <a:path w="98425" h="123190">
                <a:moveTo>
                  <a:pt x="14262" y="79946"/>
                </a:moveTo>
                <a:lnTo>
                  <a:pt x="0" y="108978"/>
                </a:lnTo>
                <a:lnTo>
                  <a:pt x="11852" y="114768"/>
                </a:lnTo>
                <a:lnTo>
                  <a:pt x="25079" y="119202"/>
                </a:lnTo>
                <a:lnTo>
                  <a:pt x="38912" y="122055"/>
                </a:lnTo>
                <a:lnTo>
                  <a:pt x="52463" y="123062"/>
                </a:lnTo>
                <a:lnTo>
                  <a:pt x="69074" y="121151"/>
                </a:lnTo>
                <a:lnTo>
                  <a:pt x="83784" y="114758"/>
                </a:lnTo>
                <a:lnTo>
                  <a:pt x="94276" y="102944"/>
                </a:lnTo>
                <a:lnTo>
                  <a:pt x="96420" y="93192"/>
                </a:lnTo>
                <a:lnTo>
                  <a:pt x="52959" y="93192"/>
                </a:lnTo>
                <a:lnTo>
                  <a:pt x="41953" y="92985"/>
                </a:lnTo>
                <a:lnTo>
                  <a:pt x="34253" y="91536"/>
                </a:lnTo>
                <a:lnTo>
                  <a:pt x="26232" y="87604"/>
                </a:lnTo>
                <a:lnTo>
                  <a:pt x="14262" y="79946"/>
                </a:lnTo>
                <a:close/>
              </a:path>
              <a:path w="98425" h="123190">
                <a:moveTo>
                  <a:pt x="50241" y="0"/>
                </a:moveTo>
                <a:lnTo>
                  <a:pt x="33190" y="2617"/>
                </a:lnTo>
                <a:lnTo>
                  <a:pt x="18845" y="10374"/>
                </a:lnTo>
                <a:lnTo>
                  <a:pt x="8955" y="23129"/>
                </a:lnTo>
                <a:lnTo>
                  <a:pt x="5270" y="40741"/>
                </a:lnTo>
                <a:lnTo>
                  <a:pt x="7058" y="52463"/>
                </a:lnTo>
                <a:lnTo>
                  <a:pt x="12585" y="61575"/>
                </a:lnTo>
                <a:lnTo>
                  <a:pt x="22094" y="68716"/>
                </a:lnTo>
                <a:lnTo>
                  <a:pt x="35826" y="74523"/>
                </a:lnTo>
                <a:lnTo>
                  <a:pt x="46096" y="77712"/>
                </a:lnTo>
                <a:lnTo>
                  <a:pt x="54636" y="80457"/>
                </a:lnTo>
                <a:lnTo>
                  <a:pt x="60474" y="83589"/>
                </a:lnTo>
                <a:lnTo>
                  <a:pt x="62636" y="87934"/>
                </a:lnTo>
                <a:lnTo>
                  <a:pt x="62636" y="91160"/>
                </a:lnTo>
                <a:lnTo>
                  <a:pt x="60083" y="93192"/>
                </a:lnTo>
                <a:lnTo>
                  <a:pt x="96420" y="93192"/>
                </a:lnTo>
                <a:lnTo>
                  <a:pt x="77020" y="52955"/>
                </a:lnTo>
                <a:lnTo>
                  <a:pt x="52588" y="44500"/>
                </a:lnTo>
                <a:lnTo>
                  <a:pt x="45535" y="42036"/>
                </a:lnTo>
                <a:lnTo>
                  <a:pt x="41092" y="39221"/>
                </a:lnTo>
                <a:lnTo>
                  <a:pt x="39547" y="35305"/>
                </a:lnTo>
                <a:lnTo>
                  <a:pt x="39547" y="31064"/>
                </a:lnTo>
                <a:lnTo>
                  <a:pt x="43459" y="29362"/>
                </a:lnTo>
                <a:lnTo>
                  <a:pt x="86897" y="29362"/>
                </a:lnTo>
                <a:lnTo>
                  <a:pt x="95389" y="13080"/>
                </a:lnTo>
                <a:lnTo>
                  <a:pt x="86213" y="8738"/>
                </a:lnTo>
                <a:lnTo>
                  <a:pt x="75301" y="4497"/>
                </a:lnTo>
                <a:lnTo>
                  <a:pt x="63146" y="1277"/>
                </a:lnTo>
                <a:lnTo>
                  <a:pt x="50241" y="0"/>
                </a:lnTo>
                <a:close/>
              </a:path>
              <a:path w="98425" h="123190">
                <a:moveTo>
                  <a:pt x="86897" y="29362"/>
                </a:moveTo>
                <a:lnTo>
                  <a:pt x="49225" y="29362"/>
                </a:lnTo>
                <a:lnTo>
                  <a:pt x="57839" y="29534"/>
                </a:lnTo>
                <a:lnTo>
                  <a:pt x="64034" y="30741"/>
                </a:lnTo>
                <a:lnTo>
                  <a:pt x="70804" y="34018"/>
                </a:lnTo>
                <a:lnTo>
                  <a:pt x="81140" y="40398"/>
                </a:lnTo>
                <a:lnTo>
                  <a:pt x="86897" y="29362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6" name="bk object 26"/>
          <p:cNvSpPr/>
          <p:nvPr/>
        </p:nvSpPr>
        <p:spPr>
          <a:xfrm>
            <a:off x="10098375" y="1505325"/>
            <a:ext cx="0" cy="97396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655"/>
                </a:lnTo>
              </a:path>
            </a:pathLst>
          </a:custGeom>
          <a:ln w="3309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7" name="bk object 27"/>
          <p:cNvSpPr/>
          <p:nvPr/>
        </p:nvSpPr>
        <p:spPr>
          <a:xfrm>
            <a:off x="10044042" y="1490064"/>
            <a:ext cx="108881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514" y="0"/>
                </a:lnTo>
              </a:path>
            </a:pathLst>
          </a:custGeom>
          <a:ln w="28854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8" name="bk object 28"/>
          <p:cNvSpPr/>
          <p:nvPr/>
        </p:nvSpPr>
        <p:spPr>
          <a:xfrm>
            <a:off x="10182819" y="1474799"/>
            <a:ext cx="0" cy="127622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510"/>
                </a:lnTo>
              </a:path>
            </a:pathLst>
          </a:custGeom>
          <a:ln w="3309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9" name="bk object 29"/>
          <p:cNvSpPr/>
          <p:nvPr/>
        </p:nvSpPr>
        <p:spPr>
          <a:xfrm>
            <a:off x="10213627" y="1473721"/>
            <a:ext cx="104176" cy="130308"/>
          </a:xfrm>
          <a:custGeom>
            <a:avLst/>
            <a:gdLst/>
            <a:ahLst/>
            <a:cxnLst/>
            <a:rect l="l" t="t" r="r" b="b"/>
            <a:pathLst>
              <a:path w="98425" h="123190">
                <a:moveTo>
                  <a:pt x="14262" y="79946"/>
                </a:moveTo>
                <a:lnTo>
                  <a:pt x="0" y="108978"/>
                </a:lnTo>
                <a:lnTo>
                  <a:pt x="11852" y="114768"/>
                </a:lnTo>
                <a:lnTo>
                  <a:pt x="25079" y="119202"/>
                </a:lnTo>
                <a:lnTo>
                  <a:pt x="38912" y="122055"/>
                </a:lnTo>
                <a:lnTo>
                  <a:pt x="52463" y="123062"/>
                </a:lnTo>
                <a:lnTo>
                  <a:pt x="69074" y="121151"/>
                </a:lnTo>
                <a:lnTo>
                  <a:pt x="83784" y="114758"/>
                </a:lnTo>
                <a:lnTo>
                  <a:pt x="94276" y="102944"/>
                </a:lnTo>
                <a:lnTo>
                  <a:pt x="96420" y="93192"/>
                </a:lnTo>
                <a:lnTo>
                  <a:pt x="52959" y="93192"/>
                </a:lnTo>
                <a:lnTo>
                  <a:pt x="41953" y="92985"/>
                </a:lnTo>
                <a:lnTo>
                  <a:pt x="34253" y="91536"/>
                </a:lnTo>
                <a:lnTo>
                  <a:pt x="26232" y="87604"/>
                </a:lnTo>
                <a:lnTo>
                  <a:pt x="14262" y="79946"/>
                </a:lnTo>
                <a:close/>
              </a:path>
              <a:path w="98425" h="123190">
                <a:moveTo>
                  <a:pt x="50241" y="0"/>
                </a:moveTo>
                <a:lnTo>
                  <a:pt x="33195" y="2617"/>
                </a:lnTo>
                <a:lnTo>
                  <a:pt x="18849" y="10374"/>
                </a:lnTo>
                <a:lnTo>
                  <a:pt x="8957" y="23129"/>
                </a:lnTo>
                <a:lnTo>
                  <a:pt x="5270" y="40741"/>
                </a:lnTo>
                <a:lnTo>
                  <a:pt x="7060" y="52463"/>
                </a:lnTo>
                <a:lnTo>
                  <a:pt x="12590" y="61575"/>
                </a:lnTo>
                <a:lnTo>
                  <a:pt x="22099" y="68716"/>
                </a:lnTo>
                <a:lnTo>
                  <a:pt x="35826" y="74523"/>
                </a:lnTo>
                <a:lnTo>
                  <a:pt x="46096" y="77712"/>
                </a:lnTo>
                <a:lnTo>
                  <a:pt x="54636" y="80457"/>
                </a:lnTo>
                <a:lnTo>
                  <a:pt x="60474" y="83589"/>
                </a:lnTo>
                <a:lnTo>
                  <a:pt x="62636" y="87934"/>
                </a:lnTo>
                <a:lnTo>
                  <a:pt x="62636" y="91160"/>
                </a:lnTo>
                <a:lnTo>
                  <a:pt x="60083" y="93192"/>
                </a:lnTo>
                <a:lnTo>
                  <a:pt x="96420" y="93192"/>
                </a:lnTo>
                <a:lnTo>
                  <a:pt x="77020" y="52955"/>
                </a:lnTo>
                <a:lnTo>
                  <a:pt x="52590" y="44500"/>
                </a:lnTo>
                <a:lnTo>
                  <a:pt x="45542" y="42036"/>
                </a:lnTo>
                <a:lnTo>
                  <a:pt x="41103" y="39221"/>
                </a:lnTo>
                <a:lnTo>
                  <a:pt x="39560" y="35305"/>
                </a:lnTo>
                <a:lnTo>
                  <a:pt x="39560" y="31064"/>
                </a:lnTo>
                <a:lnTo>
                  <a:pt x="43459" y="29362"/>
                </a:lnTo>
                <a:lnTo>
                  <a:pt x="86897" y="29362"/>
                </a:lnTo>
                <a:lnTo>
                  <a:pt x="95389" y="13080"/>
                </a:lnTo>
                <a:lnTo>
                  <a:pt x="86213" y="8738"/>
                </a:lnTo>
                <a:lnTo>
                  <a:pt x="75301" y="4497"/>
                </a:lnTo>
                <a:lnTo>
                  <a:pt x="63146" y="1277"/>
                </a:lnTo>
                <a:lnTo>
                  <a:pt x="50241" y="0"/>
                </a:lnTo>
                <a:close/>
              </a:path>
              <a:path w="98425" h="123190">
                <a:moveTo>
                  <a:pt x="86897" y="29362"/>
                </a:moveTo>
                <a:lnTo>
                  <a:pt x="49225" y="29362"/>
                </a:lnTo>
                <a:lnTo>
                  <a:pt x="57839" y="29534"/>
                </a:lnTo>
                <a:lnTo>
                  <a:pt x="64034" y="30741"/>
                </a:lnTo>
                <a:lnTo>
                  <a:pt x="70804" y="34018"/>
                </a:lnTo>
                <a:lnTo>
                  <a:pt x="81140" y="40398"/>
                </a:lnTo>
                <a:lnTo>
                  <a:pt x="86897" y="29362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0" name="bk object 30"/>
          <p:cNvSpPr/>
          <p:nvPr/>
        </p:nvSpPr>
        <p:spPr>
          <a:xfrm>
            <a:off x="10326102" y="1474084"/>
            <a:ext cx="111570" cy="129637"/>
          </a:xfrm>
          <a:custGeom>
            <a:avLst/>
            <a:gdLst/>
            <a:ahLst/>
            <a:cxnLst/>
            <a:rect l="l" t="t" r="r" b="b"/>
            <a:pathLst>
              <a:path w="105409" h="122555">
                <a:moveTo>
                  <a:pt x="58216" y="0"/>
                </a:moveTo>
                <a:lnTo>
                  <a:pt x="33652" y="5232"/>
                </a:lnTo>
                <a:lnTo>
                  <a:pt x="15359" y="18946"/>
                </a:lnTo>
                <a:lnTo>
                  <a:pt x="3940" y="38163"/>
                </a:lnTo>
                <a:lnTo>
                  <a:pt x="0" y="59905"/>
                </a:lnTo>
                <a:lnTo>
                  <a:pt x="4210" y="82676"/>
                </a:lnTo>
                <a:lnTo>
                  <a:pt x="15994" y="102646"/>
                </a:lnTo>
                <a:lnTo>
                  <a:pt x="34081" y="116821"/>
                </a:lnTo>
                <a:lnTo>
                  <a:pt x="57200" y="122212"/>
                </a:lnTo>
                <a:lnTo>
                  <a:pt x="71868" y="120342"/>
                </a:lnTo>
                <a:lnTo>
                  <a:pt x="85948" y="114892"/>
                </a:lnTo>
                <a:lnTo>
                  <a:pt x="97707" y="106101"/>
                </a:lnTo>
                <a:lnTo>
                  <a:pt x="105409" y="94208"/>
                </a:lnTo>
                <a:lnTo>
                  <a:pt x="103135" y="92849"/>
                </a:lnTo>
                <a:lnTo>
                  <a:pt x="57873" y="92849"/>
                </a:lnTo>
                <a:lnTo>
                  <a:pt x="47636" y="90225"/>
                </a:lnTo>
                <a:lnTo>
                  <a:pt x="40009" y="83194"/>
                </a:lnTo>
                <a:lnTo>
                  <a:pt x="35247" y="73015"/>
                </a:lnTo>
                <a:lnTo>
                  <a:pt x="33604" y="60947"/>
                </a:lnTo>
                <a:lnTo>
                  <a:pt x="35003" y="49636"/>
                </a:lnTo>
                <a:lnTo>
                  <a:pt x="39328" y="39487"/>
                </a:lnTo>
                <a:lnTo>
                  <a:pt x="46773" y="32172"/>
                </a:lnTo>
                <a:lnTo>
                  <a:pt x="57530" y="29362"/>
                </a:lnTo>
                <a:lnTo>
                  <a:pt x="99928" y="29362"/>
                </a:lnTo>
                <a:lnTo>
                  <a:pt x="104216" y="26314"/>
                </a:lnTo>
                <a:lnTo>
                  <a:pt x="96816" y="15543"/>
                </a:lnTo>
                <a:lnTo>
                  <a:pt x="86374" y="7237"/>
                </a:lnTo>
                <a:lnTo>
                  <a:pt x="73353" y="1891"/>
                </a:lnTo>
                <a:lnTo>
                  <a:pt x="58216" y="0"/>
                </a:lnTo>
                <a:close/>
              </a:path>
              <a:path w="105409" h="122555">
                <a:moveTo>
                  <a:pt x="78409" y="78079"/>
                </a:moveTo>
                <a:lnTo>
                  <a:pt x="75031" y="88938"/>
                </a:lnTo>
                <a:lnTo>
                  <a:pt x="65519" y="92849"/>
                </a:lnTo>
                <a:lnTo>
                  <a:pt x="103135" y="92849"/>
                </a:lnTo>
                <a:lnTo>
                  <a:pt x="78409" y="78079"/>
                </a:lnTo>
                <a:close/>
              </a:path>
              <a:path w="105409" h="122555">
                <a:moveTo>
                  <a:pt x="99928" y="29362"/>
                </a:moveTo>
                <a:lnTo>
                  <a:pt x="57530" y="29362"/>
                </a:lnTo>
                <a:lnTo>
                  <a:pt x="63481" y="30049"/>
                </a:lnTo>
                <a:lnTo>
                  <a:pt x="69572" y="32438"/>
                </a:lnTo>
                <a:lnTo>
                  <a:pt x="74988" y="37024"/>
                </a:lnTo>
                <a:lnTo>
                  <a:pt x="78917" y="44297"/>
                </a:lnTo>
                <a:lnTo>
                  <a:pt x="99928" y="29362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1" name="bk object 31"/>
          <p:cNvSpPr/>
          <p:nvPr/>
        </p:nvSpPr>
        <p:spPr>
          <a:xfrm>
            <a:off x="10450786" y="1552720"/>
            <a:ext cx="35622" cy="49705"/>
          </a:xfrm>
          <a:custGeom>
            <a:avLst/>
            <a:gdLst/>
            <a:ahLst/>
            <a:cxnLst/>
            <a:rect l="l" t="t" r="r" b="b"/>
            <a:pathLst>
              <a:path w="33654" h="46990">
                <a:moveTo>
                  <a:pt x="0" y="46989"/>
                </a:moveTo>
                <a:lnTo>
                  <a:pt x="33096" y="46989"/>
                </a:lnTo>
                <a:lnTo>
                  <a:pt x="33096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2" name="bk object 32"/>
          <p:cNvSpPr/>
          <p:nvPr/>
        </p:nvSpPr>
        <p:spPr>
          <a:xfrm>
            <a:off x="10450785" y="1537271"/>
            <a:ext cx="112914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591" y="0"/>
                </a:lnTo>
              </a:path>
            </a:pathLst>
          </a:custGeom>
          <a:ln w="2921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3" name="bk object 33"/>
          <p:cNvSpPr/>
          <p:nvPr/>
        </p:nvSpPr>
        <p:spPr>
          <a:xfrm>
            <a:off x="10450786" y="1474803"/>
            <a:ext cx="35622" cy="47019"/>
          </a:xfrm>
          <a:custGeom>
            <a:avLst/>
            <a:gdLst/>
            <a:ahLst/>
            <a:cxnLst/>
            <a:rect l="l" t="t" r="r" b="b"/>
            <a:pathLst>
              <a:path w="33654" h="44450">
                <a:moveTo>
                  <a:pt x="0" y="44450"/>
                </a:moveTo>
                <a:lnTo>
                  <a:pt x="33096" y="44450"/>
                </a:lnTo>
                <a:lnTo>
                  <a:pt x="33096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4" name="bk object 34"/>
          <p:cNvSpPr/>
          <p:nvPr/>
        </p:nvSpPr>
        <p:spPr>
          <a:xfrm>
            <a:off x="10528575" y="1552370"/>
            <a:ext cx="35622" cy="50377"/>
          </a:xfrm>
          <a:custGeom>
            <a:avLst/>
            <a:gdLst/>
            <a:ahLst/>
            <a:cxnLst/>
            <a:rect l="l" t="t" r="r" b="b"/>
            <a:pathLst>
              <a:path w="33654" h="47625">
                <a:moveTo>
                  <a:pt x="33096" y="0"/>
                </a:moveTo>
                <a:lnTo>
                  <a:pt x="0" y="0"/>
                </a:lnTo>
                <a:lnTo>
                  <a:pt x="0" y="47180"/>
                </a:lnTo>
                <a:lnTo>
                  <a:pt x="33096" y="47180"/>
                </a:lnTo>
                <a:lnTo>
                  <a:pt x="33096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5" name="bk object 35"/>
          <p:cNvSpPr/>
          <p:nvPr/>
        </p:nvSpPr>
        <p:spPr>
          <a:xfrm>
            <a:off x="10528575" y="1474804"/>
            <a:ext cx="35622" cy="47690"/>
          </a:xfrm>
          <a:custGeom>
            <a:avLst/>
            <a:gdLst/>
            <a:ahLst/>
            <a:cxnLst/>
            <a:rect l="l" t="t" r="r" b="b"/>
            <a:pathLst>
              <a:path w="33654" h="45084">
                <a:moveTo>
                  <a:pt x="33096" y="0"/>
                </a:moveTo>
                <a:lnTo>
                  <a:pt x="0" y="0"/>
                </a:lnTo>
                <a:lnTo>
                  <a:pt x="0" y="44475"/>
                </a:lnTo>
                <a:lnTo>
                  <a:pt x="33096" y="44475"/>
                </a:lnTo>
                <a:lnTo>
                  <a:pt x="33096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6" name="bk object 36"/>
          <p:cNvSpPr/>
          <p:nvPr/>
        </p:nvSpPr>
        <p:spPr>
          <a:xfrm>
            <a:off x="10625947" y="1474800"/>
            <a:ext cx="108881" cy="127622"/>
          </a:xfrm>
          <a:custGeom>
            <a:avLst/>
            <a:gdLst/>
            <a:ahLst/>
            <a:cxnLst/>
            <a:rect l="l" t="t" r="r" b="b"/>
            <a:pathLst>
              <a:path w="102870" h="120650">
                <a:moveTo>
                  <a:pt x="69938" y="0"/>
                </a:moveTo>
                <a:lnTo>
                  <a:pt x="0" y="0"/>
                </a:lnTo>
                <a:lnTo>
                  <a:pt x="0" y="120522"/>
                </a:lnTo>
                <a:lnTo>
                  <a:pt x="59245" y="120522"/>
                </a:lnTo>
                <a:lnTo>
                  <a:pt x="76032" y="118750"/>
                </a:lnTo>
                <a:lnTo>
                  <a:pt x="89796" y="113222"/>
                </a:lnTo>
                <a:lnTo>
                  <a:pt x="99105" y="103619"/>
                </a:lnTo>
                <a:lnTo>
                  <a:pt x="101778" y="92684"/>
                </a:lnTo>
                <a:lnTo>
                  <a:pt x="33108" y="92684"/>
                </a:lnTo>
                <a:lnTo>
                  <a:pt x="33108" y="72478"/>
                </a:lnTo>
                <a:lnTo>
                  <a:pt x="98034" y="72478"/>
                </a:lnTo>
                <a:lnTo>
                  <a:pt x="96483" y="69403"/>
                </a:lnTo>
                <a:lnTo>
                  <a:pt x="89427" y="62915"/>
                </a:lnTo>
                <a:lnTo>
                  <a:pt x="80124" y="58737"/>
                </a:lnTo>
                <a:lnTo>
                  <a:pt x="87699" y="53809"/>
                </a:lnTo>
                <a:lnTo>
                  <a:pt x="93108" y="47104"/>
                </a:lnTo>
                <a:lnTo>
                  <a:pt x="93281" y="46685"/>
                </a:lnTo>
                <a:lnTo>
                  <a:pt x="33108" y="46685"/>
                </a:lnTo>
                <a:lnTo>
                  <a:pt x="33108" y="28181"/>
                </a:lnTo>
                <a:lnTo>
                  <a:pt x="96973" y="28181"/>
                </a:lnTo>
                <a:lnTo>
                  <a:pt x="95524" y="19625"/>
                </a:lnTo>
                <a:lnTo>
                  <a:pt x="90049" y="9720"/>
                </a:lnTo>
                <a:lnTo>
                  <a:pt x="81393" y="2679"/>
                </a:lnTo>
                <a:lnTo>
                  <a:pt x="69938" y="0"/>
                </a:lnTo>
                <a:close/>
              </a:path>
              <a:path w="102870" h="120650">
                <a:moveTo>
                  <a:pt x="98034" y="72478"/>
                </a:moveTo>
                <a:lnTo>
                  <a:pt x="65354" y="72478"/>
                </a:lnTo>
                <a:lnTo>
                  <a:pt x="68910" y="76898"/>
                </a:lnTo>
                <a:lnTo>
                  <a:pt x="68910" y="89115"/>
                </a:lnTo>
                <a:lnTo>
                  <a:pt x="64681" y="92684"/>
                </a:lnTo>
                <a:lnTo>
                  <a:pt x="101778" y="92684"/>
                </a:lnTo>
                <a:lnTo>
                  <a:pt x="102527" y="89623"/>
                </a:lnTo>
                <a:lnTo>
                  <a:pt x="100960" y="78281"/>
                </a:lnTo>
                <a:lnTo>
                  <a:pt x="98034" y="72478"/>
                </a:lnTo>
                <a:close/>
              </a:path>
              <a:path w="102870" h="120650">
                <a:moveTo>
                  <a:pt x="96973" y="28181"/>
                </a:moveTo>
                <a:lnTo>
                  <a:pt x="60934" y="28181"/>
                </a:lnTo>
                <a:lnTo>
                  <a:pt x="64681" y="30733"/>
                </a:lnTo>
                <a:lnTo>
                  <a:pt x="64681" y="44818"/>
                </a:lnTo>
                <a:lnTo>
                  <a:pt x="60096" y="46685"/>
                </a:lnTo>
                <a:lnTo>
                  <a:pt x="93281" y="46685"/>
                </a:lnTo>
                <a:lnTo>
                  <a:pt x="96353" y="39256"/>
                </a:lnTo>
                <a:lnTo>
                  <a:pt x="97434" y="30899"/>
                </a:lnTo>
                <a:lnTo>
                  <a:pt x="96973" y="28181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7" name="bk object 37"/>
          <p:cNvSpPr/>
          <p:nvPr/>
        </p:nvSpPr>
        <p:spPr>
          <a:xfrm>
            <a:off x="10742921" y="1474079"/>
            <a:ext cx="122995" cy="129637"/>
          </a:xfrm>
          <a:custGeom>
            <a:avLst/>
            <a:gdLst/>
            <a:ahLst/>
            <a:cxnLst/>
            <a:rect l="l" t="t" r="r" b="b"/>
            <a:pathLst>
              <a:path w="116204" h="122555">
                <a:moveTo>
                  <a:pt x="58216" y="0"/>
                </a:moveTo>
                <a:lnTo>
                  <a:pt x="34868" y="5007"/>
                </a:lnTo>
                <a:lnTo>
                  <a:pt x="16440" y="18416"/>
                </a:lnTo>
                <a:lnTo>
                  <a:pt x="4345" y="37810"/>
                </a:lnTo>
                <a:lnTo>
                  <a:pt x="0" y="60769"/>
                </a:lnTo>
                <a:lnTo>
                  <a:pt x="4143" y="83475"/>
                </a:lnTo>
                <a:lnTo>
                  <a:pt x="15844" y="103139"/>
                </a:lnTo>
                <a:lnTo>
                  <a:pt x="34006" y="116980"/>
                </a:lnTo>
                <a:lnTo>
                  <a:pt x="57531" y="122212"/>
                </a:lnTo>
                <a:lnTo>
                  <a:pt x="80923" y="117158"/>
                </a:lnTo>
                <a:lnTo>
                  <a:pt x="99287" y="103671"/>
                </a:lnTo>
                <a:lnTo>
                  <a:pt x="105977" y="92849"/>
                </a:lnTo>
                <a:lnTo>
                  <a:pt x="57873" y="92849"/>
                </a:lnTo>
                <a:lnTo>
                  <a:pt x="47138" y="90157"/>
                </a:lnTo>
                <a:lnTo>
                  <a:pt x="39566" y="83024"/>
                </a:lnTo>
                <a:lnTo>
                  <a:pt x="35081" y="72870"/>
                </a:lnTo>
                <a:lnTo>
                  <a:pt x="33645" y="61442"/>
                </a:lnTo>
                <a:lnTo>
                  <a:pt x="33646" y="60769"/>
                </a:lnTo>
                <a:lnTo>
                  <a:pt x="35030" y="49491"/>
                </a:lnTo>
                <a:lnTo>
                  <a:pt x="39416" y="39317"/>
                </a:lnTo>
                <a:lnTo>
                  <a:pt x="46918" y="32103"/>
                </a:lnTo>
                <a:lnTo>
                  <a:pt x="57696" y="29362"/>
                </a:lnTo>
                <a:lnTo>
                  <a:pt x="105874" y="29362"/>
                </a:lnTo>
                <a:lnTo>
                  <a:pt x="99882" y="19200"/>
                </a:lnTo>
                <a:lnTo>
                  <a:pt x="81785" y="5280"/>
                </a:lnTo>
                <a:lnTo>
                  <a:pt x="58216" y="0"/>
                </a:lnTo>
                <a:close/>
              </a:path>
              <a:path w="116204" h="122555">
                <a:moveTo>
                  <a:pt x="105874" y="29362"/>
                </a:moveTo>
                <a:lnTo>
                  <a:pt x="57696" y="29362"/>
                </a:lnTo>
                <a:lnTo>
                  <a:pt x="68369" y="31978"/>
                </a:lnTo>
                <a:lnTo>
                  <a:pt x="75952" y="38955"/>
                </a:lnTo>
                <a:lnTo>
                  <a:pt x="80477" y="48988"/>
                </a:lnTo>
                <a:lnTo>
                  <a:pt x="81978" y="60769"/>
                </a:lnTo>
                <a:lnTo>
                  <a:pt x="80574" y="72441"/>
                </a:lnTo>
                <a:lnTo>
                  <a:pt x="76226" y="82729"/>
                </a:lnTo>
                <a:lnTo>
                  <a:pt x="68728" y="90057"/>
                </a:lnTo>
                <a:lnTo>
                  <a:pt x="57873" y="92849"/>
                </a:lnTo>
                <a:lnTo>
                  <a:pt x="105977" y="92849"/>
                </a:lnTo>
                <a:lnTo>
                  <a:pt x="111285" y="84262"/>
                </a:lnTo>
                <a:lnTo>
                  <a:pt x="115582" y="61442"/>
                </a:lnTo>
                <a:lnTo>
                  <a:pt x="111487" y="38881"/>
                </a:lnTo>
                <a:lnTo>
                  <a:pt x="105874" y="29362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8" name="bk object 38"/>
          <p:cNvSpPr/>
          <p:nvPr/>
        </p:nvSpPr>
        <p:spPr>
          <a:xfrm>
            <a:off x="10878379" y="1474806"/>
            <a:ext cx="115602" cy="128965"/>
          </a:xfrm>
          <a:custGeom>
            <a:avLst/>
            <a:gdLst/>
            <a:ahLst/>
            <a:cxnLst/>
            <a:rect l="l" t="t" r="r" b="b"/>
            <a:pathLst>
              <a:path w="109220" h="121919">
                <a:moveTo>
                  <a:pt x="33096" y="0"/>
                </a:moveTo>
                <a:lnTo>
                  <a:pt x="0" y="0"/>
                </a:lnTo>
                <a:lnTo>
                  <a:pt x="0" y="61950"/>
                </a:lnTo>
                <a:lnTo>
                  <a:pt x="3068" y="84723"/>
                </a:lnTo>
                <a:lnTo>
                  <a:pt x="12709" y="103706"/>
                </a:lnTo>
                <a:lnTo>
                  <a:pt x="29575" y="116705"/>
                </a:lnTo>
                <a:lnTo>
                  <a:pt x="54317" y="121526"/>
                </a:lnTo>
                <a:lnTo>
                  <a:pt x="78582" y="116943"/>
                </a:lnTo>
                <a:lnTo>
                  <a:pt x="95561" y="104340"/>
                </a:lnTo>
                <a:lnTo>
                  <a:pt x="101987" y="92163"/>
                </a:lnTo>
                <a:lnTo>
                  <a:pt x="54317" y="92163"/>
                </a:lnTo>
                <a:lnTo>
                  <a:pt x="44556" y="89686"/>
                </a:lnTo>
                <a:lnTo>
                  <a:pt x="37977" y="83038"/>
                </a:lnTo>
                <a:lnTo>
                  <a:pt x="34263" y="73400"/>
                </a:lnTo>
                <a:lnTo>
                  <a:pt x="33096" y="61950"/>
                </a:lnTo>
                <a:lnTo>
                  <a:pt x="33096" y="0"/>
                </a:lnTo>
                <a:close/>
              </a:path>
              <a:path w="109220" h="121919">
                <a:moveTo>
                  <a:pt x="108800" y="0"/>
                </a:moveTo>
                <a:lnTo>
                  <a:pt x="75704" y="0"/>
                </a:lnTo>
                <a:lnTo>
                  <a:pt x="75704" y="61950"/>
                </a:lnTo>
                <a:lnTo>
                  <a:pt x="74557" y="73256"/>
                </a:lnTo>
                <a:lnTo>
                  <a:pt x="70864" y="82910"/>
                </a:lnTo>
                <a:lnTo>
                  <a:pt x="64244" y="89637"/>
                </a:lnTo>
                <a:lnTo>
                  <a:pt x="54317" y="92163"/>
                </a:lnTo>
                <a:lnTo>
                  <a:pt x="101987" y="92163"/>
                </a:lnTo>
                <a:lnTo>
                  <a:pt x="105538" y="85436"/>
                </a:lnTo>
                <a:lnTo>
                  <a:pt x="108800" y="61950"/>
                </a:lnTo>
                <a:lnTo>
                  <a:pt x="108800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9" name="bk object 39"/>
          <p:cNvSpPr/>
          <p:nvPr/>
        </p:nvSpPr>
        <p:spPr>
          <a:xfrm>
            <a:off x="11000544" y="1474803"/>
            <a:ext cx="194239" cy="127622"/>
          </a:xfrm>
          <a:custGeom>
            <a:avLst/>
            <a:gdLst/>
            <a:ahLst/>
            <a:cxnLst/>
            <a:rect l="l" t="t" r="r" b="b"/>
            <a:pathLst>
              <a:path w="183515" h="120650">
                <a:moveTo>
                  <a:pt x="35826" y="0"/>
                </a:moveTo>
                <a:lnTo>
                  <a:pt x="0" y="0"/>
                </a:lnTo>
                <a:lnTo>
                  <a:pt x="47180" y="120510"/>
                </a:lnTo>
                <a:lnTo>
                  <a:pt x="74688" y="120510"/>
                </a:lnTo>
                <a:lnTo>
                  <a:pt x="89597" y="82664"/>
                </a:lnTo>
                <a:lnTo>
                  <a:pt x="61950" y="82664"/>
                </a:lnTo>
                <a:lnTo>
                  <a:pt x="35826" y="0"/>
                </a:lnTo>
                <a:close/>
              </a:path>
              <a:path w="183515" h="120650">
                <a:moveTo>
                  <a:pt x="119726" y="77406"/>
                </a:moveTo>
                <a:lnTo>
                  <a:pt x="91668" y="77406"/>
                </a:lnTo>
                <a:lnTo>
                  <a:pt x="108813" y="120510"/>
                </a:lnTo>
                <a:lnTo>
                  <a:pt x="136309" y="120510"/>
                </a:lnTo>
                <a:lnTo>
                  <a:pt x="151126" y="82664"/>
                </a:lnTo>
                <a:lnTo>
                  <a:pt x="121538" y="82664"/>
                </a:lnTo>
                <a:lnTo>
                  <a:pt x="119726" y="77406"/>
                </a:lnTo>
                <a:close/>
              </a:path>
              <a:path w="183515" h="120650">
                <a:moveTo>
                  <a:pt x="81140" y="0"/>
                </a:moveTo>
                <a:lnTo>
                  <a:pt x="50761" y="0"/>
                </a:lnTo>
                <a:lnTo>
                  <a:pt x="70269" y="57543"/>
                </a:lnTo>
                <a:lnTo>
                  <a:pt x="61950" y="82664"/>
                </a:lnTo>
                <a:lnTo>
                  <a:pt x="89597" y="82664"/>
                </a:lnTo>
                <a:lnTo>
                  <a:pt x="91668" y="77406"/>
                </a:lnTo>
                <a:lnTo>
                  <a:pt x="119726" y="77406"/>
                </a:lnTo>
                <a:lnTo>
                  <a:pt x="112877" y="57543"/>
                </a:lnTo>
                <a:lnTo>
                  <a:pt x="119909" y="37172"/>
                </a:lnTo>
                <a:lnTo>
                  <a:pt x="91668" y="37172"/>
                </a:lnTo>
                <a:lnTo>
                  <a:pt x="81140" y="0"/>
                </a:lnTo>
                <a:close/>
              </a:path>
              <a:path w="183515" h="120650">
                <a:moveTo>
                  <a:pt x="183489" y="0"/>
                </a:moveTo>
                <a:lnTo>
                  <a:pt x="147510" y="0"/>
                </a:lnTo>
                <a:lnTo>
                  <a:pt x="121538" y="82664"/>
                </a:lnTo>
                <a:lnTo>
                  <a:pt x="151126" y="82664"/>
                </a:lnTo>
                <a:lnTo>
                  <a:pt x="183489" y="0"/>
                </a:lnTo>
                <a:close/>
              </a:path>
              <a:path w="183515" h="120650">
                <a:moveTo>
                  <a:pt x="132740" y="0"/>
                </a:moveTo>
                <a:lnTo>
                  <a:pt x="102361" y="0"/>
                </a:lnTo>
                <a:lnTo>
                  <a:pt x="91668" y="37172"/>
                </a:lnTo>
                <a:lnTo>
                  <a:pt x="119909" y="37172"/>
                </a:lnTo>
                <a:lnTo>
                  <a:pt x="132740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40" name="bk object 40"/>
          <p:cNvSpPr/>
          <p:nvPr/>
        </p:nvSpPr>
        <p:spPr>
          <a:xfrm>
            <a:off x="11203741" y="1474805"/>
            <a:ext cx="91406" cy="127622"/>
          </a:xfrm>
          <a:custGeom>
            <a:avLst/>
            <a:gdLst/>
            <a:ahLst/>
            <a:cxnLst/>
            <a:rect l="l" t="t" r="r" b="b"/>
            <a:pathLst>
              <a:path w="86359" h="120650">
                <a:moveTo>
                  <a:pt x="84353" y="0"/>
                </a:moveTo>
                <a:lnTo>
                  <a:pt x="0" y="0"/>
                </a:lnTo>
                <a:lnTo>
                  <a:pt x="0" y="120510"/>
                </a:lnTo>
                <a:lnTo>
                  <a:pt x="85890" y="120510"/>
                </a:lnTo>
                <a:lnTo>
                  <a:pt x="85890" y="91655"/>
                </a:lnTo>
                <a:lnTo>
                  <a:pt x="33108" y="91655"/>
                </a:lnTo>
                <a:lnTo>
                  <a:pt x="33108" y="72643"/>
                </a:lnTo>
                <a:lnTo>
                  <a:pt x="76898" y="72643"/>
                </a:lnTo>
                <a:lnTo>
                  <a:pt x="76898" y="45821"/>
                </a:lnTo>
                <a:lnTo>
                  <a:pt x="33108" y="45821"/>
                </a:lnTo>
                <a:lnTo>
                  <a:pt x="33108" y="28854"/>
                </a:lnTo>
                <a:lnTo>
                  <a:pt x="84353" y="28854"/>
                </a:lnTo>
                <a:lnTo>
                  <a:pt x="84353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41" name="bk object 41"/>
          <p:cNvSpPr/>
          <p:nvPr/>
        </p:nvSpPr>
        <p:spPr>
          <a:xfrm>
            <a:off x="11310989" y="1474800"/>
            <a:ext cx="113585" cy="127622"/>
          </a:xfrm>
          <a:custGeom>
            <a:avLst/>
            <a:gdLst/>
            <a:ahLst/>
            <a:cxnLst/>
            <a:rect l="l" t="t" r="r" b="b"/>
            <a:pathLst>
              <a:path w="107315" h="120650">
                <a:moveTo>
                  <a:pt x="25806" y="0"/>
                </a:moveTo>
                <a:lnTo>
                  <a:pt x="0" y="0"/>
                </a:lnTo>
                <a:lnTo>
                  <a:pt x="0" y="120510"/>
                </a:lnTo>
                <a:lnTo>
                  <a:pt x="33108" y="120510"/>
                </a:lnTo>
                <a:lnTo>
                  <a:pt x="33108" y="61277"/>
                </a:lnTo>
                <a:lnTo>
                  <a:pt x="74180" y="61277"/>
                </a:lnTo>
                <a:lnTo>
                  <a:pt x="25806" y="0"/>
                </a:lnTo>
                <a:close/>
              </a:path>
              <a:path w="107315" h="120650">
                <a:moveTo>
                  <a:pt x="107276" y="0"/>
                </a:moveTo>
                <a:lnTo>
                  <a:pt x="74180" y="0"/>
                </a:lnTo>
                <a:lnTo>
                  <a:pt x="74180" y="61277"/>
                </a:lnTo>
                <a:lnTo>
                  <a:pt x="33108" y="61277"/>
                </a:lnTo>
                <a:lnTo>
                  <a:pt x="80975" y="120510"/>
                </a:lnTo>
                <a:lnTo>
                  <a:pt x="107276" y="120510"/>
                </a:lnTo>
                <a:lnTo>
                  <a:pt x="107276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42" name="bk object 42"/>
          <p:cNvSpPr/>
          <p:nvPr/>
        </p:nvSpPr>
        <p:spPr>
          <a:xfrm>
            <a:off x="10171231" y="1090377"/>
            <a:ext cx="713776" cy="241138"/>
          </a:xfrm>
          <a:custGeom>
            <a:avLst/>
            <a:gdLst/>
            <a:ahLst/>
            <a:cxnLst/>
            <a:rect l="l" t="t" r="r" b="b"/>
            <a:pathLst>
              <a:path w="674370" h="227965">
                <a:moveTo>
                  <a:pt x="0" y="227634"/>
                </a:moveTo>
                <a:lnTo>
                  <a:pt x="527570" y="127965"/>
                </a:lnTo>
                <a:lnTo>
                  <a:pt x="613333" y="9524"/>
                </a:lnTo>
                <a:lnTo>
                  <a:pt x="674344" y="0"/>
                </a:lnTo>
              </a:path>
            </a:pathLst>
          </a:custGeom>
          <a:ln w="27978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43" name="bk object 43"/>
          <p:cNvSpPr/>
          <p:nvPr/>
        </p:nvSpPr>
        <p:spPr>
          <a:xfrm>
            <a:off x="10485856" y="1232541"/>
            <a:ext cx="158429" cy="1717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44" name="bk object 44"/>
          <p:cNvSpPr/>
          <p:nvPr/>
        </p:nvSpPr>
        <p:spPr>
          <a:xfrm>
            <a:off x="10244027" y="1082813"/>
            <a:ext cx="482572" cy="170610"/>
          </a:xfrm>
          <a:custGeom>
            <a:avLst/>
            <a:gdLst/>
            <a:ahLst/>
            <a:cxnLst/>
            <a:rect l="l" t="t" r="r" b="b"/>
            <a:pathLst>
              <a:path w="455929" h="161290">
                <a:moveTo>
                  <a:pt x="452169" y="0"/>
                </a:moveTo>
                <a:lnTo>
                  <a:pt x="13777" y="2832"/>
                </a:lnTo>
                <a:lnTo>
                  <a:pt x="1890" y="7013"/>
                </a:lnTo>
                <a:lnTo>
                  <a:pt x="0" y="16456"/>
                </a:lnTo>
                <a:lnTo>
                  <a:pt x="3732" y="26874"/>
                </a:lnTo>
                <a:lnTo>
                  <a:pt x="8710" y="33985"/>
                </a:lnTo>
                <a:lnTo>
                  <a:pt x="61853" y="85751"/>
                </a:lnTo>
                <a:lnTo>
                  <a:pt x="85955" y="109632"/>
                </a:lnTo>
                <a:lnTo>
                  <a:pt x="106195" y="130289"/>
                </a:lnTo>
                <a:lnTo>
                  <a:pt x="124780" y="144800"/>
                </a:lnTo>
                <a:lnTo>
                  <a:pt x="148878" y="155555"/>
                </a:lnTo>
                <a:lnTo>
                  <a:pt x="176556" y="160996"/>
                </a:lnTo>
                <a:lnTo>
                  <a:pt x="205878" y="159562"/>
                </a:lnTo>
                <a:lnTo>
                  <a:pt x="356137" y="130773"/>
                </a:lnTo>
                <a:lnTo>
                  <a:pt x="400264" y="123012"/>
                </a:lnTo>
                <a:lnTo>
                  <a:pt x="441780" y="102536"/>
                </a:lnTo>
                <a:lnTo>
                  <a:pt x="451856" y="64385"/>
                </a:lnTo>
                <a:lnTo>
                  <a:pt x="455055" y="23622"/>
                </a:lnTo>
                <a:lnTo>
                  <a:pt x="455550" y="11999"/>
                </a:lnTo>
                <a:lnTo>
                  <a:pt x="454926" y="3356"/>
                </a:lnTo>
                <a:lnTo>
                  <a:pt x="452169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45" name="bk object 45"/>
          <p:cNvSpPr/>
          <p:nvPr/>
        </p:nvSpPr>
        <p:spPr>
          <a:xfrm>
            <a:off x="10178458" y="1215462"/>
            <a:ext cx="190167" cy="1882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46" name="bk object 46"/>
          <p:cNvSpPr/>
          <p:nvPr/>
        </p:nvSpPr>
        <p:spPr>
          <a:xfrm>
            <a:off x="10271402" y="868369"/>
            <a:ext cx="448888" cy="2031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47" name="bk object 47"/>
          <p:cNvSpPr/>
          <p:nvPr/>
        </p:nvSpPr>
        <p:spPr>
          <a:xfrm>
            <a:off x="762072" y="6318526"/>
            <a:ext cx="10669680" cy="0"/>
          </a:xfrm>
          <a:custGeom>
            <a:avLst/>
            <a:gdLst/>
            <a:ahLst/>
            <a:cxnLst/>
            <a:rect l="l" t="t" r="r" b="b"/>
            <a:pathLst>
              <a:path w="10080625">
                <a:moveTo>
                  <a:pt x="0" y="0"/>
                </a:moveTo>
                <a:lnTo>
                  <a:pt x="10080002" y="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8629" y="1112431"/>
            <a:ext cx="1070146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sng">
                <a:solidFill>
                  <a:srgbClr val="00AEEF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1741" y="2135917"/>
            <a:ext cx="8415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32798" y="6399744"/>
            <a:ext cx="2345649" cy="574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4" b="0" i="0">
                <a:solidFill>
                  <a:schemeClr val="bg1"/>
                </a:solidFill>
                <a:latin typeface="Raleway-Light"/>
                <a:cs typeface="Raleway-Light"/>
              </a:defRPr>
            </a:lvl1pPr>
          </a:lstStyle>
          <a:p>
            <a:pPr marL="13434">
              <a:lnSpc>
                <a:spcPts val="2269"/>
              </a:lnSpc>
            </a:pPr>
            <a:r>
              <a:rPr lang="nl-NL" spc="53"/>
              <a:t>logistischbouwen.nl</a:t>
            </a:r>
            <a:endParaRPr lang="nl-NL" spc="53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36" y="6377940"/>
            <a:ext cx="280570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3080" y="6377940"/>
            <a:ext cx="280570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90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83626">
        <a:defRPr>
          <a:latin typeface="+mn-lt"/>
          <a:ea typeface="+mn-ea"/>
          <a:cs typeface="+mn-cs"/>
        </a:defRPr>
      </a:lvl2pPr>
      <a:lvl3pPr marL="967252">
        <a:defRPr>
          <a:latin typeface="+mn-lt"/>
          <a:ea typeface="+mn-ea"/>
          <a:cs typeface="+mn-cs"/>
        </a:defRPr>
      </a:lvl3pPr>
      <a:lvl4pPr marL="1450878">
        <a:defRPr>
          <a:latin typeface="+mn-lt"/>
          <a:ea typeface="+mn-ea"/>
          <a:cs typeface="+mn-cs"/>
        </a:defRPr>
      </a:lvl4pPr>
      <a:lvl5pPr marL="1934505">
        <a:defRPr>
          <a:latin typeface="+mn-lt"/>
          <a:ea typeface="+mn-ea"/>
          <a:cs typeface="+mn-cs"/>
        </a:defRPr>
      </a:lvl5pPr>
      <a:lvl6pPr marL="2418131">
        <a:defRPr>
          <a:latin typeface="+mn-lt"/>
          <a:ea typeface="+mn-ea"/>
          <a:cs typeface="+mn-cs"/>
        </a:defRPr>
      </a:lvl6pPr>
      <a:lvl7pPr marL="2901757">
        <a:defRPr>
          <a:latin typeface="+mn-lt"/>
          <a:ea typeface="+mn-ea"/>
          <a:cs typeface="+mn-cs"/>
        </a:defRPr>
      </a:lvl7pPr>
      <a:lvl8pPr marL="3385383">
        <a:defRPr>
          <a:latin typeface="+mn-lt"/>
          <a:ea typeface="+mn-ea"/>
          <a:cs typeface="+mn-cs"/>
        </a:defRPr>
      </a:lvl8pPr>
      <a:lvl9pPr marL="38690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83626">
        <a:defRPr>
          <a:latin typeface="+mn-lt"/>
          <a:ea typeface="+mn-ea"/>
          <a:cs typeface="+mn-cs"/>
        </a:defRPr>
      </a:lvl2pPr>
      <a:lvl3pPr marL="967252">
        <a:defRPr>
          <a:latin typeface="+mn-lt"/>
          <a:ea typeface="+mn-ea"/>
          <a:cs typeface="+mn-cs"/>
        </a:defRPr>
      </a:lvl3pPr>
      <a:lvl4pPr marL="1450878">
        <a:defRPr>
          <a:latin typeface="+mn-lt"/>
          <a:ea typeface="+mn-ea"/>
          <a:cs typeface="+mn-cs"/>
        </a:defRPr>
      </a:lvl4pPr>
      <a:lvl5pPr marL="1934505">
        <a:defRPr>
          <a:latin typeface="+mn-lt"/>
          <a:ea typeface="+mn-ea"/>
          <a:cs typeface="+mn-cs"/>
        </a:defRPr>
      </a:lvl5pPr>
      <a:lvl6pPr marL="2418131">
        <a:defRPr>
          <a:latin typeface="+mn-lt"/>
          <a:ea typeface="+mn-ea"/>
          <a:cs typeface="+mn-cs"/>
        </a:defRPr>
      </a:lvl6pPr>
      <a:lvl7pPr marL="2901757">
        <a:defRPr>
          <a:latin typeface="+mn-lt"/>
          <a:ea typeface="+mn-ea"/>
          <a:cs typeface="+mn-cs"/>
        </a:defRPr>
      </a:lvl7pPr>
      <a:lvl8pPr marL="3385383">
        <a:defRPr>
          <a:latin typeface="+mn-lt"/>
          <a:ea typeface="+mn-ea"/>
          <a:cs typeface="+mn-cs"/>
        </a:defRPr>
      </a:lvl8pPr>
      <a:lvl9pPr marL="38690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19A911FE-5A77-4268-B7B3-5481035710BE}"/>
              </a:ext>
            </a:extLst>
          </p:cNvPr>
          <p:cNvSpPr/>
          <p:nvPr/>
        </p:nvSpPr>
        <p:spPr>
          <a:xfrm>
            <a:off x="9400737" y="366073"/>
            <a:ext cx="2171008" cy="12593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7252">
              <a:defRPr/>
            </a:pPr>
            <a:endParaRPr lang="nl-NL" sz="1904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5" name="Afbeelding 34">
            <a:extLst>
              <a:ext uri="{FF2B5EF4-FFF2-40B4-BE49-F238E27FC236}">
                <a16:creationId xmlns:a16="http://schemas.microsoft.com/office/drawing/2014/main" id="{803BFEC2-849D-4E0A-BAF3-C8B36006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01" y="220425"/>
            <a:ext cx="2752633" cy="150650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9B05EAB1-E11B-4E33-B9B4-3CC666D62446}"/>
              </a:ext>
            </a:extLst>
          </p:cNvPr>
          <p:cNvCxnSpPr>
            <a:cxnSpLocks/>
          </p:cNvCxnSpPr>
          <p:nvPr/>
        </p:nvCxnSpPr>
        <p:spPr>
          <a:xfrm>
            <a:off x="408562" y="1166032"/>
            <a:ext cx="11546732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16">
            <a:extLst>
              <a:ext uri="{FF2B5EF4-FFF2-40B4-BE49-F238E27FC236}">
                <a16:creationId xmlns:a16="http://schemas.microsoft.com/office/drawing/2014/main" id="{F3E32962-5EAB-4764-AB4D-D5DD3836E129}"/>
              </a:ext>
            </a:extLst>
          </p:cNvPr>
          <p:cNvSpPr txBox="1">
            <a:spLocks/>
          </p:cNvSpPr>
          <p:nvPr/>
        </p:nvSpPr>
        <p:spPr>
          <a:xfrm>
            <a:off x="6025149" y="1737596"/>
            <a:ext cx="4962999" cy="1293450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>
            <a:lvl1pPr>
              <a:defRPr sz="1360" b="1" i="0">
                <a:solidFill>
                  <a:srgbClr val="58595B"/>
                </a:solidFill>
                <a:latin typeface="Raleway-Heavy"/>
                <a:ea typeface="+mj-ea"/>
                <a:cs typeface="Raleway-Heavy"/>
              </a:defRPr>
            </a:lvl1pPr>
          </a:lstStyle>
          <a:p>
            <a:pPr marL="11516" marR="4607" indent="17275">
              <a:spcBef>
                <a:spcPts val="86"/>
              </a:spcBef>
              <a:defRPr/>
            </a:pPr>
            <a:r>
              <a:rPr lang="nl-NL" sz="1600" b="0" kern="0" dirty="0">
                <a:solidFill>
                  <a:srgbClr val="FFFFFF"/>
                </a:solidFill>
                <a:latin typeface="Raleway"/>
                <a:cs typeface="Raleway"/>
              </a:rPr>
              <a:t>TIJD</a:t>
            </a:r>
          </a:p>
          <a:p>
            <a:pPr marL="11516" marR="4607" indent="17275">
              <a:spcBef>
                <a:spcPts val="86"/>
              </a:spcBef>
              <a:defRPr/>
            </a:pPr>
            <a:r>
              <a:rPr lang="nl-NL" sz="1600" b="0" kern="0" dirty="0">
                <a:solidFill>
                  <a:srgbClr val="FFFFFF"/>
                </a:solidFill>
                <a:latin typeface="Raleway"/>
                <a:cs typeface="Raleway"/>
              </a:rPr>
              <a:t>PLANNING</a:t>
            </a:r>
          </a:p>
          <a:p>
            <a:pPr marL="11516" marR="4607" indent="17275">
              <a:spcBef>
                <a:spcPts val="86"/>
              </a:spcBef>
              <a:defRPr/>
            </a:pPr>
            <a:r>
              <a:rPr lang="nl-NL" sz="1600" b="0" kern="0" dirty="0">
                <a:solidFill>
                  <a:srgbClr val="FFFFFF"/>
                </a:solidFill>
                <a:latin typeface="Raleway"/>
                <a:cs typeface="Raleway"/>
              </a:rPr>
              <a:t>RISICO</a:t>
            </a:r>
          </a:p>
          <a:p>
            <a:pPr marL="11516" marR="4607" indent="17275">
              <a:spcBef>
                <a:spcPts val="86"/>
              </a:spcBef>
              <a:defRPr/>
            </a:pPr>
            <a:r>
              <a:rPr lang="nl-NL" sz="1600" b="0" kern="0" dirty="0">
                <a:solidFill>
                  <a:srgbClr val="FFFFFF"/>
                </a:solidFill>
                <a:latin typeface="Raleway"/>
                <a:cs typeface="Raleway"/>
              </a:rPr>
              <a:t>RENDEMENT</a:t>
            </a:r>
          </a:p>
          <a:p>
            <a:pPr marL="11516" marR="4607" indent="17275">
              <a:spcBef>
                <a:spcPts val="86"/>
              </a:spcBef>
              <a:defRPr/>
            </a:pPr>
            <a:r>
              <a:rPr lang="nl-NL" sz="1600" b="0" kern="0" dirty="0">
                <a:solidFill>
                  <a:srgbClr val="FFFFFF"/>
                </a:solidFill>
                <a:latin typeface="Raleway"/>
                <a:cs typeface="Raleway"/>
              </a:rPr>
              <a:t>OMGEVINGSVEILIGHEID</a:t>
            </a:r>
            <a:endParaRPr lang="nl-NL" sz="1600" b="0" kern="0" dirty="0">
              <a:solidFill>
                <a:prstClr val="black">
                  <a:lumMod val="50000"/>
                  <a:lumOff val="50000"/>
                </a:prstClr>
              </a:solidFill>
              <a:latin typeface="Raleway"/>
              <a:cs typeface="Raleway"/>
            </a:endParaRPr>
          </a:p>
        </p:txBody>
      </p:sp>
      <p:sp>
        <p:nvSpPr>
          <p:cNvPr id="16" name="object 32">
            <a:extLst>
              <a:ext uri="{FF2B5EF4-FFF2-40B4-BE49-F238E27FC236}">
                <a16:creationId xmlns:a16="http://schemas.microsoft.com/office/drawing/2014/main" id="{9F3D4AD5-2108-4BC8-8B0B-8A87C56706AA}"/>
              </a:ext>
            </a:extLst>
          </p:cNvPr>
          <p:cNvSpPr/>
          <p:nvPr/>
        </p:nvSpPr>
        <p:spPr>
          <a:xfrm flipH="1">
            <a:off x="5451754" y="1777861"/>
            <a:ext cx="381074" cy="1253185"/>
          </a:xfrm>
          <a:custGeom>
            <a:avLst/>
            <a:gdLst/>
            <a:ahLst/>
            <a:cxnLst/>
            <a:rect l="l" t="t" r="r" b="b"/>
            <a:pathLst>
              <a:path h="1736725">
                <a:moveTo>
                  <a:pt x="0" y="0"/>
                </a:moveTo>
                <a:lnTo>
                  <a:pt x="0" y="1736242"/>
                </a:lnTo>
              </a:path>
            </a:pathLst>
          </a:custGeom>
          <a:ln w="379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defTabSz="829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object 33">
            <a:extLst>
              <a:ext uri="{FF2B5EF4-FFF2-40B4-BE49-F238E27FC236}">
                <a16:creationId xmlns:a16="http://schemas.microsoft.com/office/drawing/2014/main" id="{2544C6E8-AA66-4E07-99D3-7A768E7FD833}"/>
              </a:ext>
            </a:extLst>
          </p:cNvPr>
          <p:cNvSpPr txBox="1"/>
          <p:nvPr/>
        </p:nvSpPr>
        <p:spPr>
          <a:xfrm>
            <a:off x="3836790" y="2147581"/>
            <a:ext cx="2513224" cy="914124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 marR="4607" defTabSz="829178">
              <a:spcBef>
                <a:spcPts val="95"/>
              </a:spcBef>
              <a:defRPr/>
            </a:pPr>
            <a:r>
              <a:rPr lang="nl-NL" sz="2494" b="1" dirty="0">
                <a:solidFill>
                  <a:srgbClr val="FFFFFF"/>
                </a:solidFill>
                <a:latin typeface="Raleway-Heavy"/>
                <a:cs typeface="Raleway-Heavy"/>
              </a:rPr>
              <a:t>LOGISTIEK</a:t>
            </a:r>
            <a:endParaRPr lang="nl-NL" sz="1600" dirty="0">
              <a:solidFill>
                <a:srgbClr val="FFFFFF"/>
              </a:solidFill>
              <a:latin typeface="Raleway-Heavy"/>
              <a:cs typeface="Raleway-Heavy"/>
            </a:endParaRPr>
          </a:p>
          <a:p>
            <a:pPr marL="11516" marR="4607" defTabSz="829178">
              <a:spcBef>
                <a:spcPts val="95"/>
              </a:spcBef>
              <a:defRPr/>
            </a:pPr>
            <a:endParaRPr lang="nl-NL" sz="1600" dirty="0">
              <a:solidFill>
                <a:srgbClr val="FFFFFF"/>
              </a:solidFill>
              <a:latin typeface="Raleway-Heavy"/>
              <a:cs typeface="Raleway-Heavy"/>
            </a:endParaRPr>
          </a:p>
          <a:p>
            <a:pPr marL="11516" marR="4607" defTabSz="829178">
              <a:spcBef>
                <a:spcPts val="95"/>
              </a:spcBef>
              <a:defRPr/>
            </a:pPr>
            <a:endParaRPr sz="1600" dirty="0">
              <a:solidFill>
                <a:prstClr val="black"/>
              </a:solidFill>
              <a:latin typeface="Raleway-Heavy"/>
              <a:cs typeface="Raleway-Heavy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F6544E97-32A3-47B0-8AE7-F82A7CF5253B}"/>
              </a:ext>
            </a:extLst>
          </p:cNvPr>
          <p:cNvSpPr txBox="1"/>
          <p:nvPr/>
        </p:nvSpPr>
        <p:spPr>
          <a:xfrm>
            <a:off x="9153792" y="383098"/>
            <a:ext cx="2888172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aleway ExtraBold" panose="020B0903030101060003" pitchFamily="34" charset="0"/>
                <a:cs typeface="Calibri" panose="020F0502020204030204" pitchFamily="34" charset="0"/>
              </a:rPr>
              <a:t>OMGEVINGSCOÖRDINATIE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Berekenen      - neutrale toetsing op wetten en criteria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Beïnvloeden   - sociale innovatie in collectief projectbelang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Bew</a:t>
            </a:r>
            <a:r>
              <a:rPr kumimoji="0" lang="nl-NL" sz="8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ijzen         - monitoren van gemaakte uitgangspunten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0095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19A911FE-5A77-4268-B7B3-5481035710BE}"/>
              </a:ext>
            </a:extLst>
          </p:cNvPr>
          <p:cNvSpPr/>
          <p:nvPr/>
        </p:nvSpPr>
        <p:spPr>
          <a:xfrm>
            <a:off x="9400737" y="366073"/>
            <a:ext cx="2171008" cy="12593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67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90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5" name="Afbeelding 34">
            <a:extLst>
              <a:ext uri="{FF2B5EF4-FFF2-40B4-BE49-F238E27FC236}">
                <a16:creationId xmlns:a16="http://schemas.microsoft.com/office/drawing/2014/main" id="{803BFEC2-849D-4E0A-BAF3-C8B36006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01" y="220425"/>
            <a:ext cx="2752633" cy="150650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9B05EAB1-E11B-4E33-B9B4-3CC666D62446}"/>
              </a:ext>
            </a:extLst>
          </p:cNvPr>
          <p:cNvCxnSpPr>
            <a:cxnSpLocks/>
          </p:cNvCxnSpPr>
          <p:nvPr/>
        </p:nvCxnSpPr>
        <p:spPr>
          <a:xfrm>
            <a:off x="408562" y="1166032"/>
            <a:ext cx="11546732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D99D9767-6E6E-4004-B4F7-CF4B3F9A7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0" y="6096345"/>
            <a:ext cx="11951313" cy="320196"/>
          </a:xfrm>
          <a:prstGeom prst="rect">
            <a:avLst/>
          </a:prstGeom>
        </p:spPr>
      </p:pic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C40F447C-33FD-4B72-8CA9-E33547381CE2}"/>
              </a:ext>
            </a:extLst>
          </p:cNvPr>
          <p:cNvCxnSpPr>
            <a:cxnSpLocks/>
          </p:cNvCxnSpPr>
          <p:nvPr/>
        </p:nvCxnSpPr>
        <p:spPr>
          <a:xfrm>
            <a:off x="395592" y="6425472"/>
            <a:ext cx="11546732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4BAB1A89-6153-415A-B11B-7FC555A23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89" y="5009463"/>
            <a:ext cx="91660" cy="320196"/>
          </a:xfrm>
          <a:prstGeom prst="rect">
            <a:avLst/>
          </a:prstGeom>
        </p:spPr>
      </p:pic>
      <p:sp>
        <p:nvSpPr>
          <p:cNvPr id="12" name="object 287">
            <a:extLst>
              <a:ext uri="{FF2B5EF4-FFF2-40B4-BE49-F238E27FC236}">
                <a16:creationId xmlns:a16="http://schemas.microsoft.com/office/drawing/2014/main" id="{81B49541-4959-4DD5-BAA5-3C928EED3DC5}"/>
              </a:ext>
            </a:extLst>
          </p:cNvPr>
          <p:cNvSpPr txBox="1">
            <a:spLocks/>
          </p:cNvSpPr>
          <p:nvPr/>
        </p:nvSpPr>
        <p:spPr>
          <a:xfrm>
            <a:off x="275185" y="1216781"/>
            <a:ext cx="10211056" cy="5532227"/>
          </a:xfrm>
          <a:prstGeom prst="rect">
            <a:avLst/>
          </a:prstGeom>
        </p:spPr>
        <p:txBody>
          <a:bodyPr vert="horz" wrap="square" lIns="0" tIns="15438" rIns="0" bIns="0" rtlCol="0">
            <a:spAutoFit/>
          </a:bodyPr>
          <a:lstStyle>
            <a:lvl1pPr>
              <a:defRPr sz="3279" b="1" i="0">
                <a:solidFill>
                  <a:srgbClr val="00AEEF"/>
                </a:solidFill>
                <a:latin typeface="Raleway-ExtraBold"/>
                <a:ea typeface="+mj-ea"/>
                <a:cs typeface="Raleway-ExtraBold"/>
              </a:defRPr>
            </a:lvl1pPr>
          </a:lstStyle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4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/>
              <a:ea typeface="+mj-ea"/>
              <a:cs typeface="Raleway"/>
            </a:endParaRP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INTRODUCTIE </a:t>
            </a: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Raleway"/>
              <a:ea typeface="+mj-ea"/>
              <a:cs typeface="Raleway"/>
            </a:endParaRP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Vanaf 1993 veel gecombineerde transport-, hijs- &amp; montage- bewegingen </a:t>
            </a:r>
          </a:p>
          <a:p>
            <a:pPr marL="408600" marR="0" lvl="0" indent="-28575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modulaire units/ prefab/ noodbruggen</a:t>
            </a:r>
          </a:p>
          <a:p>
            <a:pPr marL="408600" marR="0" lvl="0" indent="-28575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bouw- &amp; rupskranen</a:t>
            </a:r>
          </a:p>
          <a:p>
            <a:pPr marL="408600" marR="0" lvl="0" indent="-28575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lengte verkeersportalen/ </a:t>
            </a: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milieuinstallaties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j-ea"/>
              <a:cs typeface="Raleway"/>
            </a:endParaRP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j-ea"/>
              <a:cs typeface="Raleway"/>
            </a:endParaRP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j-ea"/>
              <a:cs typeface="Raleway"/>
            </a:endParaRP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In complexere omgevingen</a:t>
            </a:r>
          </a:p>
          <a:p>
            <a:pPr marL="408600" marR="0" lvl="0" indent="-28575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industrie (food)</a:t>
            </a:r>
          </a:p>
          <a:p>
            <a:pPr marL="408600" marR="0" lvl="0" indent="-28575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petrochemie (</a:t>
            </a: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stops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)</a:t>
            </a:r>
          </a:p>
          <a:p>
            <a:pPr marL="408600" marR="0" lvl="0" indent="-28575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binnenstedelijk</a:t>
            </a:r>
          </a:p>
          <a:p>
            <a:pPr marL="408600" marR="0" lvl="0" indent="-28575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j-ea"/>
              <a:cs typeface="Raleway"/>
            </a:endParaRPr>
          </a:p>
          <a:p>
            <a:pPr marL="408600" marR="0" lvl="0" indent="-28575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j-ea"/>
              <a:cs typeface="Raleway"/>
            </a:endParaRP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Op internationaal complexere projecten</a:t>
            </a:r>
          </a:p>
          <a:p>
            <a:pPr marL="408600" marR="0" lvl="0" indent="-28575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Construction </a:t>
            </a: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Logistics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 of Community Safety</a:t>
            </a:r>
          </a:p>
          <a:p>
            <a:pPr marL="408600" marR="0" lvl="0" indent="-28575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baulogistik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j-ea"/>
              <a:cs typeface="Raleway"/>
            </a:endParaRPr>
          </a:p>
          <a:p>
            <a:pPr marL="408600" marR="0" lvl="0" indent="-28575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construction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 du </a:t>
            </a: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logistique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j-ea"/>
              <a:cs typeface="Raleway"/>
            </a:endParaRPr>
          </a:p>
          <a:p>
            <a:pPr marL="408600" marR="0" lvl="0" indent="-28575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turnkey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 fabrieksverhuizingen</a:t>
            </a:r>
          </a:p>
          <a:p>
            <a:pPr marL="408600" marR="0" lvl="0" indent="-28575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j-ea"/>
              <a:cs typeface="Raleway"/>
            </a:endParaRP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49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j-ea"/>
              <a:cs typeface="Raleway"/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0472FB2-6744-4B64-B0D2-EBD801D0C491}"/>
              </a:ext>
            </a:extLst>
          </p:cNvPr>
          <p:cNvSpPr txBox="1"/>
          <p:nvPr/>
        </p:nvSpPr>
        <p:spPr>
          <a:xfrm>
            <a:off x="9153792" y="383098"/>
            <a:ext cx="2888172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aleway ExtraBold" panose="020B0903030101060003" pitchFamily="34" charset="0"/>
                <a:cs typeface="Calibri" panose="020F0502020204030204" pitchFamily="34" charset="0"/>
              </a:rPr>
              <a:t>OMGEVINGSCOÖRDINATIE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Berekenen      - neutrale toetsing op wetten en criteria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Beïnvloeden   - sociale innovatie in collectief projectbelang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Bew</a:t>
            </a:r>
            <a:r>
              <a:rPr kumimoji="0" lang="nl-NL" sz="8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ijzen         - monitoren van gemaakte uitgangspunten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8634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19A911FE-5A77-4268-B7B3-5481035710BE}"/>
              </a:ext>
            </a:extLst>
          </p:cNvPr>
          <p:cNvSpPr/>
          <p:nvPr/>
        </p:nvSpPr>
        <p:spPr>
          <a:xfrm>
            <a:off x="9400737" y="366073"/>
            <a:ext cx="2171008" cy="12593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67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90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5" name="Afbeelding 34">
            <a:extLst>
              <a:ext uri="{FF2B5EF4-FFF2-40B4-BE49-F238E27FC236}">
                <a16:creationId xmlns:a16="http://schemas.microsoft.com/office/drawing/2014/main" id="{803BFEC2-849D-4E0A-BAF3-C8B36006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01" y="220425"/>
            <a:ext cx="2752633" cy="150650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9B05EAB1-E11B-4E33-B9B4-3CC666D62446}"/>
              </a:ext>
            </a:extLst>
          </p:cNvPr>
          <p:cNvCxnSpPr>
            <a:cxnSpLocks/>
          </p:cNvCxnSpPr>
          <p:nvPr/>
        </p:nvCxnSpPr>
        <p:spPr>
          <a:xfrm>
            <a:off x="408562" y="1166032"/>
            <a:ext cx="11546732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D99D9767-6E6E-4004-B4F7-CF4B3F9A7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0" y="6096345"/>
            <a:ext cx="11951313" cy="320196"/>
          </a:xfrm>
          <a:prstGeom prst="rect">
            <a:avLst/>
          </a:prstGeom>
        </p:spPr>
      </p:pic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C40F447C-33FD-4B72-8CA9-E33547381CE2}"/>
              </a:ext>
            </a:extLst>
          </p:cNvPr>
          <p:cNvCxnSpPr>
            <a:cxnSpLocks/>
          </p:cNvCxnSpPr>
          <p:nvPr/>
        </p:nvCxnSpPr>
        <p:spPr>
          <a:xfrm>
            <a:off x="395592" y="6425472"/>
            <a:ext cx="11546732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4BAB1A89-6153-415A-B11B-7FC555A23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89" y="5009463"/>
            <a:ext cx="91660" cy="320196"/>
          </a:xfrm>
          <a:prstGeom prst="rect">
            <a:avLst/>
          </a:prstGeom>
        </p:spPr>
      </p:pic>
      <p:sp>
        <p:nvSpPr>
          <p:cNvPr id="12" name="object 287">
            <a:extLst>
              <a:ext uri="{FF2B5EF4-FFF2-40B4-BE49-F238E27FC236}">
                <a16:creationId xmlns:a16="http://schemas.microsoft.com/office/drawing/2014/main" id="{81B49541-4959-4DD5-BAA5-3C928EED3DC5}"/>
              </a:ext>
            </a:extLst>
          </p:cNvPr>
          <p:cNvSpPr txBox="1">
            <a:spLocks/>
          </p:cNvSpPr>
          <p:nvPr/>
        </p:nvSpPr>
        <p:spPr>
          <a:xfrm>
            <a:off x="275185" y="1092658"/>
            <a:ext cx="11488826" cy="5532227"/>
          </a:xfrm>
          <a:prstGeom prst="rect">
            <a:avLst/>
          </a:prstGeom>
        </p:spPr>
        <p:txBody>
          <a:bodyPr vert="horz" wrap="square" lIns="0" tIns="15438" rIns="0" bIns="0" rtlCol="0">
            <a:spAutoFit/>
          </a:bodyPr>
          <a:lstStyle>
            <a:lvl1pPr>
              <a:defRPr sz="3279" b="1" i="0">
                <a:solidFill>
                  <a:srgbClr val="00AEEF"/>
                </a:solidFill>
                <a:latin typeface="Raleway-ExtraBold"/>
                <a:ea typeface="+mj-ea"/>
                <a:cs typeface="Raleway-ExtraBold"/>
              </a:defRPr>
            </a:lvl1pPr>
          </a:lstStyle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4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/>
              <a:ea typeface="+mj-ea"/>
              <a:cs typeface="Raleway"/>
            </a:endParaRP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MIX VAN VIJF BEWEGINGEN SOORTEN</a:t>
            </a: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Raleway"/>
              <a:ea typeface="+mj-ea"/>
              <a:cs typeface="Raleway"/>
            </a:endParaRP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Bouwlogistiek (3% aanneemsom), alleen	Materialen	hub/ reserveringsoftware/ alternatieve</a:t>
            </a: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							</a:t>
            </a: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modulariteit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/ routing/ JIT-JIS-JIP</a:t>
            </a: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j-ea"/>
              <a:cs typeface="Raleway"/>
            </a:endParaRP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Omgevingscoördinatie (20% aanneemsom)	Medewerkers	parkeren/ meerdere talencultuur/</a:t>
            </a: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							handgereedschap/ klein materialen/</a:t>
            </a: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		</a:t>
            </a: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					</a:t>
            </a: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					Materieel		bouwveiligheidszones/ maatinstructies/</a:t>
            </a: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							deelgebruik/ alternatieve brandstof</a:t>
            </a: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					</a:t>
            </a: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Raleway"/>
              <a:ea typeface="+mj-ea"/>
              <a:cs typeface="Raleway"/>
            </a:endParaRP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					Maatschappij	meldingen omgeving/ dynamische</a:t>
            </a: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							ontwikkelingen (corona)/ communicatie-</a:t>
            </a: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							portaal/ verkeersmaatregelen</a:t>
            </a: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					</a:t>
            </a: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Raleway"/>
              <a:ea typeface="+mj-ea"/>
              <a:cs typeface="Raleway"/>
            </a:endParaRP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					</a:t>
            </a: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Mindset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		168 uren verantwoording/ bonus-malus/</a:t>
            </a: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aleway"/>
                <a:ea typeface="+mj-ea"/>
                <a:cs typeface="Raleway"/>
              </a:rPr>
              <a:t>							neutrale ketenregie/ sociale acceptatie</a:t>
            </a:r>
          </a:p>
          <a:p>
            <a:pPr marL="122850" marR="0" lvl="0" indent="0" algn="l" defTabSz="913860" rtl="0" eaLnBrk="1" fontAlgn="auto" latinLnBrk="0" hangingPunct="1">
              <a:lnSpc>
                <a:spcPct val="100000"/>
              </a:lnSpc>
              <a:spcBef>
                <a:spcPts val="1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49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j-ea"/>
              <a:cs typeface="Raleway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08E5CBB0-AC56-46E7-B78D-BEC1273F4E24}"/>
              </a:ext>
            </a:extLst>
          </p:cNvPr>
          <p:cNvSpPr txBox="1"/>
          <p:nvPr/>
        </p:nvSpPr>
        <p:spPr>
          <a:xfrm>
            <a:off x="9153792" y="383098"/>
            <a:ext cx="2888172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aleway ExtraBold" panose="020B0903030101060003" pitchFamily="34" charset="0"/>
                <a:cs typeface="Calibri" panose="020F0502020204030204" pitchFamily="34" charset="0"/>
              </a:rPr>
              <a:t>OMGEVINGSCOÖRDINATIE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Berekenen      - neutrale toetsing op wetten en criteria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Beïnvloeden   - sociale innovatie in collectief projectbelang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Bew</a:t>
            </a:r>
            <a:r>
              <a:rPr kumimoji="0" lang="nl-NL" sz="8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ijzen         - monitoren van gemaakte uitgangspunten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9162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280</Words>
  <Application>Microsoft Macintosh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Raleway</vt:lpstr>
      <vt:lpstr>Raleway ExtraBold</vt:lpstr>
      <vt:lpstr>Raleway-Heavy</vt:lpstr>
      <vt:lpstr>Raleway-Light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Bas Timmers</dc:creator>
  <cp:lastModifiedBy>thijs@label305.onmicrosoft.com</cp:lastModifiedBy>
  <cp:revision>24</cp:revision>
  <dcterms:created xsi:type="dcterms:W3CDTF">2020-05-27T16:47:33Z</dcterms:created>
  <dcterms:modified xsi:type="dcterms:W3CDTF">2021-03-01T16:13:57Z</dcterms:modified>
</cp:coreProperties>
</file>