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6718-FFB4-B24B-888E-FF976DD1F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Slide 1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6ECB0-9BA6-DC41-9414-C248B56D0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/>
              <a:t>Slide 1 subtitle</a:t>
            </a:r>
          </a:p>
        </p:txBody>
      </p:sp>
    </p:spTree>
    <p:extLst>
      <p:ext uri="{BB962C8B-B14F-4D97-AF65-F5344CB8AC3E}">
        <p14:creationId xmlns:p14="http://schemas.microsoft.com/office/powerpoint/2010/main" val="370340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6718-FFB4-B24B-888E-FF976DD1F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Slide 2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6ECB0-9BA6-DC41-9414-C248B56D0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/>
              <a:t>Slide 2 subtitle</a:t>
            </a:r>
          </a:p>
        </p:txBody>
      </p:sp>
    </p:spTree>
    <p:extLst>
      <p:ext uri="{BB962C8B-B14F-4D97-AF65-F5344CB8AC3E}">
        <p14:creationId xmlns:p14="http://schemas.microsoft.com/office/powerpoint/2010/main" val="3824576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12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MS Shell Dlg 2</vt:lpstr>
      <vt:lpstr>Wingdings</vt:lpstr>
      <vt:lpstr>Wingdings 3</vt:lpstr>
      <vt:lpstr>Madison</vt:lpstr>
      <vt:lpstr>Slide 1 title</vt:lpstr>
      <vt:lpstr>Slide 2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slide</dc:title>
  <dc:creator>thijs@label305.onmicrosoft.com</dc:creator>
  <cp:lastModifiedBy>thijs@label305.onmicrosoft.com</cp:lastModifiedBy>
  <cp:revision>2</cp:revision>
  <dcterms:created xsi:type="dcterms:W3CDTF">2020-11-30T14:00:19Z</dcterms:created>
  <dcterms:modified xsi:type="dcterms:W3CDTF">2020-11-30T16:29:41Z</dcterms:modified>
</cp:coreProperties>
</file>