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718-FFB4-B24B-888E-FF976DD1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L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Aharoni" panose="020F0502020204030204" pitchFamily="34" charset="0"/>
                <a:cs typeface="Aharoni" panose="020F0502020204030204" pitchFamily="34" charset="0"/>
              </a:rPr>
              <a:t>Test</a:t>
            </a:r>
            <a:r>
              <a:rPr lang="en-NL" dirty="0"/>
              <a:t> </a:t>
            </a:r>
            <a:r>
              <a:rPr lang="en-NL" dirty="0">
                <a:solidFill>
                  <a:srgbClr val="FF0000"/>
                </a:solidFill>
                <a:latin typeface="Algerian" pitchFamily="82" charset="77"/>
              </a:rPr>
              <a:t>slide </a:t>
            </a:r>
            <a:r>
              <a:rPr lang="en-NL" i="1" dirty="0">
                <a:solidFill>
                  <a:srgbClr val="FFC000"/>
                </a:solidFill>
                <a:latin typeface="Algerian" pitchFamily="82" charset="77"/>
              </a:rPr>
              <a:t>Italic</a:t>
            </a:r>
            <a:br>
              <a:rPr lang="en-NL" b="1" dirty="0">
                <a:solidFill>
                  <a:srgbClr val="FFC000"/>
                </a:solidFill>
                <a:latin typeface="Algerian" pitchFamily="82" charset="77"/>
              </a:rPr>
            </a:br>
            <a:r>
              <a:rPr lang="en-NL" u="sng" dirty="0">
                <a:solidFill>
                  <a:srgbClr val="00B050"/>
                </a:solidFill>
                <a:latin typeface="Algerian" pitchFamily="82" charset="77"/>
              </a:rPr>
              <a:t>Underline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ECB0-9BA6-DC41-9414-C248B56D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Test subtitle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631987-0E28-FF41-A2A0-F36DE111EDE2}"/>
              </a:ext>
            </a:extLst>
          </p:cNvPr>
          <p:cNvSpPr txBox="1">
            <a:spLocks/>
          </p:cNvSpPr>
          <p:nvPr/>
        </p:nvSpPr>
        <p:spPr>
          <a:xfrm>
            <a:off x="-1272952" y="5134909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List item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List item 2</a:t>
            </a:r>
            <a:br>
              <a:rPr lang="en-NL" dirty="0"/>
            </a:br>
            <a:br>
              <a:rPr lang="en-NL" dirty="0"/>
            </a:br>
            <a:r>
              <a:rPr lang="en-NL" dirty="0"/>
              <a:t>test</a:t>
            </a:r>
            <a:r>
              <a:rPr lang="en-NL" baseline="30000" dirty="0"/>
              <a:t>2</a:t>
            </a:r>
            <a:r>
              <a:rPr lang="en-NL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340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Algerian</vt:lpstr>
      <vt:lpstr>Arial</vt:lpstr>
      <vt:lpstr>MS Shell Dlg 2</vt:lpstr>
      <vt:lpstr>Wingdings</vt:lpstr>
      <vt:lpstr>Wingdings 3</vt:lpstr>
      <vt:lpstr>Madison</vt:lpstr>
      <vt:lpstr>Test slide Italic Underline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thijs@label305.onmicrosoft.com</dc:creator>
  <cp:lastModifiedBy>thijs@label305.onmicrosoft.com</cp:lastModifiedBy>
  <cp:revision>9</cp:revision>
  <dcterms:created xsi:type="dcterms:W3CDTF">2020-11-30T14:00:19Z</dcterms:created>
  <dcterms:modified xsi:type="dcterms:W3CDTF">2020-12-01T16:08:10Z</dcterms:modified>
</cp:coreProperties>
</file>