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0BF8E9B-0F16-184B-96C9-3E9A2931AC22}">
          <p14:sldIdLst>
            <p14:sldId id="308"/>
          </p14:sldIdLst>
        </p14:section>
        <p14:section name="Questions" id="{DA9EE620-800D-1144-A2AE-6D2DEE16AB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pos="1232" userDrawn="1">
          <p15:clr>
            <a:srgbClr val="A4A3A4"/>
          </p15:clr>
        </p15:guide>
        <p15:guide id="7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03B"/>
    <a:srgbClr val="292F2F"/>
    <a:srgbClr val="E4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2109"/>
  </p:normalViewPr>
  <p:slideViewPr>
    <p:cSldViewPr snapToGrid="0" snapToObjects="1">
      <p:cViewPr varScale="1">
        <p:scale>
          <a:sx n="90" d="100"/>
          <a:sy n="90" d="100"/>
        </p:scale>
        <p:origin x="2632" y="200"/>
      </p:cViewPr>
      <p:guideLst>
        <p:guide orient="horz" pos="640"/>
        <p:guide pos="3840"/>
        <p:guide orient="horz" pos="1275"/>
        <p:guide orient="horz" pos="1933"/>
        <p:guide orient="horz" pos="686"/>
        <p:guide pos="1232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A2F-4486-B845-9D1F-455D6AED39C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A43FD-EA25-104C-8E98-AB5DE4E1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A43FD-EA25-104C-8E98-AB5DE4E16F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F955-E9DC-E04E-BF83-2713A09D6C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5B9A23-EEC9-3442-82F9-61558F42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9" y="913496"/>
            <a:ext cx="1173473" cy="17552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9D29EE-9B96-3345-BE9F-C88444766E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09" y="1624923"/>
            <a:ext cx="4339078" cy="61902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FE3600B-3698-B041-8952-4903C6958518}"/>
              </a:ext>
            </a:extLst>
          </p:cNvPr>
          <p:cNvSpPr txBox="1">
            <a:spLocks/>
          </p:cNvSpPr>
          <p:nvPr/>
        </p:nvSpPr>
        <p:spPr>
          <a:xfrm>
            <a:off x="1933512" y="1904999"/>
            <a:ext cx="8229601" cy="4314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292F2F"/>
                </a:solidFill>
                <a:latin typeface="Bebas Neue Regular" panose="020B0606020202050201" pitchFamily="34" charset="77"/>
              </a:rPr>
              <a:t>WBSO</a:t>
            </a:r>
          </a:p>
          <a:p>
            <a:endParaRPr lang="en-US" sz="5400" dirty="0">
              <a:solidFill>
                <a:srgbClr val="292F2F"/>
              </a:solidFill>
              <a:latin typeface="Bebas Neue Regular" panose="020B0606020202050201" pitchFamily="34" charset="77"/>
            </a:endParaRPr>
          </a:p>
          <a:p>
            <a:r>
              <a:rPr lang="en-US" sz="2000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Research &amp; Development (Promotion) Act</a:t>
            </a:r>
          </a:p>
          <a:p>
            <a:endParaRPr lang="en-US" sz="2000" dirty="0">
              <a:solidFill>
                <a:srgbClr val="292F2F"/>
              </a:solidFill>
              <a:latin typeface="Neue Haas Grotesk Text Pro" panose="020B0504020202020204" pitchFamily="34" charset="77"/>
            </a:endParaRPr>
          </a:p>
          <a:p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Wet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ter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bevordering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van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onderzoek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en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ontwikkeling</a:t>
            </a:r>
            <a:endParaRPr lang="en-US" sz="2000" i="1" dirty="0">
              <a:solidFill>
                <a:srgbClr val="292F2F"/>
              </a:solidFill>
              <a:latin typeface="Neue Haas Grotesk Tex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334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5225</TotalTime>
  <Words>16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Neue Haas Grotesk Text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Kwartaalmeeting 3</dc:title>
  <dc:creator>Olav Peuscher</dc:creator>
  <cp:lastModifiedBy>thijs@label305.onmicrosoft.com</cp:lastModifiedBy>
  <cp:revision>524</cp:revision>
  <cp:lastPrinted>2020-09-28T08:13:30Z</cp:lastPrinted>
  <dcterms:created xsi:type="dcterms:W3CDTF">2018-10-14T08:15:36Z</dcterms:created>
  <dcterms:modified xsi:type="dcterms:W3CDTF">2020-12-04T11:48:21Z</dcterms:modified>
</cp:coreProperties>
</file>