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710" y="6313548"/>
            <a:ext cx="17127112" cy="53537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1467" y="1941200"/>
            <a:ext cx="12596781" cy="7255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2213" y="2848994"/>
            <a:ext cx="13866690" cy="23258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3886" y="4241971"/>
            <a:ext cx="7711514" cy="12709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588" y="6434497"/>
            <a:ext cx="693261" cy="493714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4277" y="2098660"/>
              <a:ext cx="6171429" cy="1314286"/>
              <a:chOff x="284277" y="2098660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4277" y="2098660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7724" y="2219174"/>
              <a:ext cx="7132991" cy="1721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0198" y="469236"/>
            <a:ext cx="18863922" cy="46403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5170" y="3770389"/>
            <a:ext cx="2522208" cy="23178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8771" y="5056867"/>
            <a:ext cx="1063914" cy="36370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27335" y="5360880"/>
            <a:ext cx="3178637" cy="30674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7276" y="5435619"/>
            <a:ext cx="1934229" cy="19047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6152" y="5056867"/>
            <a:ext cx="996829" cy="2681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43714" y="1531083"/>
            <a:ext cx="14116603" cy="10587453"/>
            <a:chOff x="4143714" y="1531083"/>
            <a:chExt cx="14116603" cy="105874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714" y="1531083"/>
              <a:ext cx="14116603" cy="105874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96660" y="-60648"/>
            <a:ext cx="4232603" cy="4006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640" y="2556916"/>
            <a:ext cx="6724517" cy="10598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356" y="1183023"/>
            <a:ext cx="4238232" cy="2295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65905" y="816517"/>
            <a:ext cx="5396190" cy="8711734"/>
            <a:chOff x="11865905" y="816517"/>
            <a:chExt cx="5396190" cy="87117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5905" y="816517"/>
              <a:ext cx="5396190" cy="87117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2713" y="-60648"/>
            <a:ext cx="5317441" cy="4006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8765" y="2336480"/>
            <a:ext cx="8066291" cy="33612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2688" y="5002048"/>
            <a:ext cx="8678814" cy="493714"/>
            <a:chOff x="7602688" y="5002048"/>
            <a:chExt cx="8678814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7602688" y="5002048"/>
              <a:ext cx="8678814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078" y="5236659"/>
            <a:ext cx="6462420" cy="30727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43111" y="-41448"/>
            <a:ext cx="4878051" cy="3963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5383" y="2422668"/>
            <a:ext cx="7381231" cy="10530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918" y="1170042"/>
            <a:ext cx="7645462" cy="2325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8095" y="4019238"/>
            <a:ext cx="9732504" cy="5915221"/>
            <a:chOff x="198095" y="4019238"/>
            <a:chExt cx="9732504" cy="59152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668157" y="1061628"/>
              <a:ext cx="19465009" cy="1183044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095" y="4019238"/>
              <a:ext cx="9732504" cy="591522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0399" y="3967637"/>
            <a:ext cx="5597594" cy="5477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4540" y="-41448"/>
            <a:ext cx="4485670" cy="39631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4430" y="2449716"/>
            <a:ext cx="8225231" cy="10598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918" y="1170042"/>
            <a:ext cx="8106081" cy="2325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" y="3999083"/>
            <a:ext cx="8990476" cy="6186019"/>
            <a:chOff x="152381" y="3999083"/>
            <a:chExt cx="8990476" cy="6186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342857" y="906074"/>
              <a:ext cx="17980952" cy="1237203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81" y="3999083"/>
              <a:ext cx="8990476" cy="61860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1256" y="3967637"/>
            <a:ext cx="5702594" cy="5477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3411" y="919048"/>
            <a:ext cx="6171429" cy="1314286"/>
            <a:chOff x="10063411" y="919048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63411" y="919048"/>
              <a:ext cx="6171429" cy="1314286"/>
              <a:chOff x="10063411" y="919048"/>
              <a:chExt cx="6171429" cy="131428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063411" y="919048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6021" y="939640"/>
              <a:ext cx="6091678" cy="17187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47271" y="4128700"/>
            <a:ext cx="16082293" cy="33913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22621" y="6480952"/>
            <a:ext cx="6171429" cy="1314286"/>
            <a:chOff x="4222621" y="6480952"/>
            <a:chExt cx="6171429" cy="13142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222621" y="6480952"/>
              <a:ext cx="6171429" cy="1314286"/>
              <a:chOff x="4222621" y="6480952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22621" y="6480952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4373" y="6501545"/>
              <a:ext cx="7058783" cy="1718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2621" y="2233333"/>
            <a:ext cx="6171429" cy="1314286"/>
            <a:chOff x="1422621" y="2233333"/>
            <a:chExt cx="6171429" cy="13142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22621" y="2233333"/>
              <a:ext cx="6171429" cy="1314286"/>
              <a:chOff x="1422621" y="2233333"/>
              <a:chExt cx="6171429" cy="131428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2621" y="223333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8050" y="2047697"/>
              <a:ext cx="6692354" cy="19345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6427" y="7093651"/>
            <a:ext cx="6171429" cy="1314286"/>
            <a:chOff x="11396427" y="7093651"/>
            <a:chExt cx="6171429" cy="13142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396427" y="7093651"/>
              <a:ext cx="6171429" cy="1314286"/>
              <a:chOff x="11396427" y="7093651"/>
              <a:chExt cx="6171429" cy="131428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96427" y="7093651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5535" y="7114240"/>
              <a:ext cx="6354259" cy="17187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44364" y="8090476"/>
            <a:ext cx="6171429" cy="1314286"/>
            <a:chOff x="2044364" y="8090476"/>
            <a:chExt cx="6171429" cy="131428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044364" y="8090476"/>
              <a:ext cx="6171429" cy="1314286"/>
              <a:chOff x="2044364" y="8090476"/>
              <a:chExt cx="6171429" cy="131428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44364" y="8090476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448" y="8111066"/>
              <a:ext cx="6439459" cy="1718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2023-12-01T10:19:15Z</dcterms:created>
  <dcterms:modified xsi:type="dcterms:W3CDTF">2023-12-01T10:19:15Z</dcterms:modified>
</cp:coreProperties>
</file>