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BIB ALDALATI" initials="LA" lastIdx="1" clrIdx="0">
    <p:extLst>
      <p:ext uri="{19B8F6BF-5375-455C-9EA6-DF929625EA0E}">
        <p15:presenceInfo xmlns:p15="http://schemas.microsoft.com/office/powerpoint/2012/main" userId="S::labib.aldalati21@ogr.atauni.edu.tr::d048e6b8-c8c0-45f6-95d2-8a53f9c9661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F823-48A5-43FC-BE03-E79964288B41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05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43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0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94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40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9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87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38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12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68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52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D24D2B7-483C-48E2-BFC9-E48CEEE2A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9806" y="3069495"/>
            <a:ext cx="5724618" cy="2993954"/>
          </a:xfrm>
        </p:spPr>
        <p:txBody>
          <a:bodyPr anchor="t"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k </a:t>
            </a:r>
            <a:r>
              <a:rPr lang="en-US" sz="4000" dirty="0" err="1">
                <a:solidFill>
                  <a:schemeClr val="tx1"/>
                </a:solidFill>
              </a:rPr>
              <a:t>en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yakın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komşular</a:t>
            </a:r>
            <a:endParaRPr lang="en-US" sz="4000" dirty="0">
              <a:solidFill>
                <a:schemeClr val="tx1"/>
              </a:solidFill>
            </a:endParaRPr>
          </a:p>
          <a:p>
            <a:endParaRPr lang="en-US" sz="4000" dirty="0">
              <a:solidFill>
                <a:schemeClr val="tx1"/>
              </a:solidFill>
            </a:endParaRPr>
          </a:p>
          <a:p>
            <a:r>
              <a:rPr lang="en-US" sz="4000" dirty="0">
                <a:solidFill>
                  <a:schemeClr val="tx1"/>
                </a:solidFill>
              </a:rPr>
              <a:t>Labib aldalati</a:t>
            </a:r>
          </a:p>
          <a:p>
            <a:r>
              <a:rPr lang="en-US" sz="4000" dirty="0">
                <a:solidFill>
                  <a:schemeClr val="tx1"/>
                </a:solidFill>
              </a:rPr>
              <a:t>Mahmoud aldalati</a:t>
            </a:r>
          </a:p>
        </p:txBody>
      </p:sp>
      <p:pic>
        <p:nvPicPr>
          <p:cNvPr id="8" name="Picture 7" descr="A close-up of a sign&#10;&#10;Description automatically generated">
            <a:extLst>
              <a:ext uri="{FF2B5EF4-FFF2-40B4-BE49-F238E27FC236}">
                <a16:creationId xmlns:a16="http://schemas.microsoft.com/office/drawing/2014/main" id="{4B44F50D-4034-4723-9A11-E0B35033B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338" y="272498"/>
            <a:ext cx="8245555" cy="279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6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CDEF-2DDE-4D8C-881B-AE2E6E49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42" y="103884"/>
            <a:ext cx="6795363" cy="67204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Kategorilere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sınıflandırma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3A44C72-C22B-41FD-9C26-18C547750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42" y="909089"/>
            <a:ext cx="11529183" cy="5380716"/>
          </a:xfrm>
        </p:spPr>
      </p:pic>
    </p:spTree>
    <p:extLst>
      <p:ext uri="{BB962C8B-B14F-4D97-AF65-F5344CB8AC3E}">
        <p14:creationId xmlns:p14="http://schemas.microsoft.com/office/powerpoint/2010/main" val="23668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group of data&#10;&#10;Description automatically generated with medium confidence">
            <a:extLst>
              <a:ext uri="{FF2B5EF4-FFF2-40B4-BE49-F238E27FC236}">
                <a16:creationId xmlns:a16="http://schemas.microsoft.com/office/drawing/2014/main" id="{CCD43A35-6B9F-4FDA-B8A8-EFF88FEF0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819" y="286603"/>
            <a:ext cx="6219301" cy="5856004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ED36A77-1BD1-4C67-866D-AF46E5B8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657" y="206705"/>
            <a:ext cx="10058400" cy="2048224"/>
          </a:xfrm>
        </p:spPr>
        <p:txBody>
          <a:bodyPr>
            <a:normAutofit/>
          </a:bodyPr>
          <a:lstStyle/>
          <a:p>
            <a:r>
              <a:rPr lang="en-US" dirty="0"/>
              <a:t>K  </a:t>
            </a:r>
            <a:r>
              <a:rPr lang="en-US" dirty="0" err="1"/>
              <a:t>Değeri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N</a:t>
            </a:r>
            <a:r>
              <a:rPr lang="tr-TR" dirty="0"/>
              <a:t>e</a:t>
            </a:r>
            <a:r>
              <a:rPr lang="ar-SY" dirty="0"/>
              <a:t> </a:t>
            </a:r>
            <a:r>
              <a:rPr lang="tr-TR" dirty="0"/>
              <a:t> İfade </a:t>
            </a:r>
            <a:r>
              <a:rPr lang="en-US" dirty="0"/>
              <a:t>E</a:t>
            </a:r>
            <a:r>
              <a:rPr lang="tr-TR" dirty="0"/>
              <a:t>der </a:t>
            </a:r>
            <a:r>
              <a:rPr lang="en-US" dirty="0"/>
              <a:t>?</a:t>
            </a:r>
            <a:br>
              <a:rPr lang="tr-T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53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1A99-F0A0-4C7D-8029-A20AF41D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816" y="97653"/>
            <a:ext cx="6230645" cy="799097"/>
          </a:xfrm>
        </p:spPr>
        <p:txBody>
          <a:bodyPr/>
          <a:lstStyle/>
          <a:p>
            <a:r>
              <a:rPr lang="en-US" dirty="0" err="1"/>
              <a:t>Sayısal</a:t>
            </a:r>
            <a:r>
              <a:rPr lang="en-US" dirty="0"/>
              <a:t> </a:t>
            </a:r>
            <a:r>
              <a:rPr lang="en-US" dirty="0" err="1"/>
              <a:t>değerler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CE8063B-F6E8-4857-AF07-EF32C7AE1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45" y="896750"/>
            <a:ext cx="11348510" cy="5250069"/>
          </a:xfrm>
        </p:spPr>
      </p:pic>
    </p:spTree>
    <p:extLst>
      <p:ext uri="{BB962C8B-B14F-4D97-AF65-F5344CB8AC3E}">
        <p14:creationId xmlns:p14="http://schemas.microsoft.com/office/powerpoint/2010/main" val="193321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710CD-9895-4C51-BFE2-FCEBE58E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B82E766-6AC7-4860-83C7-0B07255C1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95" y="169874"/>
            <a:ext cx="11425809" cy="5565949"/>
          </a:xfrm>
        </p:spPr>
      </p:pic>
    </p:spTree>
    <p:extLst>
      <p:ext uri="{BB962C8B-B14F-4D97-AF65-F5344CB8AC3E}">
        <p14:creationId xmlns:p14="http://schemas.microsoft.com/office/powerpoint/2010/main" val="2677209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F7112-E15B-4F9B-8BB3-836086E2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iagram of different types of learning&#10;&#10;Description automatically generated">
            <a:extLst>
              <a:ext uri="{FF2B5EF4-FFF2-40B4-BE49-F238E27FC236}">
                <a16:creationId xmlns:a16="http://schemas.microsoft.com/office/drawing/2014/main" id="{B48D232E-FCD3-499D-950E-50974BDE6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2" y="79899"/>
            <a:ext cx="12082148" cy="5477521"/>
          </a:xfrm>
        </p:spPr>
      </p:pic>
    </p:spTree>
    <p:extLst>
      <p:ext uri="{BB962C8B-B14F-4D97-AF65-F5344CB8AC3E}">
        <p14:creationId xmlns:p14="http://schemas.microsoft.com/office/powerpoint/2010/main" val="69364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9687D-FF77-4B30-B19A-9FBE17DE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olorful map with text&#10;&#10;Description automatically generated">
            <a:extLst>
              <a:ext uri="{FF2B5EF4-FFF2-40B4-BE49-F238E27FC236}">
                <a16:creationId xmlns:a16="http://schemas.microsoft.com/office/drawing/2014/main" id="{A1E67F95-BD1D-4BFC-8369-AE62AAE21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60" y="91295"/>
            <a:ext cx="11776080" cy="442744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4BDC7A-2344-474B-9C1F-1BBFA9D5F9F4}"/>
              </a:ext>
            </a:extLst>
          </p:cNvPr>
          <p:cNvSpPr txBox="1"/>
          <p:nvPr/>
        </p:nvSpPr>
        <p:spPr>
          <a:xfrm>
            <a:off x="207959" y="4714043"/>
            <a:ext cx="1177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/>
              <a:t>Benzer Şekiller birbirine yaklaşı</a:t>
            </a:r>
            <a:r>
              <a:rPr lang="en-US" sz="3600" dirty="0" err="1"/>
              <a:t>yor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4389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4BAE-0FA4-4C01-AADB-64FAF0A4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EFCCE91-5EFA-4DBD-BEF1-C9E0653DD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92" y="0"/>
            <a:ext cx="10493406" cy="4632438"/>
          </a:xfrm>
        </p:spPr>
      </p:pic>
    </p:spTree>
    <p:extLst>
      <p:ext uri="{BB962C8B-B14F-4D97-AF65-F5344CB8AC3E}">
        <p14:creationId xmlns:p14="http://schemas.microsoft.com/office/powerpoint/2010/main" val="100966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2B1DBB-2832-44CA-AA96-454BF07F5CEA}"/>
              </a:ext>
            </a:extLst>
          </p:cNvPr>
          <p:cNvSpPr txBox="1"/>
          <p:nvPr/>
        </p:nvSpPr>
        <p:spPr>
          <a:xfrm>
            <a:off x="1118588" y="1731146"/>
            <a:ext cx="1986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Advantejler  </a:t>
            </a:r>
            <a:r>
              <a:rPr lang="en-US" sz="2400" dirty="0"/>
              <a:t>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9B5C3-A0DE-4F00-8F52-ACCB8980540B}"/>
              </a:ext>
            </a:extLst>
          </p:cNvPr>
          <p:cNvSpPr txBox="1"/>
          <p:nvPr/>
        </p:nvSpPr>
        <p:spPr>
          <a:xfrm>
            <a:off x="1118588" y="3243919"/>
            <a:ext cx="2166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Dezadvantejler</a:t>
            </a:r>
            <a:r>
              <a:rPr lang="en-US" dirty="0"/>
              <a:t>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803DA-A5BE-4B1A-A9C2-1E793B8DB709}"/>
              </a:ext>
            </a:extLst>
          </p:cNvPr>
          <p:cNvSpPr txBox="1"/>
          <p:nvPr/>
        </p:nvSpPr>
        <p:spPr>
          <a:xfrm>
            <a:off x="1128944" y="2299343"/>
            <a:ext cx="9934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algoritmanın</a:t>
            </a:r>
            <a:r>
              <a:rPr lang="en-US" dirty="0"/>
              <a:t> </a:t>
            </a:r>
            <a:r>
              <a:rPr lang="en-US" dirty="0" err="1"/>
              <a:t>doğruluğunu</a:t>
            </a:r>
            <a:r>
              <a:rPr lang="en-US" dirty="0"/>
              <a:t> </a:t>
            </a:r>
            <a:r>
              <a:rPr lang="en-US" dirty="0" err="1"/>
              <a:t>etkilemeyecek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yeni </a:t>
            </a:r>
            <a:r>
              <a:rPr lang="en-US" dirty="0" err="1"/>
              <a:t>veriler</a:t>
            </a:r>
            <a:r>
              <a:rPr lang="en-US" dirty="0"/>
              <a:t> </a:t>
            </a:r>
            <a:r>
              <a:rPr lang="en-US" dirty="0" err="1"/>
              <a:t>sorunsuz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eklenebilir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KNN'in</a:t>
            </a:r>
            <a:r>
              <a:rPr lang="en-US" dirty="0"/>
              <a:t> </a:t>
            </a:r>
            <a:r>
              <a:rPr lang="en-US" dirty="0" err="1"/>
              <a:t>uygulanması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kolaydır</a:t>
            </a:r>
            <a:r>
              <a:rPr lang="en-US" dirty="0"/>
              <a:t>. </a:t>
            </a:r>
            <a:r>
              <a:rPr lang="en-US" dirty="0" err="1"/>
              <a:t>KNN'nin</a:t>
            </a:r>
            <a:r>
              <a:rPr lang="en-US" dirty="0"/>
              <a:t> </a:t>
            </a:r>
            <a:r>
              <a:rPr lang="en-US" dirty="0" err="1"/>
              <a:t>uygulanması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gereklidir</a:t>
            </a:r>
            <a:r>
              <a:rPr 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79423A-D885-4E80-BD78-947E1DEAB1F3}"/>
              </a:ext>
            </a:extLst>
          </p:cNvPr>
          <p:cNvSpPr txBox="1"/>
          <p:nvPr/>
        </p:nvSpPr>
        <p:spPr>
          <a:xfrm>
            <a:off x="1118588" y="3833362"/>
            <a:ext cx="50224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kümeleriyle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çalışmaz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boyutlarla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çalışmıyor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Gürültülü</a:t>
            </a:r>
            <a:r>
              <a:rPr lang="en-US" dirty="0"/>
              <a:t> </a:t>
            </a:r>
            <a:r>
              <a:rPr lang="en-US" dirty="0" err="1"/>
              <a:t>verilere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eksik</a:t>
            </a:r>
            <a:r>
              <a:rPr lang="en-US" dirty="0"/>
              <a:t> </a:t>
            </a:r>
            <a:r>
              <a:rPr lang="en-US" dirty="0" err="1"/>
              <a:t>değerlere</a:t>
            </a:r>
            <a:r>
              <a:rPr lang="en-US" dirty="0"/>
              <a:t> </a:t>
            </a:r>
            <a:r>
              <a:rPr lang="en-US" dirty="0" err="1"/>
              <a:t>karşı</a:t>
            </a:r>
            <a:r>
              <a:rPr lang="en-US" dirty="0"/>
              <a:t> </a:t>
            </a:r>
            <a:r>
              <a:rPr lang="en-US" dirty="0" err="1"/>
              <a:t>hassas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970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</TotalTime>
  <Words>71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PowerPoint Presentation</vt:lpstr>
      <vt:lpstr>Kategorilere göre sınıflandırma</vt:lpstr>
      <vt:lpstr>K  Değeri  Ne  İfade Eder ? </vt:lpstr>
      <vt:lpstr>Sayısal değerler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LABIB ALDALATI</dc:creator>
  <cp:lastModifiedBy>Mahmoud Al_Dalati</cp:lastModifiedBy>
  <cp:revision>11</cp:revision>
  <dcterms:created xsi:type="dcterms:W3CDTF">2023-11-09T18:02:48Z</dcterms:created>
  <dcterms:modified xsi:type="dcterms:W3CDTF">2023-12-02T14:18:52Z</dcterms:modified>
</cp:coreProperties>
</file>