
<file path=[Content_Types].xml><?xml version="1.0" encoding="utf-8"?>
<Types xmlns="http://schemas.openxmlformats.org/package/2006/content-types">
  <Default Extension="jpg" ContentType="image/jp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2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2019/1/6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2019/1/6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2019/1/6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2019/1/6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2019/1/6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2418" y="2211704"/>
            <a:ext cx="7119162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70050" y="1822450"/>
            <a:ext cx="5734050" cy="2994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940" y="6447975"/>
            <a:ext cx="568325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2019/1/6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4859" y="6447975"/>
            <a:ext cx="2286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jpg"/><Relationship Id="rId2" Type="http://schemas.openxmlformats.org/officeDocument/2006/relationships/image" Target="../media/image20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9.jpg"/><Relationship Id="rId5" Type="http://schemas.openxmlformats.org/officeDocument/2006/relationships/image" Target="../media/image208.jpg"/><Relationship Id="rId4" Type="http://schemas.openxmlformats.org/officeDocument/2006/relationships/image" Target="../media/image20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13.png"/><Relationship Id="rId4" Type="http://schemas.openxmlformats.org/officeDocument/2006/relationships/image" Target="../media/image21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2" Type="http://schemas.openxmlformats.org/officeDocument/2006/relationships/image" Target="../media/image214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png"/><Relationship Id="rId2" Type="http://schemas.openxmlformats.org/officeDocument/2006/relationships/image" Target="../media/image21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png"/><Relationship Id="rId2" Type="http://schemas.openxmlformats.org/officeDocument/2006/relationships/image" Target="../media/image218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png"/><Relationship Id="rId13" Type="http://schemas.openxmlformats.org/officeDocument/2006/relationships/image" Target="../media/image231.png"/><Relationship Id="rId3" Type="http://schemas.openxmlformats.org/officeDocument/2006/relationships/image" Target="../media/image221.png"/><Relationship Id="rId7" Type="http://schemas.openxmlformats.org/officeDocument/2006/relationships/image" Target="../media/image225.png"/><Relationship Id="rId12" Type="http://schemas.openxmlformats.org/officeDocument/2006/relationships/image" Target="../media/image230.png"/><Relationship Id="rId2" Type="http://schemas.openxmlformats.org/officeDocument/2006/relationships/image" Target="../media/image220.jpg"/><Relationship Id="rId16" Type="http://schemas.openxmlformats.org/officeDocument/2006/relationships/image" Target="../media/image2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4.png"/><Relationship Id="rId11" Type="http://schemas.openxmlformats.org/officeDocument/2006/relationships/image" Target="../media/image229.png"/><Relationship Id="rId5" Type="http://schemas.openxmlformats.org/officeDocument/2006/relationships/image" Target="../media/image223.png"/><Relationship Id="rId15" Type="http://schemas.openxmlformats.org/officeDocument/2006/relationships/image" Target="../media/image233.png"/><Relationship Id="rId10" Type="http://schemas.openxmlformats.org/officeDocument/2006/relationships/image" Target="../media/image228.png"/><Relationship Id="rId4" Type="http://schemas.openxmlformats.org/officeDocument/2006/relationships/image" Target="../media/image222.png"/><Relationship Id="rId9" Type="http://schemas.openxmlformats.org/officeDocument/2006/relationships/image" Target="../media/image227.png"/><Relationship Id="rId14" Type="http://schemas.openxmlformats.org/officeDocument/2006/relationships/image" Target="../media/image23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13" Type="http://schemas.openxmlformats.org/officeDocument/2006/relationships/image" Target="../media/image245.png"/><Relationship Id="rId18" Type="http://schemas.openxmlformats.org/officeDocument/2006/relationships/image" Target="../media/image250.png"/><Relationship Id="rId3" Type="http://schemas.openxmlformats.org/officeDocument/2006/relationships/image" Target="../media/image236.png"/><Relationship Id="rId7" Type="http://schemas.openxmlformats.org/officeDocument/2006/relationships/image" Target="../media/image240.png"/><Relationship Id="rId12" Type="http://schemas.openxmlformats.org/officeDocument/2006/relationships/image" Target="../media/image244.png"/><Relationship Id="rId17" Type="http://schemas.openxmlformats.org/officeDocument/2006/relationships/image" Target="../media/image249.png"/><Relationship Id="rId2" Type="http://schemas.openxmlformats.org/officeDocument/2006/relationships/image" Target="../media/image235.png"/><Relationship Id="rId16" Type="http://schemas.openxmlformats.org/officeDocument/2006/relationships/image" Target="../media/image248.png"/><Relationship Id="rId20" Type="http://schemas.openxmlformats.org/officeDocument/2006/relationships/image" Target="../media/image25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9.png"/><Relationship Id="rId11" Type="http://schemas.openxmlformats.org/officeDocument/2006/relationships/image" Target="../media/image43.png"/><Relationship Id="rId5" Type="http://schemas.openxmlformats.org/officeDocument/2006/relationships/image" Target="../media/image238.png"/><Relationship Id="rId15" Type="http://schemas.openxmlformats.org/officeDocument/2006/relationships/image" Target="../media/image247.png"/><Relationship Id="rId10" Type="http://schemas.openxmlformats.org/officeDocument/2006/relationships/image" Target="../media/image243.png"/><Relationship Id="rId19" Type="http://schemas.openxmlformats.org/officeDocument/2006/relationships/image" Target="../media/image251.png"/><Relationship Id="rId4" Type="http://schemas.openxmlformats.org/officeDocument/2006/relationships/image" Target="../media/image237.png"/><Relationship Id="rId9" Type="http://schemas.openxmlformats.org/officeDocument/2006/relationships/image" Target="../media/image242.png"/><Relationship Id="rId14" Type="http://schemas.openxmlformats.org/officeDocument/2006/relationships/image" Target="../media/image24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png"/><Relationship Id="rId13" Type="http://schemas.openxmlformats.org/officeDocument/2006/relationships/image" Target="../media/image264.png"/><Relationship Id="rId18" Type="http://schemas.openxmlformats.org/officeDocument/2006/relationships/image" Target="../media/image269.png"/><Relationship Id="rId3" Type="http://schemas.openxmlformats.org/officeDocument/2006/relationships/image" Target="../media/image254.jpg"/><Relationship Id="rId21" Type="http://schemas.openxmlformats.org/officeDocument/2006/relationships/image" Target="../media/image272.png"/><Relationship Id="rId7" Type="http://schemas.openxmlformats.org/officeDocument/2006/relationships/image" Target="../media/image258.png"/><Relationship Id="rId12" Type="http://schemas.openxmlformats.org/officeDocument/2006/relationships/image" Target="../media/image263.png"/><Relationship Id="rId17" Type="http://schemas.openxmlformats.org/officeDocument/2006/relationships/image" Target="../media/image268.png"/><Relationship Id="rId2" Type="http://schemas.openxmlformats.org/officeDocument/2006/relationships/image" Target="../media/image253.jpg"/><Relationship Id="rId16" Type="http://schemas.openxmlformats.org/officeDocument/2006/relationships/image" Target="../media/image267.png"/><Relationship Id="rId20" Type="http://schemas.openxmlformats.org/officeDocument/2006/relationships/image" Target="../media/image27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7.png"/><Relationship Id="rId11" Type="http://schemas.openxmlformats.org/officeDocument/2006/relationships/image" Target="../media/image262.png"/><Relationship Id="rId5" Type="http://schemas.openxmlformats.org/officeDocument/2006/relationships/image" Target="../media/image256.png"/><Relationship Id="rId15" Type="http://schemas.openxmlformats.org/officeDocument/2006/relationships/image" Target="../media/image266.png"/><Relationship Id="rId10" Type="http://schemas.openxmlformats.org/officeDocument/2006/relationships/image" Target="../media/image261.png"/><Relationship Id="rId19" Type="http://schemas.openxmlformats.org/officeDocument/2006/relationships/image" Target="../media/image270.png"/><Relationship Id="rId4" Type="http://schemas.openxmlformats.org/officeDocument/2006/relationships/image" Target="../media/image255.png"/><Relationship Id="rId9" Type="http://schemas.openxmlformats.org/officeDocument/2006/relationships/image" Target="../media/image260.png"/><Relationship Id="rId14" Type="http://schemas.openxmlformats.org/officeDocument/2006/relationships/image" Target="../media/image26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png"/><Relationship Id="rId13" Type="http://schemas.openxmlformats.org/officeDocument/2006/relationships/image" Target="../media/image284.png"/><Relationship Id="rId3" Type="http://schemas.openxmlformats.org/officeDocument/2006/relationships/image" Target="../media/image274.png"/><Relationship Id="rId7" Type="http://schemas.openxmlformats.org/officeDocument/2006/relationships/image" Target="../media/image278.png"/><Relationship Id="rId12" Type="http://schemas.openxmlformats.org/officeDocument/2006/relationships/image" Target="../media/image283.jpg"/><Relationship Id="rId17" Type="http://schemas.openxmlformats.org/officeDocument/2006/relationships/image" Target="../media/image288.png"/><Relationship Id="rId2" Type="http://schemas.openxmlformats.org/officeDocument/2006/relationships/image" Target="../media/image273.png"/><Relationship Id="rId16" Type="http://schemas.openxmlformats.org/officeDocument/2006/relationships/image" Target="../media/image28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7.png"/><Relationship Id="rId11" Type="http://schemas.openxmlformats.org/officeDocument/2006/relationships/image" Target="../media/image282.jpg"/><Relationship Id="rId5" Type="http://schemas.openxmlformats.org/officeDocument/2006/relationships/image" Target="../media/image276.png"/><Relationship Id="rId15" Type="http://schemas.openxmlformats.org/officeDocument/2006/relationships/image" Target="../media/image286.png"/><Relationship Id="rId10" Type="http://schemas.openxmlformats.org/officeDocument/2006/relationships/image" Target="../media/image281.png"/><Relationship Id="rId4" Type="http://schemas.openxmlformats.org/officeDocument/2006/relationships/image" Target="../media/image275.png"/><Relationship Id="rId9" Type="http://schemas.openxmlformats.org/officeDocument/2006/relationships/image" Target="../media/image280.png"/><Relationship Id="rId14" Type="http://schemas.openxmlformats.org/officeDocument/2006/relationships/image" Target="../media/image28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png"/><Relationship Id="rId13" Type="http://schemas.openxmlformats.org/officeDocument/2006/relationships/image" Target="../media/image300.png"/><Relationship Id="rId3" Type="http://schemas.openxmlformats.org/officeDocument/2006/relationships/image" Target="../media/image290.png"/><Relationship Id="rId7" Type="http://schemas.openxmlformats.org/officeDocument/2006/relationships/image" Target="../media/image294.png"/><Relationship Id="rId12" Type="http://schemas.openxmlformats.org/officeDocument/2006/relationships/image" Target="../media/image299.png"/><Relationship Id="rId2" Type="http://schemas.openxmlformats.org/officeDocument/2006/relationships/image" Target="../media/image289.png"/><Relationship Id="rId16" Type="http://schemas.openxmlformats.org/officeDocument/2006/relationships/image" Target="../media/image30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3.png"/><Relationship Id="rId11" Type="http://schemas.openxmlformats.org/officeDocument/2006/relationships/image" Target="../media/image298.jpg"/><Relationship Id="rId5" Type="http://schemas.openxmlformats.org/officeDocument/2006/relationships/image" Target="../media/image292.png"/><Relationship Id="rId15" Type="http://schemas.openxmlformats.org/officeDocument/2006/relationships/image" Target="../media/image302.png"/><Relationship Id="rId10" Type="http://schemas.openxmlformats.org/officeDocument/2006/relationships/image" Target="../media/image297.png"/><Relationship Id="rId4" Type="http://schemas.openxmlformats.org/officeDocument/2006/relationships/image" Target="../media/image291.png"/><Relationship Id="rId9" Type="http://schemas.openxmlformats.org/officeDocument/2006/relationships/image" Target="../media/image296.png"/><Relationship Id="rId14" Type="http://schemas.openxmlformats.org/officeDocument/2006/relationships/image" Target="../media/image30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15.png"/><Relationship Id="rId3" Type="http://schemas.openxmlformats.org/officeDocument/2006/relationships/image" Target="../media/image305.png"/><Relationship Id="rId7" Type="http://schemas.openxmlformats.org/officeDocument/2006/relationships/image" Target="../media/image309.png"/><Relationship Id="rId12" Type="http://schemas.openxmlformats.org/officeDocument/2006/relationships/image" Target="../media/image314.png"/><Relationship Id="rId2" Type="http://schemas.openxmlformats.org/officeDocument/2006/relationships/image" Target="../media/image304.png"/><Relationship Id="rId16" Type="http://schemas.openxmlformats.org/officeDocument/2006/relationships/image" Target="../media/image3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8.png"/><Relationship Id="rId11" Type="http://schemas.openxmlformats.org/officeDocument/2006/relationships/image" Target="../media/image313.png"/><Relationship Id="rId5" Type="http://schemas.openxmlformats.org/officeDocument/2006/relationships/image" Target="../media/image307.png"/><Relationship Id="rId15" Type="http://schemas.openxmlformats.org/officeDocument/2006/relationships/image" Target="../media/image317.png"/><Relationship Id="rId10" Type="http://schemas.openxmlformats.org/officeDocument/2006/relationships/image" Target="../media/image312.jpg"/><Relationship Id="rId4" Type="http://schemas.openxmlformats.org/officeDocument/2006/relationships/image" Target="../media/image306.png"/><Relationship Id="rId9" Type="http://schemas.openxmlformats.org/officeDocument/2006/relationships/image" Target="../media/image311.png"/><Relationship Id="rId14" Type="http://schemas.openxmlformats.org/officeDocument/2006/relationships/image" Target="../media/image31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5.png"/><Relationship Id="rId13" Type="http://schemas.openxmlformats.org/officeDocument/2006/relationships/image" Target="../media/image330.png"/><Relationship Id="rId3" Type="http://schemas.openxmlformats.org/officeDocument/2006/relationships/image" Target="../media/image320.png"/><Relationship Id="rId7" Type="http://schemas.openxmlformats.org/officeDocument/2006/relationships/image" Target="../media/image324.png"/><Relationship Id="rId12" Type="http://schemas.openxmlformats.org/officeDocument/2006/relationships/image" Target="../media/image329.png"/><Relationship Id="rId2" Type="http://schemas.openxmlformats.org/officeDocument/2006/relationships/image" Target="../media/image319.png"/><Relationship Id="rId16" Type="http://schemas.openxmlformats.org/officeDocument/2006/relationships/image" Target="../media/image3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3.png"/><Relationship Id="rId11" Type="http://schemas.openxmlformats.org/officeDocument/2006/relationships/image" Target="../media/image328.png"/><Relationship Id="rId5" Type="http://schemas.openxmlformats.org/officeDocument/2006/relationships/image" Target="../media/image322.png"/><Relationship Id="rId15" Type="http://schemas.openxmlformats.org/officeDocument/2006/relationships/image" Target="../media/image332.png"/><Relationship Id="rId10" Type="http://schemas.openxmlformats.org/officeDocument/2006/relationships/image" Target="../media/image327.png"/><Relationship Id="rId4" Type="http://schemas.openxmlformats.org/officeDocument/2006/relationships/image" Target="../media/image321.png"/><Relationship Id="rId9" Type="http://schemas.openxmlformats.org/officeDocument/2006/relationships/image" Target="../media/image326.png"/><Relationship Id="rId14" Type="http://schemas.openxmlformats.org/officeDocument/2006/relationships/image" Target="../media/image33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13" Type="http://schemas.openxmlformats.org/officeDocument/2006/relationships/image" Target="../media/image345.png"/><Relationship Id="rId18" Type="http://schemas.openxmlformats.org/officeDocument/2006/relationships/image" Target="../media/image350.png"/><Relationship Id="rId3" Type="http://schemas.openxmlformats.org/officeDocument/2006/relationships/image" Target="../media/image335.png"/><Relationship Id="rId7" Type="http://schemas.openxmlformats.org/officeDocument/2006/relationships/image" Target="../media/image339.png"/><Relationship Id="rId12" Type="http://schemas.openxmlformats.org/officeDocument/2006/relationships/image" Target="../media/image344.png"/><Relationship Id="rId17" Type="http://schemas.openxmlformats.org/officeDocument/2006/relationships/image" Target="../media/image349.png"/><Relationship Id="rId2" Type="http://schemas.openxmlformats.org/officeDocument/2006/relationships/image" Target="../media/image334.png"/><Relationship Id="rId16" Type="http://schemas.openxmlformats.org/officeDocument/2006/relationships/image" Target="../media/image348.png"/><Relationship Id="rId20" Type="http://schemas.openxmlformats.org/officeDocument/2006/relationships/image" Target="../media/image35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8.png"/><Relationship Id="rId11" Type="http://schemas.openxmlformats.org/officeDocument/2006/relationships/image" Target="../media/image343.png"/><Relationship Id="rId5" Type="http://schemas.openxmlformats.org/officeDocument/2006/relationships/image" Target="../media/image337.png"/><Relationship Id="rId15" Type="http://schemas.openxmlformats.org/officeDocument/2006/relationships/image" Target="../media/image347.png"/><Relationship Id="rId10" Type="http://schemas.openxmlformats.org/officeDocument/2006/relationships/image" Target="../media/image342.png"/><Relationship Id="rId19" Type="http://schemas.openxmlformats.org/officeDocument/2006/relationships/image" Target="../media/image351.png"/><Relationship Id="rId4" Type="http://schemas.openxmlformats.org/officeDocument/2006/relationships/image" Target="../media/image336.png"/><Relationship Id="rId9" Type="http://schemas.openxmlformats.org/officeDocument/2006/relationships/image" Target="../media/image341.png"/><Relationship Id="rId14" Type="http://schemas.openxmlformats.org/officeDocument/2006/relationships/image" Target="../media/image34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9.png"/><Relationship Id="rId13" Type="http://schemas.openxmlformats.org/officeDocument/2006/relationships/image" Target="../media/image364.png"/><Relationship Id="rId3" Type="http://schemas.openxmlformats.org/officeDocument/2006/relationships/image" Target="../media/image354.png"/><Relationship Id="rId7" Type="http://schemas.openxmlformats.org/officeDocument/2006/relationships/image" Target="../media/image358.png"/><Relationship Id="rId12" Type="http://schemas.openxmlformats.org/officeDocument/2006/relationships/image" Target="../media/image363.png"/><Relationship Id="rId2" Type="http://schemas.openxmlformats.org/officeDocument/2006/relationships/image" Target="../media/image353.png"/><Relationship Id="rId16" Type="http://schemas.openxmlformats.org/officeDocument/2006/relationships/image" Target="../media/image36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7.png"/><Relationship Id="rId11" Type="http://schemas.openxmlformats.org/officeDocument/2006/relationships/image" Target="../media/image362.png"/><Relationship Id="rId5" Type="http://schemas.openxmlformats.org/officeDocument/2006/relationships/image" Target="../media/image356.png"/><Relationship Id="rId15" Type="http://schemas.openxmlformats.org/officeDocument/2006/relationships/image" Target="../media/image366.png"/><Relationship Id="rId10" Type="http://schemas.openxmlformats.org/officeDocument/2006/relationships/image" Target="../media/image361.png"/><Relationship Id="rId4" Type="http://schemas.openxmlformats.org/officeDocument/2006/relationships/image" Target="../media/image355.png"/><Relationship Id="rId9" Type="http://schemas.openxmlformats.org/officeDocument/2006/relationships/image" Target="../media/image360.png"/><Relationship Id="rId14" Type="http://schemas.openxmlformats.org/officeDocument/2006/relationships/image" Target="../media/image36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39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42" Type="http://schemas.openxmlformats.org/officeDocument/2006/relationships/image" Target="../media/image42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41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40" Type="http://schemas.openxmlformats.org/officeDocument/2006/relationships/image" Target="../media/image40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4" Type="http://schemas.openxmlformats.org/officeDocument/2006/relationships/image" Target="../media/image44.jp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43" Type="http://schemas.openxmlformats.org/officeDocument/2006/relationships/image" Target="../media/image43.png"/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26" Type="http://schemas.openxmlformats.org/officeDocument/2006/relationships/image" Target="../media/image69.png"/><Relationship Id="rId39" Type="http://schemas.openxmlformats.org/officeDocument/2006/relationships/image" Target="../media/image82.png"/><Relationship Id="rId21" Type="http://schemas.openxmlformats.org/officeDocument/2006/relationships/image" Target="../media/image64.png"/><Relationship Id="rId34" Type="http://schemas.openxmlformats.org/officeDocument/2006/relationships/image" Target="../media/image77.png"/><Relationship Id="rId42" Type="http://schemas.openxmlformats.org/officeDocument/2006/relationships/image" Target="../media/image85.png"/><Relationship Id="rId47" Type="http://schemas.openxmlformats.org/officeDocument/2006/relationships/image" Target="../media/image90.png"/><Relationship Id="rId50" Type="http://schemas.openxmlformats.org/officeDocument/2006/relationships/image" Target="../media/image93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29" Type="http://schemas.openxmlformats.org/officeDocument/2006/relationships/image" Target="../media/image72.png"/><Relationship Id="rId11" Type="http://schemas.openxmlformats.org/officeDocument/2006/relationships/image" Target="../media/image54.png"/><Relationship Id="rId24" Type="http://schemas.openxmlformats.org/officeDocument/2006/relationships/image" Target="../media/image67.png"/><Relationship Id="rId32" Type="http://schemas.openxmlformats.org/officeDocument/2006/relationships/image" Target="../media/image75.png"/><Relationship Id="rId37" Type="http://schemas.openxmlformats.org/officeDocument/2006/relationships/image" Target="../media/image80.png"/><Relationship Id="rId40" Type="http://schemas.openxmlformats.org/officeDocument/2006/relationships/image" Target="../media/image83.png"/><Relationship Id="rId45" Type="http://schemas.openxmlformats.org/officeDocument/2006/relationships/image" Target="../media/image88.png"/><Relationship Id="rId53" Type="http://schemas.openxmlformats.org/officeDocument/2006/relationships/image" Target="../media/image96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31" Type="http://schemas.openxmlformats.org/officeDocument/2006/relationships/image" Target="../media/image74.png"/><Relationship Id="rId44" Type="http://schemas.openxmlformats.org/officeDocument/2006/relationships/image" Target="../media/image87.png"/><Relationship Id="rId52" Type="http://schemas.openxmlformats.org/officeDocument/2006/relationships/image" Target="../media/image95.jp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Relationship Id="rId27" Type="http://schemas.openxmlformats.org/officeDocument/2006/relationships/image" Target="../media/image70.png"/><Relationship Id="rId30" Type="http://schemas.openxmlformats.org/officeDocument/2006/relationships/image" Target="../media/image73.png"/><Relationship Id="rId35" Type="http://schemas.openxmlformats.org/officeDocument/2006/relationships/image" Target="../media/image78.png"/><Relationship Id="rId43" Type="http://schemas.openxmlformats.org/officeDocument/2006/relationships/image" Target="../media/image86.png"/><Relationship Id="rId48" Type="http://schemas.openxmlformats.org/officeDocument/2006/relationships/image" Target="../media/image91.png"/><Relationship Id="rId8" Type="http://schemas.openxmlformats.org/officeDocument/2006/relationships/image" Target="../media/image51.png"/><Relationship Id="rId51" Type="http://schemas.openxmlformats.org/officeDocument/2006/relationships/image" Target="../media/image94.png"/><Relationship Id="rId3" Type="http://schemas.openxmlformats.org/officeDocument/2006/relationships/image" Target="../media/image46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5" Type="http://schemas.openxmlformats.org/officeDocument/2006/relationships/image" Target="../media/image68.png"/><Relationship Id="rId33" Type="http://schemas.openxmlformats.org/officeDocument/2006/relationships/image" Target="../media/image76.png"/><Relationship Id="rId38" Type="http://schemas.openxmlformats.org/officeDocument/2006/relationships/image" Target="../media/image81.png"/><Relationship Id="rId46" Type="http://schemas.openxmlformats.org/officeDocument/2006/relationships/image" Target="../media/image89.png"/><Relationship Id="rId20" Type="http://schemas.openxmlformats.org/officeDocument/2006/relationships/image" Target="../media/image63.png"/><Relationship Id="rId41" Type="http://schemas.openxmlformats.org/officeDocument/2006/relationships/image" Target="../media/image8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28" Type="http://schemas.openxmlformats.org/officeDocument/2006/relationships/image" Target="../media/image71.png"/><Relationship Id="rId36" Type="http://schemas.openxmlformats.org/officeDocument/2006/relationships/image" Target="../media/image79.png"/><Relationship Id="rId49" Type="http://schemas.openxmlformats.org/officeDocument/2006/relationships/image" Target="../media/image92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1.png"/><Relationship Id="rId21" Type="http://schemas.openxmlformats.org/officeDocument/2006/relationships/image" Target="../media/image116.png"/><Relationship Id="rId42" Type="http://schemas.openxmlformats.org/officeDocument/2006/relationships/image" Target="../media/image137.png"/><Relationship Id="rId47" Type="http://schemas.openxmlformats.org/officeDocument/2006/relationships/image" Target="../media/image142.png"/><Relationship Id="rId63" Type="http://schemas.openxmlformats.org/officeDocument/2006/relationships/image" Target="../media/image158.png"/><Relationship Id="rId68" Type="http://schemas.openxmlformats.org/officeDocument/2006/relationships/image" Target="../media/image163.png"/><Relationship Id="rId84" Type="http://schemas.openxmlformats.org/officeDocument/2006/relationships/image" Target="../media/image179.png"/><Relationship Id="rId89" Type="http://schemas.openxmlformats.org/officeDocument/2006/relationships/image" Target="../media/image184.png"/><Relationship Id="rId16" Type="http://schemas.openxmlformats.org/officeDocument/2006/relationships/image" Target="../media/image111.png"/><Relationship Id="rId11" Type="http://schemas.openxmlformats.org/officeDocument/2006/relationships/image" Target="../media/image106.png"/><Relationship Id="rId32" Type="http://schemas.openxmlformats.org/officeDocument/2006/relationships/image" Target="../media/image127.png"/><Relationship Id="rId37" Type="http://schemas.openxmlformats.org/officeDocument/2006/relationships/image" Target="../media/image132.png"/><Relationship Id="rId53" Type="http://schemas.openxmlformats.org/officeDocument/2006/relationships/image" Target="../media/image148.png"/><Relationship Id="rId58" Type="http://schemas.openxmlformats.org/officeDocument/2006/relationships/image" Target="../media/image153.png"/><Relationship Id="rId74" Type="http://schemas.openxmlformats.org/officeDocument/2006/relationships/image" Target="../media/image169.png"/><Relationship Id="rId79" Type="http://schemas.openxmlformats.org/officeDocument/2006/relationships/image" Target="../media/image174.png"/><Relationship Id="rId102" Type="http://schemas.openxmlformats.org/officeDocument/2006/relationships/image" Target="../media/image197.jpg"/><Relationship Id="rId5" Type="http://schemas.openxmlformats.org/officeDocument/2006/relationships/image" Target="../media/image100.png"/><Relationship Id="rId90" Type="http://schemas.openxmlformats.org/officeDocument/2006/relationships/image" Target="../media/image185.png"/><Relationship Id="rId95" Type="http://schemas.openxmlformats.org/officeDocument/2006/relationships/image" Target="../media/image190.png"/><Relationship Id="rId22" Type="http://schemas.openxmlformats.org/officeDocument/2006/relationships/image" Target="../media/image117.png"/><Relationship Id="rId27" Type="http://schemas.openxmlformats.org/officeDocument/2006/relationships/image" Target="../media/image122.png"/><Relationship Id="rId43" Type="http://schemas.openxmlformats.org/officeDocument/2006/relationships/image" Target="../media/image138.png"/><Relationship Id="rId48" Type="http://schemas.openxmlformats.org/officeDocument/2006/relationships/image" Target="../media/image143.png"/><Relationship Id="rId64" Type="http://schemas.openxmlformats.org/officeDocument/2006/relationships/image" Target="../media/image159.png"/><Relationship Id="rId69" Type="http://schemas.openxmlformats.org/officeDocument/2006/relationships/image" Target="../media/image164.png"/><Relationship Id="rId80" Type="http://schemas.openxmlformats.org/officeDocument/2006/relationships/image" Target="../media/image175.png"/><Relationship Id="rId85" Type="http://schemas.openxmlformats.org/officeDocument/2006/relationships/image" Target="../media/image180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25" Type="http://schemas.openxmlformats.org/officeDocument/2006/relationships/image" Target="../media/image120.png"/><Relationship Id="rId33" Type="http://schemas.openxmlformats.org/officeDocument/2006/relationships/image" Target="../media/image128.png"/><Relationship Id="rId38" Type="http://schemas.openxmlformats.org/officeDocument/2006/relationships/image" Target="../media/image133.png"/><Relationship Id="rId46" Type="http://schemas.openxmlformats.org/officeDocument/2006/relationships/image" Target="../media/image141.png"/><Relationship Id="rId59" Type="http://schemas.openxmlformats.org/officeDocument/2006/relationships/image" Target="../media/image154.png"/><Relationship Id="rId67" Type="http://schemas.openxmlformats.org/officeDocument/2006/relationships/image" Target="../media/image162.png"/><Relationship Id="rId103" Type="http://schemas.openxmlformats.org/officeDocument/2006/relationships/image" Target="../media/image198.jpg"/><Relationship Id="rId20" Type="http://schemas.openxmlformats.org/officeDocument/2006/relationships/image" Target="../media/image115.png"/><Relationship Id="rId41" Type="http://schemas.openxmlformats.org/officeDocument/2006/relationships/image" Target="../media/image136.png"/><Relationship Id="rId54" Type="http://schemas.openxmlformats.org/officeDocument/2006/relationships/image" Target="../media/image149.png"/><Relationship Id="rId62" Type="http://schemas.openxmlformats.org/officeDocument/2006/relationships/image" Target="../media/image157.png"/><Relationship Id="rId70" Type="http://schemas.openxmlformats.org/officeDocument/2006/relationships/image" Target="../media/image165.png"/><Relationship Id="rId75" Type="http://schemas.openxmlformats.org/officeDocument/2006/relationships/image" Target="../media/image170.png"/><Relationship Id="rId83" Type="http://schemas.openxmlformats.org/officeDocument/2006/relationships/image" Target="../media/image178.png"/><Relationship Id="rId88" Type="http://schemas.openxmlformats.org/officeDocument/2006/relationships/image" Target="../media/image183.png"/><Relationship Id="rId91" Type="http://schemas.openxmlformats.org/officeDocument/2006/relationships/image" Target="../media/image186.png"/><Relationship Id="rId96" Type="http://schemas.openxmlformats.org/officeDocument/2006/relationships/image" Target="../media/image19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1.png"/><Relationship Id="rId15" Type="http://schemas.openxmlformats.org/officeDocument/2006/relationships/image" Target="../media/image110.png"/><Relationship Id="rId23" Type="http://schemas.openxmlformats.org/officeDocument/2006/relationships/image" Target="../media/image118.png"/><Relationship Id="rId28" Type="http://schemas.openxmlformats.org/officeDocument/2006/relationships/image" Target="../media/image123.png"/><Relationship Id="rId36" Type="http://schemas.openxmlformats.org/officeDocument/2006/relationships/image" Target="../media/image131.png"/><Relationship Id="rId49" Type="http://schemas.openxmlformats.org/officeDocument/2006/relationships/image" Target="../media/image144.png"/><Relationship Id="rId57" Type="http://schemas.openxmlformats.org/officeDocument/2006/relationships/image" Target="../media/image152.png"/><Relationship Id="rId10" Type="http://schemas.openxmlformats.org/officeDocument/2006/relationships/image" Target="../media/image105.png"/><Relationship Id="rId31" Type="http://schemas.openxmlformats.org/officeDocument/2006/relationships/image" Target="../media/image126.png"/><Relationship Id="rId44" Type="http://schemas.openxmlformats.org/officeDocument/2006/relationships/image" Target="../media/image139.png"/><Relationship Id="rId52" Type="http://schemas.openxmlformats.org/officeDocument/2006/relationships/image" Target="../media/image147.png"/><Relationship Id="rId60" Type="http://schemas.openxmlformats.org/officeDocument/2006/relationships/image" Target="../media/image155.png"/><Relationship Id="rId65" Type="http://schemas.openxmlformats.org/officeDocument/2006/relationships/image" Target="../media/image160.png"/><Relationship Id="rId73" Type="http://schemas.openxmlformats.org/officeDocument/2006/relationships/image" Target="../media/image168.png"/><Relationship Id="rId78" Type="http://schemas.openxmlformats.org/officeDocument/2006/relationships/image" Target="../media/image173.png"/><Relationship Id="rId81" Type="http://schemas.openxmlformats.org/officeDocument/2006/relationships/image" Target="../media/image176.png"/><Relationship Id="rId86" Type="http://schemas.openxmlformats.org/officeDocument/2006/relationships/image" Target="../media/image181.png"/><Relationship Id="rId94" Type="http://schemas.openxmlformats.org/officeDocument/2006/relationships/image" Target="../media/image189.png"/><Relationship Id="rId99" Type="http://schemas.openxmlformats.org/officeDocument/2006/relationships/image" Target="../media/image194.png"/><Relationship Id="rId101" Type="http://schemas.openxmlformats.org/officeDocument/2006/relationships/image" Target="../media/image196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39" Type="http://schemas.openxmlformats.org/officeDocument/2006/relationships/image" Target="../media/image134.png"/><Relationship Id="rId34" Type="http://schemas.openxmlformats.org/officeDocument/2006/relationships/image" Target="../media/image129.png"/><Relationship Id="rId50" Type="http://schemas.openxmlformats.org/officeDocument/2006/relationships/image" Target="../media/image145.png"/><Relationship Id="rId55" Type="http://schemas.openxmlformats.org/officeDocument/2006/relationships/image" Target="../media/image150.png"/><Relationship Id="rId76" Type="http://schemas.openxmlformats.org/officeDocument/2006/relationships/image" Target="../media/image171.png"/><Relationship Id="rId97" Type="http://schemas.openxmlformats.org/officeDocument/2006/relationships/image" Target="../media/image192.png"/><Relationship Id="rId104" Type="http://schemas.openxmlformats.org/officeDocument/2006/relationships/image" Target="../media/image199.jpg"/><Relationship Id="rId7" Type="http://schemas.openxmlformats.org/officeDocument/2006/relationships/image" Target="../media/image102.png"/><Relationship Id="rId71" Type="http://schemas.openxmlformats.org/officeDocument/2006/relationships/image" Target="../media/image166.png"/><Relationship Id="rId92" Type="http://schemas.openxmlformats.org/officeDocument/2006/relationships/image" Target="../media/image187.png"/><Relationship Id="rId2" Type="http://schemas.openxmlformats.org/officeDocument/2006/relationships/image" Target="../media/image97.png"/><Relationship Id="rId29" Type="http://schemas.openxmlformats.org/officeDocument/2006/relationships/image" Target="../media/image124.png"/><Relationship Id="rId24" Type="http://schemas.openxmlformats.org/officeDocument/2006/relationships/image" Target="../media/image119.png"/><Relationship Id="rId40" Type="http://schemas.openxmlformats.org/officeDocument/2006/relationships/image" Target="../media/image135.png"/><Relationship Id="rId45" Type="http://schemas.openxmlformats.org/officeDocument/2006/relationships/image" Target="../media/image140.png"/><Relationship Id="rId66" Type="http://schemas.openxmlformats.org/officeDocument/2006/relationships/image" Target="../media/image161.png"/><Relationship Id="rId87" Type="http://schemas.openxmlformats.org/officeDocument/2006/relationships/image" Target="../media/image182.png"/><Relationship Id="rId61" Type="http://schemas.openxmlformats.org/officeDocument/2006/relationships/image" Target="../media/image156.png"/><Relationship Id="rId82" Type="http://schemas.openxmlformats.org/officeDocument/2006/relationships/image" Target="../media/image177.png"/><Relationship Id="rId19" Type="http://schemas.openxmlformats.org/officeDocument/2006/relationships/image" Target="../media/image114.png"/><Relationship Id="rId14" Type="http://schemas.openxmlformats.org/officeDocument/2006/relationships/image" Target="../media/image109.png"/><Relationship Id="rId30" Type="http://schemas.openxmlformats.org/officeDocument/2006/relationships/image" Target="../media/image125.png"/><Relationship Id="rId35" Type="http://schemas.openxmlformats.org/officeDocument/2006/relationships/image" Target="../media/image130.png"/><Relationship Id="rId56" Type="http://schemas.openxmlformats.org/officeDocument/2006/relationships/image" Target="../media/image151.png"/><Relationship Id="rId77" Type="http://schemas.openxmlformats.org/officeDocument/2006/relationships/image" Target="../media/image172.png"/><Relationship Id="rId100" Type="http://schemas.openxmlformats.org/officeDocument/2006/relationships/image" Target="../media/image195.png"/><Relationship Id="rId8" Type="http://schemas.openxmlformats.org/officeDocument/2006/relationships/image" Target="../media/image103.png"/><Relationship Id="rId51" Type="http://schemas.openxmlformats.org/officeDocument/2006/relationships/image" Target="../media/image146.png"/><Relationship Id="rId72" Type="http://schemas.openxmlformats.org/officeDocument/2006/relationships/image" Target="../media/image167.png"/><Relationship Id="rId93" Type="http://schemas.openxmlformats.org/officeDocument/2006/relationships/image" Target="../media/image188.png"/><Relationship Id="rId98" Type="http://schemas.openxmlformats.org/officeDocument/2006/relationships/image" Target="../media/image193.png"/><Relationship Id="rId3" Type="http://schemas.openxmlformats.org/officeDocument/2006/relationships/image" Target="../media/image9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4901" y="1747520"/>
            <a:ext cx="845693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0040" marR="504825" indent="-1638935">
              <a:lnSpc>
                <a:spcPct val="100000"/>
              </a:lnSpc>
              <a:spcBef>
                <a:spcPts val="105"/>
              </a:spcBef>
            </a:pPr>
            <a:r>
              <a:rPr sz="3200" b="1" spc="30" dirty="0">
                <a:solidFill>
                  <a:srgbClr val="000F2A"/>
                </a:solidFill>
                <a:latin typeface="Constantia"/>
                <a:cs typeface="Constantia"/>
              </a:rPr>
              <a:t>L</a:t>
            </a:r>
            <a:r>
              <a:rPr sz="3200" b="1" dirty="0">
                <a:solidFill>
                  <a:srgbClr val="000F2A"/>
                </a:solidFill>
                <a:latin typeface="Constantia"/>
                <a:cs typeface="Constantia"/>
              </a:rPr>
              <a:t>ectu</a:t>
            </a:r>
            <a:r>
              <a:rPr sz="3200" b="1" spc="-50" dirty="0">
                <a:solidFill>
                  <a:srgbClr val="000F2A"/>
                </a:solidFill>
                <a:latin typeface="Constantia"/>
                <a:cs typeface="Constantia"/>
              </a:rPr>
              <a:t>r</a:t>
            </a:r>
            <a:r>
              <a:rPr sz="3200" b="1" dirty="0">
                <a:solidFill>
                  <a:srgbClr val="000F2A"/>
                </a:solidFill>
                <a:latin typeface="Constantia"/>
                <a:cs typeface="Constantia"/>
              </a:rPr>
              <a:t>e</a:t>
            </a:r>
            <a:r>
              <a:rPr sz="3200" b="1" spc="-80" dirty="0">
                <a:solidFill>
                  <a:srgbClr val="000F2A"/>
                </a:solidFill>
                <a:latin typeface="Constantia"/>
                <a:cs typeface="Constantia"/>
              </a:rPr>
              <a:t> </a:t>
            </a:r>
            <a:r>
              <a:rPr sz="3200" b="1" spc="-5" dirty="0">
                <a:solidFill>
                  <a:srgbClr val="000F2A"/>
                </a:solidFill>
                <a:latin typeface="Constantia"/>
                <a:cs typeface="Constantia"/>
              </a:rPr>
              <a:t>0</a:t>
            </a:r>
            <a:r>
              <a:rPr sz="3200" b="1" cap="small" dirty="0">
                <a:solidFill>
                  <a:srgbClr val="000F2A"/>
                </a:solidFill>
                <a:latin typeface="Constantia"/>
                <a:cs typeface="Constantia"/>
              </a:rPr>
              <a:t>1</a:t>
            </a:r>
            <a:r>
              <a:rPr sz="3200" b="1" spc="5" dirty="0">
                <a:solidFill>
                  <a:srgbClr val="000F2A"/>
                </a:solidFill>
                <a:latin typeface="Constantia"/>
                <a:cs typeface="Constantia"/>
              </a:rPr>
              <a:t> </a:t>
            </a:r>
            <a:r>
              <a:rPr sz="3200" b="1" dirty="0">
                <a:solidFill>
                  <a:srgbClr val="000F2A"/>
                </a:solidFill>
                <a:latin typeface="Constantia"/>
                <a:cs typeface="Constantia"/>
              </a:rPr>
              <a:t>–</a:t>
            </a:r>
            <a:r>
              <a:rPr sz="3200" b="1" spc="-5" dirty="0">
                <a:solidFill>
                  <a:srgbClr val="000F2A"/>
                </a:solidFill>
                <a:latin typeface="Constantia"/>
                <a:cs typeface="Constantia"/>
              </a:rPr>
              <a:t> </a:t>
            </a:r>
            <a:r>
              <a:rPr sz="3200" b="1" dirty="0">
                <a:solidFill>
                  <a:srgbClr val="000F2A"/>
                </a:solidFill>
                <a:latin typeface="Constantia"/>
                <a:cs typeface="Constantia"/>
              </a:rPr>
              <a:t>Int</a:t>
            </a:r>
            <a:r>
              <a:rPr sz="3200" b="1" spc="-55" dirty="0">
                <a:solidFill>
                  <a:srgbClr val="000F2A"/>
                </a:solidFill>
                <a:latin typeface="Constantia"/>
                <a:cs typeface="Constantia"/>
              </a:rPr>
              <a:t>r</a:t>
            </a:r>
            <a:r>
              <a:rPr sz="3200" b="1" dirty="0">
                <a:solidFill>
                  <a:srgbClr val="000F2A"/>
                </a:solidFill>
                <a:latin typeface="Constantia"/>
                <a:cs typeface="Constantia"/>
              </a:rPr>
              <a:t>oduction</a:t>
            </a:r>
            <a:r>
              <a:rPr sz="3200" b="1" spc="-150" dirty="0">
                <a:solidFill>
                  <a:srgbClr val="000F2A"/>
                </a:solidFill>
                <a:latin typeface="Constantia"/>
                <a:cs typeface="Constantia"/>
              </a:rPr>
              <a:t> </a:t>
            </a:r>
            <a:r>
              <a:rPr sz="3200" b="1" dirty="0">
                <a:solidFill>
                  <a:srgbClr val="000F2A"/>
                </a:solidFill>
                <a:latin typeface="Constantia"/>
                <a:cs typeface="Constantia"/>
              </a:rPr>
              <a:t>of</a:t>
            </a:r>
            <a:r>
              <a:rPr sz="3200" b="1" spc="75" dirty="0">
                <a:solidFill>
                  <a:srgbClr val="000F2A"/>
                </a:solidFill>
                <a:latin typeface="Constantia"/>
                <a:cs typeface="Constantia"/>
              </a:rPr>
              <a:t> </a:t>
            </a:r>
            <a:r>
              <a:rPr sz="3200" b="1" dirty="0">
                <a:solidFill>
                  <a:srgbClr val="000F2A"/>
                </a:solidFill>
                <a:latin typeface="Constantia"/>
                <a:cs typeface="Constantia"/>
              </a:rPr>
              <a:t>Di</a:t>
            </a:r>
            <a:r>
              <a:rPr sz="3200" b="1" spc="10" dirty="0">
                <a:solidFill>
                  <a:srgbClr val="000F2A"/>
                </a:solidFill>
                <a:latin typeface="Constantia"/>
                <a:cs typeface="Constantia"/>
              </a:rPr>
              <a:t>g</a:t>
            </a:r>
            <a:r>
              <a:rPr sz="3200" b="1" dirty="0">
                <a:solidFill>
                  <a:srgbClr val="000F2A"/>
                </a:solidFill>
                <a:latin typeface="Constantia"/>
                <a:cs typeface="Constantia"/>
              </a:rPr>
              <a:t>ital Ima</a:t>
            </a:r>
            <a:r>
              <a:rPr sz="3200" b="1" spc="-70" dirty="0">
                <a:solidFill>
                  <a:srgbClr val="000F2A"/>
                </a:solidFill>
                <a:latin typeface="Constantia"/>
                <a:cs typeface="Constantia"/>
              </a:rPr>
              <a:t>g</a:t>
            </a:r>
            <a:r>
              <a:rPr sz="3200" b="1" dirty="0">
                <a:solidFill>
                  <a:srgbClr val="000F2A"/>
                </a:solidFill>
                <a:latin typeface="Constantia"/>
                <a:cs typeface="Constantia"/>
              </a:rPr>
              <a:t>e</a:t>
            </a:r>
            <a:r>
              <a:rPr sz="3200" b="1" spc="-105" dirty="0">
                <a:solidFill>
                  <a:srgbClr val="000F2A"/>
                </a:solidFill>
                <a:latin typeface="Constantia"/>
                <a:cs typeface="Constantia"/>
              </a:rPr>
              <a:t> </a:t>
            </a:r>
            <a:r>
              <a:rPr sz="3200" b="1" dirty="0">
                <a:solidFill>
                  <a:srgbClr val="000F2A"/>
                </a:solidFill>
                <a:latin typeface="Constantia"/>
                <a:cs typeface="Constantia"/>
              </a:rPr>
              <a:t>P</a:t>
            </a:r>
            <a:r>
              <a:rPr sz="3200" b="1" spc="-50" dirty="0">
                <a:solidFill>
                  <a:srgbClr val="000F2A"/>
                </a:solidFill>
                <a:latin typeface="Constantia"/>
                <a:cs typeface="Constantia"/>
              </a:rPr>
              <a:t>r</a:t>
            </a:r>
            <a:r>
              <a:rPr sz="3200" b="1" dirty="0">
                <a:solidFill>
                  <a:srgbClr val="000F2A"/>
                </a:solidFill>
                <a:latin typeface="Constantia"/>
                <a:cs typeface="Constantia"/>
              </a:rPr>
              <a:t>o</a:t>
            </a:r>
            <a:r>
              <a:rPr sz="3200" b="1" spc="-60" dirty="0">
                <a:solidFill>
                  <a:srgbClr val="000F2A"/>
                </a:solidFill>
                <a:latin typeface="Constantia"/>
                <a:cs typeface="Constantia"/>
              </a:rPr>
              <a:t>c</a:t>
            </a:r>
            <a:r>
              <a:rPr sz="3200" b="1" dirty="0">
                <a:solidFill>
                  <a:srgbClr val="000F2A"/>
                </a:solidFill>
                <a:latin typeface="Constantia"/>
                <a:cs typeface="Constantia"/>
              </a:rPr>
              <a:t>essing</a:t>
            </a:r>
            <a:endParaRPr sz="32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254" y="461594"/>
            <a:ext cx="43173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heavy" spc="-6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How </a:t>
            </a:r>
            <a:r>
              <a:rPr sz="44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DIP</a:t>
            </a:r>
            <a:r>
              <a:rPr sz="4400" u="heavy" spc="-29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sz="4400" u="heavy" spc="-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works?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992" y="2329179"/>
            <a:ext cx="8187944" cy="23749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2019/1/6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607565"/>
            <a:ext cx="7480300" cy="4318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spc="-15" dirty="0">
                <a:solidFill>
                  <a:srgbClr val="220DBD"/>
                </a:solidFill>
                <a:latin typeface="Constantia"/>
                <a:cs typeface="Constantia"/>
              </a:rPr>
              <a:t>Image </a:t>
            </a:r>
            <a:r>
              <a:rPr sz="3200" dirty="0">
                <a:solidFill>
                  <a:srgbClr val="220DBD"/>
                </a:solidFill>
                <a:latin typeface="Constantia"/>
                <a:cs typeface="Constantia"/>
              </a:rPr>
              <a:t>is </a:t>
            </a:r>
            <a:r>
              <a:rPr sz="3200" spc="-20" dirty="0">
                <a:solidFill>
                  <a:srgbClr val="220DBD"/>
                </a:solidFill>
                <a:latin typeface="Constantia"/>
                <a:cs typeface="Constantia"/>
              </a:rPr>
              <a:t>better </a:t>
            </a:r>
            <a:r>
              <a:rPr sz="3200" spc="-5" dirty="0">
                <a:solidFill>
                  <a:srgbClr val="220DBD"/>
                </a:solidFill>
                <a:latin typeface="Constantia"/>
                <a:cs typeface="Constantia"/>
              </a:rPr>
              <a:t>than </a:t>
            </a:r>
            <a:r>
              <a:rPr sz="3200" spc="-20" dirty="0">
                <a:solidFill>
                  <a:srgbClr val="220DBD"/>
                </a:solidFill>
                <a:latin typeface="Constantia"/>
                <a:cs typeface="Constantia"/>
              </a:rPr>
              <a:t>any </a:t>
            </a:r>
            <a:r>
              <a:rPr sz="3200" spc="-5" dirty="0">
                <a:solidFill>
                  <a:srgbClr val="220DBD"/>
                </a:solidFill>
                <a:latin typeface="Constantia"/>
                <a:cs typeface="Constantia"/>
              </a:rPr>
              <a:t>other  information </a:t>
            </a:r>
            <a:r>
              <a:rPr sz="3200" spc="-10" dirty="0">
                <a:solidFill>
                  <a:srgbClr val="220DBD"/>
                </a:solidFill>
                <a:latin typeface="Constantia"/>
                <a:cs typeface="Constantia"/>
              </a:rPr>
              <a:t>form for our </a:t>
            </a:r>
            <a:r>
              <a:rPr sz="3200" dirty="0">
                <a:solidFill>
                  <a:srgbClr val="220DBD"/>
                </a:solidFill>
                <a:latin typeface="Constantia"/>
                <a:cs typeface="Constantia"/>
              </a:rPr>
              <a:t>human </a:t>
            </a:r>
            <a:r>
              <a:rPr sz="3200" spc="-5" dirty="0">
                <a:solidFill>
                  <a:srgbClr val="220DBD"/>
                </a:solidFill>
                <a:latin typeface="Constantia"/>
                <a:cs typeface="Constantia"/>
              </a:rPr>
              <a:t>being  </a:t>
            </a:r>
            <a:r>
              <a:rPr sz="3200" spc="-30" dirty="0">
                <a:solidFill>
                  <a:srgbClr val="220DBD"/>
                </a:solidFill>
                <a:latin typeface="Constantia"/>
                <a:cs typeface="Constantia"/>
              </a:rPr>
              <a:t>to</a:t>
            </a:r>
            <a:r>
              <a:rPr sz="3200" spc="-155" dirty="0">
                <a:solidFill>
                  <a:srgbClr val="220DBD"/>
                </a:solidFill>
                <a:latin typeface="Constantia"/>
                <a:cs typeface="Constantia"/>
              </a:rPr>
              <a:t> </a:t>
            </a:r>
            <a:r>
              <a:rPr sz="3200" spc="-25" dirty="0">
                <a:solidFill>
                  <a:srgbClr val="220DBD"/>
                </a:solidFill>
                <a:latin typeface="Constantia"/>
                <a:cs typeface="Constantia"/>
              </a:rPr>
              <a:t>perceive.</a:t>
            </a:r>
            <a:endParaRPr sz="32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20DBD"/>
              </a:buClr>
              <a:buFont typeface="Wingdings"/>
              <a:buChar char=""/>
            </a:pPr>
            <a:endParaRPr sz="4400">
              <a:latin typeface="Constantia"/>
              <a:cs typeface="Constantia"/>
            </a:endParaRPr>
          </a:p>
          <a:p>
            <a:pPr marL="355600" marR="478790" indent="-343535">
              <a:lnSpc>
                <a:spcPct val="100000"/>
              </a:lnSpc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dirty="0">
                <a:solidFill>
                  <a:srgbClr val="220DBD"/>
                </a:solidFill>
                <a:latin typeface="Constantia"/>
                <a:cs typeface="Constantia"/>
              </a:rPr>
              <a:t>Vision </a:t>
            </a:r>
            <a:r>
              <a:rPr sz="3200" spc="-10" dirty="0">
                <a:solidFill>
                  <a:srgbClr val="220DBD"/>
                </a:solidFill>
                <a:latin typeface="Constantia"/>
                <a:cs typeface="Constantia"/>
              </a:rPr>
              <a:t>allows </a:t>
            </a:r>
            <a:r>
              <a:rPr sz="3200" dirty="0">
                <a:solidFill>
                  <a:srgbClr val="220DBD"/>
                </a:solidFill>
                <a:latin typeface="Constantia"/>
                <a:cs typeface="Constantia"/>
              </a:rPr>
              <a:t>humans </a:t>
            </a:r>
            <a:r>
              <a:rPr sz="3200" spc="-25" dirty="0">
                <a:solidFill>
                  <a:srgbClr val="220DBD"/>
                </a:solidFill>
                <a:latin typeface="Constantia"/>
                <a:cs typeface="Constantia"/>
              </a:rPr>
              <a:t>to </a:t>
            </a:r>
            <a:r>
              <a:rPr sz="3200" spc="-30" dirty="0">
                <a:solidFill>
                  <a:srgbClr val="220DBD"/>
                </a:solidFill>
                <a:latin typeface="Constantia"/>
                <a:cs typeface="Constantia"/>
              </a:rPr>
              <a:t>perceive </a:t>
            </a:r>
            <a:r>
              <a:rPr sz="3200" dirty="0">
                <a:solidFill>
                  <a:srgbClr val="220DBD"/>
                </a:solidFill>
                <a:latin typeface="Constantia"/>
                <a:cs typeface="Constantia"/>
              </a:rPr>
              <a:t>and  </a:t>
            </a:r>
            <a:r>
              <a:rPr sz="3200" spc="-5" dirty="0">
                <a:solidFill>
                  <a:srgbClr val="220DBD"/>
                </a:solidFill>
                <a:latin typeface="Constantia"/>
                <a:cs typeface="Constantia"/>
              </a:rPr>
              <a:t>understand the </a:t>
            </a:r>
            <a:r>
              <a:rPr sz="3200" spc="-25" dirty="0">
                <a:solidFill>
                  <a:srgbClr val="220DBD"/>
                </a:solidFill>
                <a:latin typeface="Constantia"/>
                <a:cs typeface="Constantia"/>
              </a:rPr>
              <a:t>world </a:t>
            </a:r>
            <a:r>
              <a:rPr sz="3200" spc="-10" dirty="0">
                <a:solidFill>
                  <a:srgbClr val="220DBD"/>
                </a:solidFill>
                <a:latin typeface="Constantia"/>
                <a:cs typeface="Constantia"/>
              </a:rPr>
              <a:t>surrounding</a:t>
            </a:r>
            <a:r>
              <a:rPr sz="3200" spc="-290" dirty="0">
                <a:solidFill>
                  <a:srgbClr val="220DBD"/>
                </a:solidFill>
                <a:latin typeface="Constantia"/>
                <a:cs typeface="Constantia"/>
              </a:rPr>
              <a:t> </a:t>
            </a:r>
            <a:r>
              <a:rPr sz="3200" spc="-20" dirty="0">
                <a:solidFill>
                  <a:srgbClr val="220DBD"/>
                </a:solidFill>
                <a:latin typeface="Constantia"/>
                <a:cs typeface="Constantia"/>
              </a:rPr>
              <a:t>us.</a:t>
            </a:r>
            <a:endParaRPr sz="32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20DBD"/>
              </a:buClr>
              <a:buFont typeface="Wingdings"/>
              <a:buChar char=""/>
            </a:pPr>
            <a:endParaRPr sz="4400">
              <a:latin typeface="Constantia"/>
              <a:cs typeface="Constantia"/>
            </a:endParaRPr>
          </a:p>
          <a:p>
            <a:pPr marL="375920" indent="-363855">
              <a:lnSpc>
                <a:spcPct val="100000"/>
              </a:lnSpc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spc="-10" dirty="0">
                <a:solidFill>
                  <a:srgbClr val="220DBD"/>
                </a:solidFill>
                <a:latin typeface="Constantia"/>
                <a:cs typeface="Constantia"/>
              </a:rPr>
              <a:t>Has </a:t>
            </a:r>
            <a:r>
              <a:rPr sz="3200" spc="-15" dirty="0">
                <a:solidFill>
                  <a:srgbClr val="220DBD"/>
                </a:solidFill>
                <a:latin typeface="Constantia"/>
                <a:cs typeface="Constantia"/>
              </a:rPr>
              <a:t>many </a:t>
            </a:r>
            <a:r>
              <a:rPr sz="3200" spc="-5" dirty="0">
                <a:solidFill>
                  <a:srgbClr val="220DBD"/>
                </a:solidFill>
                <a:latin typeface="Constantia"/>
                <a:cs typeface="Constantia"/>
              </a:rPr>
              <a:t>potential</a:t>
            </a:r>
            <a:r>
              <a:rPr sz="3200" spc="-290" dirty="0">
                <a:solidFill>
                  <a:srgbClr val="220DBD"/>
                </a:solidFill>
                <a:latin typeface="Constantia"/>
                <a:cs typeface="Constantia"/>
              </a:rPr>
              <a:t> </a:t>
            </a:r>
            <a:r>
              <a:rPr sz="3200" spc="-5" dirty="0">
                <a:solidFill>
                  <a:srgbClr val="220DBD"/>
                </a:solidFill>
                <a:latin typeface="Constantia"/>
                <a:cs typeface="Constantia"/>
              </a:rPr>
              <a:t>applications</a:t>
            </a:r>
            <a:endParaRPr sz="3200">
              <a:latin typeface="Constantia"/>
              <a:cs typeface="Constant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88848" y="670559"/>
            <a:ext cx="6452870" cy="489584"/>
            <a:chOff x="688848" y="670559"/>
            <a:chExt cx="6452870" cy="48958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6468" y="670559"/>
              <a:ext cx="6405372" cy="48920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8848" y="1040891"/>
              <a:ext cx="6452615" cy="10210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8340" y="537413"/>
            <a:ext cx="64052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Why </a:t>
            </a:r>
            <a:r>
              <a:rPr sz="36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do </a:t>
            </a:r>
            <a:r>
              <a:rPr sz="3600" u="heavy" spc="-4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we </a:t>
            </a:r>
            <a:r>
              <a:rPr sz="36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need </a:t>
            </a:r>
            <a:r>
              <a:rPr sz="3600" u="heavy" spc="-3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to </a:t>
            </a:r>
            <a:r>
              <a:rPr sz="3600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learn</a:t>
            </a:r>
            <a:r>
              <a:rPr sz="3600" u="heavy" spc="-55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sz="36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DIP?</a:t>
            </a:r>
            <a:endParaRPr sz="360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2019/1/6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2019/1/6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161036"/>
            <a:ext cx="4093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heavy" spc="-5" dirty="0">
                <a:uFill>
                  <a:solidFill>
                    <a:srgbClr val="000000"/>
                  </a:solidFill>
                </a:uFill>
              </a:rPr>
              <a:t>DIP</a:t>
            </a:r>
            <a:r>
              <a:rPr u="heavy" spc="-17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spc="-10" dirty="0">
                <a:uFill>
                  <a:solidFill>
                    <a:srgbClr val="000000"/>
                  </a:solidFill>
                </a:uFill>
              </a:rPr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004061"/>
            <a:ext cx="7191375" cy="507809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marR="5080" indent="-343535">
              <a:lnSpc>
                <a:spcPts val="2590"/>
              </a:lnSpc>
              <a:spcBef>
                <a:spcPts val="725"/>
              </a:spcBef>
              <a:buFont typeface="Wingdings"/>
              <a:buChar char=""/>
              <a:tabLst>
                <a:tab pos="432434" algn="l"/>
              </a:tabLst>
            </a:pPr>
            <a:r>
              <a:rPr dirty="0"/>
              <a:t>	</a:t>
            </a:r>
            <a:r>
              <a:rPr sz="2700" spc="-10" dirty="0">
                <a:latin typeface="Calibri"/>
                <a:cs typeface="Calibri"/>
              </a:rPr>
              <a:t>Almost </a:t>
            </a:r>
            <a:r>
              <a:rPr sz="2700" dirty="0">
                <a:latin typeface="Calibri"/>
                <a:cs typeface="Calibri"/>
              </a:rPr>
              <a:t>all </a:t>
            </a:r>
            <a:r>
              <a:rPr sz="2700" spc="-5" dirty="0">
                <a:latin typeface="Calibri"/>
                <a:cs typeface="Calibri"/>
              </a:rPr>
              <a:t>of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10" dirty="0">
                <a:latin typeface="Calibri"/>
                <a:cs typeface="Calibri"/>
              </a:rPr>
              <a:t>technical </a:t>
            </a:r>
            <a:r>
              <a:rPr sz="2700" spc="-5" dirty="0">
                <a:latin typeface="Calibri"/>
                <a:cs typeface="Calibri"/>
              </a:rPr>
              <a:t>fields </a:t>
            </a:r>
            <a:r>
              <a:rPr sz="2700" spc="-15" dirty="0">
                <a:latin typeface="Calibri"/>
                <a:cs typeface="Calibri"/>
              </a:rPr>
              <a:t>are </a:t>
            </a:r>
            <a:r>
              <a:rPr sz="2700" spc="-10" dirty="0">
                <a:latin typeface="Calibri"/>
                <a:cs typeface="Calibri"/>
              </a:rPr>
              <a:t>impacted by  </a:t>
            </a:r>
            <a:r>
              <a:rPr sz="2700" spc="-95" dirty="0">
                <a:latin typeface="Calibri"/>
                <a:cs typeface="Calibri"/>
              </a:rPr>
              <a:t>DIP.</a:t>
            </a:r>
            <a:endParaRPr sz="27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910"/>
              </a:spcBef>
              <a:buFont typeface="Wingdings"/>
              <a:buChar char=""/>
              <a:tabLst>
                <a:tab pos="1156335" algn="l"/>
              </a:tabLst>
            </a:pPr>
            <a:r>
              <a:rPr sz="1900" spc="-5" dirty="0">
                <a:latin typeface="Calibri"/>
                <a:cs typeface="Calibri"/>
              </a:rPr>
              <a:t>Image </a:t>
            </a:r>
            <a:r>
              <a:rPr sz="1900" spc="-10" dirty="0">
                <a:latin typeface="Calibri"/>
                <a:cs typeface="Calibri"/>
              </a:rPr>
              <a:t>sharpening </a:t>
            </a:r>
            <a:r>
              <a:rPr sz="1900" spc="-5" dirty="0">
                <a:latin typeface="Calibri"/>
                <a:cs typeface="Calibri"/>
              </a:rPr>
              <a:t>and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restoration</a:t>
            </a:r>
            <a:endParaRPr sz="19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1145"/>
              </a:spcBef>
              <a:buFont typeface="Wingdings"/>
              <a:buChar char=""/>
              <a:tabLst>
                <a:tab pos="1156335" algn="l"/>
              </a:tabLst>
            </a:pPr>
            <a:r>
              <a:rPr sz="1900" spc="-5" dirty="0">
                <a:latin typeface="Calibri"/>
                <a:cs typeface="Calibri"/>
              </a:rPr>
              <a:t>Medical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field</a:t>
            </a:r>
            <a:endParaRPr sz="19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1135"/>
              </a:spcBef>
              <a:buFont typeface="Wingdings"/>
              <a:buChar char=""/>
              <a:tabLst>
                <a:tab pos="1156335" algn="l"/>
              </a:tabLst>
            </a:pPr>
            <a:r>
              <a:rPr sz="1900" spc="-15" dirty="0">
                <a:latin typeface="Calibri"/>
                <a:cs typeface="Calibri"/>
              </a:rPr>
              <a:t>Remote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sensing</a:t>
            </a:r>
            <a:endParaRPr sz="19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1145"/>
              </a:spcBef>
              <a:buFont typeface="Wingdings"/>
              <a:buChar char=""/>
              <a:tabLst>
                <a:tab pos="1156335" algn="l"/>
              </a:tabLst>
            </a:pPr>
            <a:r>
              <a:rPr sz="1900" spc="-20" dirty="0">
                <a:latin typeface="Calibri"/>
                <a:cs typeface="Calibri"/>
              </a:rPr>
              <a:t>Transmission </a:t>
            </a:r>
            <a:r>
              <a:rPr sz="1900" spc="-5" dirty="0">
                <a:latin typeface="Calibri"/>
                <a:cs typeface="Calibri"/>
              </a:rPr>
              <a:t>and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encoding</a:t>
            </a:r>
            <a:endParaRPr sz="19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1140"/>
              </a:spcBef>
              <a:buFont typeface="Wingdings"/>
              <a:buChar char=""/>
              <a:tabLst>
                <a:tab pos="1156335" algn="l"/>
              </a:tabLst>
            </a:pPr>
            <a:r>
              <a:rPr sz="1900" spc="-10" dirty="0">
                <a:latin typeface="Calibri"/>
                <a:cs typeface="Calibri"/>
              </a:rPr>
              <a:t>Machine/Robot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vision</a:t>
            </a:r>
            <a:endParaRPr sz="19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1140"/>
              </a:spcBef>
              <a:buFont typeface="Wingdings"/>
              <a:buChar char=""/>
              <a:tabLst>
                <a:tab pos="1156335" algn="l"/>
              </a:tabLst>
            </a:pPr>
            <a:r>
              <a:rPr sz="1900" spc="-10" dirty="0">
                <a:latin typeface="Calibri"/>
                <a:cs typeface="Calibri"/>
              </a:rPr>
              <a:t>Satellite</a:t>
            </a:r>
            <a:r>
              <a:rPr sz="1900" spc="-9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Imaging</a:t>
            </a:r>
            <a:endParaRPr sz="19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1140"/>
              </a:spcBef>
              <a:buFont typeface="Wingdings"/>
              <a:buChar char=""/>
              <a:tabLst>
                <a:tab pos="1156335" algn="l"/>
              </a:tabLst>
            </a:pPr>
            <a:r>
              <a:rPr sz="1900" spc="-10" dirty="0">
                <a:latin typeface="Calibri"/>
                <a:cs typeface="Calibri"/>
              </a:rPr>
              <a:t>Color</a:t>
            </a:r>
            <a:r>
              <a:rPr sz="1900" spc="-7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processing</a:t>
            </a:r>
            <a:endParaRPr sz="19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1140"/>
              </a:spcBef>
              <a:buFont typeface="Wingdings"/>
              <a:buChar char=""/>
              <a:tabLst>
                <a:tab pos="1156335" algn="l"/>
              </a:tabLst>
            </a:pPr>
            <a:r>
              <a:rPr sz="1900" spc="-20" dirty="0">
                <a:latin typeface="Calibri"/>
                <a:cs typeface="Calibri"/>
              </a:rPr>
              <a:t>Pattern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recognition</a:t>
            </a:r>
            <a:endParaRPr sz="19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1145"/>
              </a:spcBef>
              <a:buFont typeface="Wingdings"/>
              <a:buChar char=""/>
              <a:tabLst>
                <a:tab pos="1156335" algn="l"/>
              </a:tabLst>
            </a:pPr>
            <a:r>
              <a:rPr sz="1900" spc="-5" dirty="0">
                <a:latin typeface="Calibri"/>
                <a:cs typeface="Calibri"/>
              </a:rPr>
              <a:t>Video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processing</a:t>
            </a:r>
            <a:endParaRPr sz="190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1135"/>
              </a:spcBef>
              <a:buFont typeface="Wingdings"/>
              <a:buChar char=""/>
              <a:tabLst>
                <a:tab pos="1156335" algn="l"/>
              </a:tabLst>
            </a:pPr>
            <a:r>
              <a:rPr sz="1900" spc="-15" dirty="0">
                <a:latin typeface="Calibri"/>
                <a:cs typeface="Calibri"/>
              </a:rPr>
              <a:t>Others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8952" y="228091"/>
            <a:ext cx="654430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heavy" spc="-15" dirty="0">
                <a:uFill>
                  <a:solidFill>
                    <a:srgbClr val="000000"/>
                  </a:solidFill>
                </a:uFill>
              </a:rPr>
              <a:t>Image </a:t>
            </a:r>
            <a:r>
              <a:rPr sz="3200" u="heavy" dirty="0">
                <a:uFill>
                  <a:solidFill>
                    <a:srgbClr val="000000"/>
                  </a:solidFill>
                </a:uFill>
              </a:rPr>
              <a:t>sharpening and</a:t>
            </a:r>
            <a:r>
              <a:rPr sz="3200" u="heavy" spc="-31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200" u="heavy" spc="-15" dirty="0">
                <a:uFill>
                  <a:solidFill>
                    <a:srgbClr val="000000"/>
                  </a:solidFill>
                </a:uFill>
              </a:rPr>
              <a:t>restoration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88340" y="762660"/>
            <a:ext cx="7199630" cy="295592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34975" indent="-422909">
              <a:lnSpc>
                <a:spcPct val="100000"/>
              </a:lnSpc>
              <a:spcBef>
                <a:spcPts val="770"/>
              </a:spcBef>
              <a:buFont typeface="Wingdings"/>
              <a:buChar char=""/>
              <a:tabLst>
                <a:tab pos="435609" algn="l"/>
              </a:tabLst>
            </a:pP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25" dirty="0">
                <a:latin typeface="Calibri"/>
                <a:cs typeface="Calibri"/>
              </a:rPr>
              <a:t>make </a:t>
            </a:r>
            <a:r>
              <a:rPr sz="2800" spc="-10" dirty="0">
                <a:latin typeface="Calibri"/>
                <a:cs typeface="Calibri"/>
              </a:rPr>
              <a:t>them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better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image</a:t>
            </a:r>
            <a:endParaRPr sz="2800">
              <a:latin typeface="Calibri"/>
              <a:cs typeface="Calibri"/>
            </a:endParaRPr>
          </a:p>
          <a:p>
            <a:pPr marL="355600" marR="9525" indent="-343535">
              <a:lnSpc>
                <a:spcPct val="100000"/>
              </a:lnSpc>
              <a:spcBef>
                <a:spcPts val="675"/>
              </a:spcBef>
              <a:buFont typeface="Wingdings"/>
              <a:buChar char=""/>
              <a:tabLst>
                <a:tab pos="356235" algn="l"/>
              </a:tabLst>
            </a:pP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manipulate images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30" dirty="0">
                <a:latin typeface="Calibri"/>
                <a:cs typeface="Calibri"/>
              </a:rPr>
              <a:t>way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achieve </a:t>
            </a:r>
            <a:r>
              <a:rPr sz="2800" spc="-15" dirty="0">
                <a:latin typeface="Calibri"/>
                <a:cs typeface="Calibri"/>
              </a:rPr>
              <a:t>desired  </a:t>
            </a:r>
            <a:r>
              <a:rPr sz="2800" spc="-10" dirty="0">
                <a:latin typeface="Calibri"/>
                <a:cs typeface="Calibri"/>
              </a:rPr>
              <a:t>result.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3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Zooming, blurring </a:t>
            </a:r>
            <a:r>
              <a:rPr sz="2000" dirty="0">
                <a:latin typeface="Calibri"/>
                <a:cs typeface="Calibri"/>
              </a:rPr>
              <a:t>, </a:t>
            </a:r>
            <a:r>
              <a:rPr sz="2000" spc="-5" dirty="0">
                <a:latin typeface="Calibri"/>
                <a:cs typeface="Calibri"/>
              </a:rPr>
              <a:t>sharpening </a:t>
            </a:r>
            <a:r>
              <a:rPr sz="2000" dirty="0">
                <a:latin typeface="Calibri"/>
                <a:cs typeface="Calibri"/>
              </a:rPr>
              <a:t>, </a:t>
            </a:r>
            <a:r>
              <a:rPr sz="2000" spc="-20" dirty="0">
                <a:latin typeface="Calibri"/>
                <a:cs typeface="Calibri"/>
              </a:rPr>
              <a:t>gray </a:t>
            </a:r>
            <a:r>
              <a:rPr sz="2000" spc="-5" dirty="0">
                <a:latin typeface="Calibri"/>
                <a:cs typeface="Calibri"/>
              </a:rPr>
              <a:t>scale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color</a:t>
            </a:r>
            <a:r>
              <a:rPr sz="2000" spc="-15" dirty="0">
                <a:latin typeface="Calibri"/>
                <a:cs typeface="Calibri"/>
              </a:rPr>
              <a:t> conversion,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detecting edges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vice </a:t>
            </a:r>
            <a:r>
              <a:rPr sz="2000" spc="-15" dirty="0">
                <a:latin typeface="Calibri"/>
                <a:cs typeface="Calibri"/>
              </a:rPr>
              <a:t>versa</a:t>
            </a:r>
            <a:r>
              <a:rPr sz="2000" dirty="0">
                <a:latin typeface="Calibri"/>
                <a:cs typeface="Calibri"/>
              </a:rPr>
              <a:t> ,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Image </a:t>
            </a:r>
            <a:r>
              <a:rPr sz="2000" spc="-10" dirty="0">
                <a:latin typeface="Calibri"/>
                <a:cs typeface="Calibri"/>
              </a:rPr>
              <a:t>retrieval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Image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recognition.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50"/>
              </a:spcBef>
              <a:buFont typeface="Wingdings"/>
              <a:buChar char="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common </a:t>
            </a:r>
            <a:r>
              <a:rPr sz="2400" spc="-15" dirty="0">
                <a:latin typeface="Calibri"/>
                <a:cs typeface="Calibri"/>
              </a:rPr>
              <a:t>examples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are: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20166" y="5064801"/>
          <a:ext cx="7908289" cy="7036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3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816">
                <a:tc>
                  <a:txBody>
                    <a:bodyPr/>
                    <a:lstStyle/>
                    <a:p>
                      <a:pPr marR="1586230" algn="ctr">
                        <a:lnSpc>
                          <a:spcPts val="26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Original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25600">
                        <a:lnSpc>
                          <a:spcPts val="26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Blurr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8780">
                        <a:lnSpc>
                          <a:spcPts val="2620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Sharp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ts val="26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Edge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816">
                <a:tc>
                  <a:txBody>
                    <a:bodyPr/>
                    <a:lstStyle/>
                    <a:p>
                      <a:pPr marR="1537335" algn="ctr">
                        <a:lnSpc>
                          <a:spcPts val="2670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Image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25600">
                        <a:lnSpc>
                          <a:spcPts val="2670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Image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9420">
                        <a:lnSpc>
                          <a:spcPts val="2670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Image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5585">
                        <a:lnSpc>
                          <a:spcPts val="2670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Image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782570" y="5822391"/>
            <a:ext cx="1877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Zoomed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Image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3852862"/>
            <a:ext cx="1206090" cy="11929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0" y="3852926"/>
            <a:ext cx="2501138" cy="19382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53000" y="3852798"/>
            <a:ext cx="1176426" cy="12192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00800" y="3852798"/>
            <a:ext cx="1230185" cy="12192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96200" y="3852862"/>
            <a:ext cx="1260652" cy="1233487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2019/1/6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2019/1/6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9833" y="161036"/>
            <a:ext cx="31654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heavy" spc="-15" dirty="0">
                <a:uFill>
                  <a:solidFill>
                    <a:srgbClr val="000000"/>
                  </a:solidFill>
                </a:uFill>
              </a:rPr>
              <a:t>Medical</a:t>
            </a:r>
            <a:r>
              <a:rPr u="heavy" spc="-11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spc="15" dirty="0">
                <a:uFill>
                  <a:solidFill>
                    <a:srgbClr val="000000"/>
                  </a:solidFill>
                </a:uFill>
              </a:rPr>
              <a:t>field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302765"/>
            <a:ext cx="7581900" cy="3990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common applications </a:t>
            </a:r>
            <a:r>
              <a:rPr sz="3200" spc="-5" dirty="0">
                <a:latin typeface="Calibri"/>
                <a:cs typeface="Calibri"/>
              </a:rPr>
              <a:t>of DIP </a:t>
            </a:r>
            <a:r>
              <a:rPr sz="3200" dirty="0">
                <a:latin typeface="Calibri"/>
                <a:cs typeface="Calibri"/>
              </a:rPr>
              <a:t>in the </a:t>
            </a:r>
            <a:r>
              <a:rPr sz="3200" spc="-5" dirty="0">
                <a:latin typeface="Calibri"/>
                <a:cs typeface="Calibri"/>
              </a:rPr>
              <a:t>field  of medical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endParaRPr sz="3200">
              <a:latin typeface="Calibri"/>
              <a:cs typeface="Calibri"/>
            </a:endParaRPr>
          </a:p>
          <a:p>
            <a:pPr marL="756285" marR="1629410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Gamma </a:t>
            </a:r>
            <a:r>
              <a:rPr sz="2800" spc="-45" dirty="0">
                <a:latin typeface="Calibri"/>
                <a:cs typeface="Calibri"/>
              </a:rPr>
              <a:t>ray </a:t>
            </a:r>
            <a:r>
              <a:rPr sz="2800" spc="-10" dirty="0">
                <a:latin typeface="Calibri"/>
                <a:cs typeface="Calibri"/>
              </a:rPr>
              <a:t>in nuclear </a:t>
            </a:r>
            <a:r>
              <a:rPr sz="2800" spc="-5" dirty="0">
                <a:latin typeface="Calibri"/>
                <a:cs typeface="Calibri"/>
              </a:rPr>
              <a:t>medicine and  </a:t>
            </a:r>
            <a:r>
              <a:rPr sz="2800" spc="-15" dirty="0">
                <a:latin typeface="Calibri"/>
                <a:cs typeface="Calibri"/>
              </a:rPr>
              <a:t>astronomical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observation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PET </a:t>
            </a:r>
            <a:r>
              <a:rPr sz="2800" spc="-10" dirty="0">
                <a:latin typeface="Calibri"/>
                <a:cs typeface="Calibri"/>
              </a:rPr>
              <a:t>scan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X </a:t>
            </a:r>
            <a:r>
              <a:rPr sz="2800" spc="-15" dirty="0">
                <a:latin typeface="Calibri"/>
                <a:cs typeface="Calibri"/>
              </a:rPr>
              <a:t>Ray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Imaging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Medical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CT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Remote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Sensing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609549"/>
            <a:ext cx="7391400" cy="554939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2019/1/6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666" y="461594"/>
            <a:ext cx="72688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heavy" spc="-25" dirty="0">
                <a:uFill>
                  <a:solidFill>
                    <a:srgbClr val="000000"/>
                  </a:solidFill>
                </a:uFill>
              </a:rPr>
              <a:t>Transmission </a:t>
            </a:r>
            <a:r>
              <a:rPr sz="4400" u="heavy" dirty="0">
                <a:uFill>
                  <a:solidFill>
                    <a:srgbClr val="000000"/>
                  </a:solidFill>
                </a:uFill>
              </a:rPr>
              <a:t>and</a:t>
            </a:r>
            <a:r>
              <a:rPr sz="4400" u="heavy" spc="-38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4400" u="heavy" spc="-10" dirty="0">
                <a:uFill>
                  <a:solidFill>
                    <a:srgbClr val="000000"/>
                  </a:solidFill>
                </a:uFill>
              </a:rPr>
              <a:t>encoding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8009890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very </a:t>
            </a:r>
            <a:r>
              <a:rPr sz="3200" spc="-25" dirty="0">
                <a:latin typeface="Calibri"/>
                <a:cs typeface="Calibri"/>
              </a:rPr>
              <a:t>first </a:t>
            </a:r>
            <a:r>
              <a:rPr sz="3200" spc="-5" dirty="0">
                <a:latin typeface="Calibri"/>
                <a:cs typeface="Calibri"/>
              </a:rPr>
              <a:t>image that has been </a:t>
            </a:r>
            <a:r>
              <a:rPr sz="3200" spc="-20" dirty="0">
                <a:latin typeface="Calibri"/>
                <a:cs typeface="Calibri"/>
              </a:rPr>
              <a:t>transmitted  </a:t>
            </a:r>
            <a:r>
              <a:rPr sz="3200" spc="-10" dirty="0">
                <a:latin typeface="Calibri"/>
                <a:cs typeface="Calibri"/>
              </a:rPr>
              <a:t>over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wire was </a:t>
            </a:r>
            <a:r>
              <a:rPr sz="3200" spc="-15" dirty="0">
                <a:latin typeface="Calibri"/>
                <a:cs typeface="Calibri"/>
              </a:rPr>
              <a:t>from </a:t>
            </a:r>
            <a:r>
              <a:rPr sz="3200" spc="-5" dirty="0">
                <a:latin typeface="Calibri"/>
                <a:cs typeface="Calibri"/>
              </a:rPr>
              <a:t>London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New </a:t>
            </a:r>
            <a:r>
              <a:rPr sz="3200" spc="-65" dirty="0">
                <a:latin typeface="Calibri"/>
                <a:cs typeface="Calibri"/>
              </a:rPr>
              <a:t>York  </a:t>
            </a:r>
            <a:r>
              <a:rPr sz="3200" dirty="0">
                <a:latin typeface="Calibri"/>
                <a:cs typeface="Calibri"/>
              </a:rPr>
              <a:t>via a </a:t>
            </a:r>
            <a:r>
              <a:rPr sz="3200" spc="-5" dirty="0">
                <a:latin typeface="Calibri"/>
                <a:cs typeface="Calibri"/>
              </a:rPr>
              <a:t>submarine cable. The </a:t>
            </a:r>
            <a:r>
              <a:rPr sz="3200" spc="-10" dirty="0">
                <a:latin typeface="Calibri"/>
                <a:cs typeface="Calibri"/>
              </a:rPr>
              <a:t>picture </a:t>
            </a:r>
            <a:r>
              <a:rPr sz="3200" spc="-5" dirty="0">
                <a:latin typeface="Calibri"/>
                <a:cs typeface="Calibri"/>
              </a:rPr>
              <a:t>that </a:t>
            </a:r>
            <a:r>
              <a:rPr sz="3200" spc="-10" dirty="0">
                <a:latin typeface="Calibri"/>
                <a:cs typeface="Calibri"/>
              </a:rPr>
              <a:t>was  sent is </a:t>
            </a:r>
            <a:r>
              <a:rPr sz="3200" spc="-5" dirty="0">
                <a:latin typeface="Calibri"/>
                <a:cs typeface="Calibri"/>
              </a:rPr>
              <a:t>shown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below.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826889"/>
            <a:ext cx="7848600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96875"/>
              <a:buFont typeface="Wingdings"/>
              <a:buChar char=""/>
              <a:tabLst>
                <a:tab pos="376555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picture that was sent </a:t>
            </a:r>
            <a:r>
              <a:rPr sz="3200" spc="-15" dirty="0">
                <a:latin typeface="Calibri"/>
                <a:cs typeface="Calibri"/>
              </a:rPr>
              <a:t>took </a:t>
            </a:r>
            <a:r>
              <a:rPr sz="3200" spc="-10" dirty="0">
                <a:latin typeface="Calibri"/>
                <a:cs typeface="Calibri"/>
              </a:rPr>
              <a:t>three </a:t>
            </a:r>
            <a:r>
              <a:rPr sz="3200" spc="-20" dirty="0">
                <a:latin typeface="Calibri"/>
                <a:cs typeface="Calibri"/>
              </a:rPr>
              <a:t>hours </a:t>
            </a:r>
            <a:r>
              <a:rPr sz="3200" spc="-25" dirty="0">
                <a:latin typeface="Calibri"/>
                <a:cs typeface="Calibri"/>
              </a:rPr>
              <a:t>to  </a:t>
            </a:r>
            <a:r>
              <a:rPr sz="3200" spc="-10" dirty="0">
                <a:latin typeface="Calibri"/>
                <a:cs typeface="Calibri"/>
              </a:rPr>
              <a:t>reach </a:t>
            </a:r>
            <a:r>
              <a:rPr sz="3200" spc="-15" dirty="0">
                <a:latin typeface="Calibri"/>
                <a:cs typeface="Calibri"/>
              </a:rPr>
              <a:t>from </a:t>
            </a:r>
            <a:r>
              <a:rPr sz="3200" dirty="0">
                <a:latin typeface="Calibri"/>
                <a:cs typeface="Calibri"/>
              </a:rPr>
              <a:t>one </a:t>
            </a:r>
            <a:r>
              <a:rPr sz="3200" spc="-5" dirty="0">
                <a:latin typeface="Calibri"/>
                <a:cs typeface="Calibri"/>
              </a:rPr>
              <a:t>place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another.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43411" y="3267011"/>
            <a:ext cx="2152650" cy="1619250"/>
            <a:chOff x="4943411" y="3267011"/>
            <a:chExt cx="2152650" cy="16192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2999" y="3530936"/>
              <a:ext cx="2122985" cy="134586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948173" y="3271773"/>
              <a:ext cx="2143125" cy="1609725"/>
            </a:xfrm>
            <a:custGeom>
              <a:avLst/>
              <a:gdLst/>
              <a:ahLst/>
              <a:cxnLst/>
              <a:rect l="l" t="t" r="r" b="b"/>
              <a:pathLst>
                <a:path w="2143125" h="1609725">
                  <a:moveTo>
                    <a:pt x="0" y="1609725"/>
                  </a:moveTo>
                  <a:lnTo>
                    <a:pt x="2143125" y="1609725"/>
                  </a:lnTo>
                  <a:lnTo>
                    <a:pt x="2143125" y="0"/>
                  </a:lnTo>
                  <a:lnTo>
                    <a:pt x="0" y="0"/>
                  </a:lnTo>
                  <a:lnTo>
                    <a:pt x="0" y="160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2019/1/6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680" y="461594"/>
            <a:ext cx="5867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heavy" spc="-5" dirty="0">
                <a:uFill>
                  <a:solidFill>
                    <a:srgbClr val="000000"/>
                  </a:solidFill>
                </a:uFill>
              </a:rPr>
              <a:t>Machine/Robot</a:t>
            </a:r>
            <a:r>
              <a:rPr sz="4400" u="heavy" spc="-33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4400" u="heavy" spc="-5" dirty="0">
                <a:uFill>
                  <a:solidFill>
                    <a:srgbClr val="000000"/>
                  </a:solidFill>
                </a:uFill>
              </a:rPr>
              <a:t>vision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7750" y="1676400"/>
            <a:ext cx="2819400" cy="172402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526794" y="3529710"/>
            <a:ext cx="18522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161616"/>
                </a:solidFill>
                <a:latin typeface="Times New Roman"/>
                <a:cs typeface="Times New Roman"/>
              </a:rPr>
              <a:t>Hurdle</a:t>
            </a:r>
            <a:r>
              <a:rPr sz="2000" b="1" spc="-10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61616"/>
                </a:solidFill>
                <a:latin typeface="Times New Roman"/>
                <a:cs typeface="Times New Roman"/>
              </a:rPr>
              <a:t>detection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2019/1/6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041138" y="5358790"/>
            <a:ext cx="21183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161616"/>
                </a:solidFill>
                <a:latin typeface="Times New Roman"/>
                <a:cs typeface="Times New Roman"/>
              </a:rPr>
              <a:t>Line follower</a:t>
            </a:r>
            <a:r>
              <a:rPr sz="2000" b="1" spc="-16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161616"/>
                </a:solidFill>
                <a:latin typeface="Times New Roman"/>
                <a:cs typeface="Times New Roman"/>
              </a:rPr>
              <a:t>robot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14" name="line_follow_-_9_conditions_724HbHLY2D">
            <a:hlinkClick r:id="" action="ppaction://media"/>
            <a:extLst>
              <a:ext uri="{FF2B5EF4-FFF2-40B4-BE49-F238E27FC236}">
                <a16:creationId xmlns:a16="http://schemas.microsoft.com/office/drawing/2014/main" id="{DEE64845-CE73-4FF7-80F0-23513D9D2CA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67250" y="2409252"/>
            <a:ext cx="3429000" cy="2571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0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495" y="161036"/>
            <a:ext cx="7554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heavy" spc="-25" dirty="0">
                <a:uFill>
                  <a:solidFill>
                    <a:srgbClr val="000000"/>
                  </a:solidFill>
                </a:uFill>
              </a:rPr>
              <a:t>Remote </a:t>
            </a:r>
            <a:r>
              <a:rPr u="heavy" spc="-10" dirty="0">
                <a:uFill>
                  <a:solidFill>
                    <a:srgbClr val="000000"/>
                  </a:solidFill>
                </a:uFill>
              </a:rPr>
              <a:t>Sensing </a:t>
            </a:r>
            <a:r>
              <a:rPr u="heavy" spc="-20" dirty="0">
                <a:uFill>
                  <a:solidFill>
                    <a:srgbClr val="000000"/>
                  </a:solidFill>
                </a:uFill>
              </a:rPr>
              <a:t>Satellite</a:t>
            </a:r>
            <a:r>
              <a:rPr u="heavy" spc="-13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spc="-25" dirty="0">
                <a:uFill>
                  <a:solidFill>
                    <a:srgbClr val="000000"/>
                  </a:solidFill>
                </a:uFill>
              </a:rPr>
              <a:t>Image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48155" y="1118616"/>
            <a:ext cx="6600825" cy="4944745"/>
            <a:chOff x="1248155" y="1118616"/>
            <a:chExt cx="6600825" cy="49447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399" y="1143050"/>
              <a:ext cx="6553200" cy="49199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8155" y="1118616"/>
              <a:ext cx="3980688" cy="9326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95399" y="1143000"/>
              <a:ext cx="3886200" cy="838200"/>
            </a:xfrm>
            <a:custGeom>
              <a:avLst/>
              <a:gdLst/>
              <a:ahLst/>
              <a:cxnLst/>
              <a:rect l="l" t="t" r="r" b="b"/>
              <a:pathLst>
                <a:path w="3886200" h="838200">
                  <a:moveTo>
                    <a:pt x="38862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886200" y="838200"/>
                  </a:lnTo>
                  <a:lnTo>
                    <a:pt x="38862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95399" y="1143000"/>
              <a:ext cx="3886200" cy="838200"/>
            </a:xfrm>
            <a:custGeom>
              <a:avLst/>
              <a:gdLst/>
              <a:ahLst/>
              <a:cxnLst/>
              <a:rect l="l" t="t" r="r" b="b"/>
              <a:pathLst>
                <a:path w="3886200" h="838200">
                  <a:moveTo>
                    <a:pt x="0" y="838200"/>
                  </a:moveTo>
                  <a:lnTo>
                    <a:pt x="3886200" y="838200"/>
                  </a:lnTo>
                  <a:lnTo>
                    <a:pt x="38862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2019/1/6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495" y="161036"/>
            <a:ext cx="7554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heavy" spc="-25" dirty="0">
                <a:uFill>
                  <a:solidFill>
                    <a:srgbClr val="000000"/>
                  </a:solidFill>
                </a:uFill>
              </a:rPr>
              <a:t>Remote </a:t>
            </a:r>
            <a:r>
              <a:rPr u="heavy" spc="-10" dirty="0">
                <a:uFill>
                  <a:solidFill>
                    <a:srgbClr val="000000"/>
                  </a:solidFill>
                </a:uFill>
              </a:rPr>
              <a:t>Sensing </a:t>
            </a:r>
            <a:r>
              <a:rPr u="heavy" spc="-20" dirty="0">
                <a:uFill>
                  <a:solidFill>
                    <a:srgbClr val="000000"/>
                  </a:solidFill>
                </a:uFill>
              </a:rPr>
              <a:t>Satellite</a:t>
            </a:r>
            <a:r>
              <a:rPr u="heavy" spc="-13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spc="-25" dirty="0">
                <a:uFill>
                  <a:solidFill>
                    <a:srgbClr val="000000"/>
                  </a:solidFill>
                </a:uFill>
              </a:rPr>
              <a:t>Image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71955" y="1042416"/>
            <a:ext cx="6905625" cy="5173345"/>
            <a:chOff x="1171955" y="1042416"/>
            <a:chExt cx="6905625" cy="51733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9199" y="1066838"/>
              <a:ext cx="6858000" cy="514883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1955" y="1042416"/>
              <a:ext cx="4056888" cy="9326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19199" y="1066800"/>
              <a:ext cx="3962400" cy="838200"/>
            </a:xfrm>
            <a:custGeom>
              <a:avLst/>
              <a:gdLst/>
              <a:ahLst/>
              <a:cxnLst/>
              <a:rect l="l" t="t" r="r" b="b"/>
              <a:pathLst>
                <a:path w="3962400" h="838200">
                  <a:moveTo>
                    <a:pt x="39624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962400" y="838200"/>
                  </a:lnTo>
                  <a:lnTo>
                    <a:pt x="39624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199" y="1066800"/>
              <a:ext cx="3962400" cy="838200"/>
            </a:xfrm>
            <a:custGeom>
              <a:avLst/>
              <a:gdLst/>
              <a:ahLst/>
              <a:cxnLst/>
              <a:rect l="l" t="t" r="r" b="b"/>
              <a:pathLst>
                <a:path w="3962400" h="838200">
                  <a:moveTo>
                    <a:pt x="0" y="838200"/>
                  </a:moveTo>
                  <a:lnTo>
                    <a:pt x="3962400" y="838200"/>
                  </a:lnTo>
                  <a:lnTo>
                    <a:pt x="39624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2019/1/6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4565" y="461594"/>
            <a:ext cx="492823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heavy" spc="-3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PRE-REQU</a:t>
            </a:r>
            <a:r>
              <a:rPr lang="en-US" sz="4400" u="heavy" spc="-3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I</a:t>
            </a:r>
            <a:r>
              <a:rPr sz="4400" u="heavy" spc="-3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S</a:t>
            </a:r>
            <a:r>
              <a:rPr lang="en-US" sz="4400" u="heavy" spc="-3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I</a:t>
            </a:r>
            <a:r>
              <a:rPr sz="4400" u="heavy" spc="-3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T</a:t>
            </a:r>
            <a:r>
              <a:rPr lang="en-US" sz="4400" u="heavy" spc="-3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E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75206"/>
            <a:ext cx="7766050" cy="3429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220DBD"/>
                </a:solidFill>
                <a:latin typeface="Constantia"/>
                <a:cs typeface="Constantia"/>
              </a:rPr>
              <a:t>Students</a:t>
            </a:r>
            <a:r>
              <a:rPr sz="3200" spc="-150" dirty="0">
                <a:solidFill>
                  <a:srgbClr val="220DBD"/>
                </a:solidFill>
                <a:latin typeface="Constantia"/>
                <a:cs typeface="Constantia"/>
              </a:rPr>
              <a:t> </a:t>
            </a:r>
            <a:r>
              <a:rPr sz="3200" dirty="0">
                <a:solidFill>
                  <a:srgbClr val="220DBD"/>
                </a:solidFill>
                <a:latin typeface="Constantia"/>
                <a:cs typeface="Constantia"/>
              </a:rPr>
              <a:t>will</a:t>
            </a:r>
            <a:r>
              <a:rPr sz="3200" spc="-10" dirty="0">
                <a:solidFill>
                  <a:srgbClr val="220DBD"/>
                </a:solidFill>
                <a:latin typeface="Constantia"/>
                <a:cs typeface="Constantia"/>
              </a:rPr>
              <a:t> </a:t>
            </a:r>
            <a:r>
              <a:rPr sz="3200" spc="-5" dirty="0">
                <a:solidFill>
                  <a:srgbClr val="220DBD"/>
                </a:solidFill>
                <a:latin typeface="Constantia"/>
                <a:cs typeface="Constantia"/>
              </a:rPr>
              <a:t>be</a:t>
            </a:r>
            <a:r>
              <a:rPr sz="3200" spc="-145" dirty="0">
                <a:solidFill>
                  <a:srgbClr val="220DBD"/>
                </a:solidFill>
                <a:latin typeface="Constantia"/>
                <a:cs typeface="Constantia"/>
              </a:rPr>
              <a:t> </a:t>
            </a:r>
            <a:r>
              <a:rPr sz="3200" spc="-15" dirty="0">
                <a:solidFill>
                  <a:srgbClr val="220DBD"/>
                </a:solidFill>
                <a:latin typeface="Constantia"/>
                <a:cs typeface="Constantia"/>
              </a:rPr>
              <a:t>expected</a:t>
            </a:r>
            <a:r>
              <a:rPr sz="3200" spc="-30" dirty="0">
                <a:solidFill>
                  <a:srgbClr val="220DBD"/>
                </a:solidFill>
                <a:latin typeface="Constantia"/>
                <a:cs typeface="Constantia"/>
              </a:rPr>
              <a:t> to</a:t>
            </a:r>
            <a:r>
              <a:rPr sz="3200" spc="-95" dirty="0">
                <a:solidFill>
                  <a:srgbClr val="220DBD"/>
                </a:solidFill>
                <a:latin typeface="Constantia"/>
                <a:cs typeface="Constantia"/>
              </a:rPr>
              <a:t> </a:t>
            </a:r>
            <a:r>
              <a:rPr sz="3200" spc="-5" dirty="0">
                <a:solidFill>
                  <a:srgbClr val="220DBD"/>
                </a:solidFill>
                <a:latin typeface="Constantia"/>
                <a:cs typeface="Constantia"/>
              </a:rPr>
              <a:t>be</a:t>
            </a:r>
            <a:r>
              <a:rPr sz="3200" spc="-90" dirty="0">
                <a:solidFill>
                  <a:srgbClr val="220DBD"/>
                </a:solidFill>
                <a:latin typeface="Constantia"/>
                <a:cs typeface="Constantia"/>
              </a:rPr>
              <a:t> </a:t>
            </a:r>
            <a:r>
              <a:rPr sz="3200" dirty="0">
                <a:solidFill>
                  <a:srgbClr val="220DBD"/>
                </a:solidFill>
                <a:latin typeface="Constantia"/>
                <a:cs typeface="Constantia"/>
              </a:rPr>
              <a:t>familiar</a:t>
            </a:r>
            <a:r>
              <a:rPr sz="3200" spc="-190" dirty="0">
                <a:solidFill>
                  <a:srgbClr val="220DBD"/>
                </a:solidFill>
                <a:latin typeface="Constantia"/>
                <a:cs typeface="Constantia"/>
              </a:rPr>
              <a:t> </a:t>
            </a:r>
            <a:r>
              <a:rPr sz="3200" dirty="0">
                <a:solidFill>
                  <a:srgbClr val="220DBD"/>
                </a:solidFill>
                <a:latin typeface="Constantia"/>
                <a:cs typeface="Constantia"/>
              </a:rPr>
              <a:t>with</a:t>
            </a:r>
            <a:endParaRPr sz="3200">
              <a:latin typeface="Constantia"/>
              <a:cs typeface="Constantia"/>
            </a:endParaRPr>
          </a:p>
          <a:p>
            <a:pPr marL="329565" indent="-317500">
              <a:lnSpc>
                <a:spcPct val="100000"/>
              </a:lnSpc>
              <a:spcBef>
                <a:spcPts val="245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b="1" spc="-15" dirty="0">
                <a:latin typeface="Constantia"/>
                <a:cs typeface="Constantia"/>
              </a:rPr>
              <a:t>Data</a:t>
            </a:r>
            <a:r>
              <a:rPr sz="2800" b="1" spc="-75" dirty="0">
                <a:latin typeface="Constantia"/>
                <a:cs typeface="Constantia"/>
              </a:rPr>
              <a:t> </a:t>
            </a:r>
            <a:r>
              <a:rPr sz="2800" b="1" spc="-15" dirty="0">
                <a:latin typeface="Constantia"/>
                <a:cs typeface="Constantia"/>
              </a:rPr>
              <a:t>Structure</a:t>
            </a:r>
            <a:endParaRPr sz="2800">
              <a:latin typeface="Constantia"/>
              <a:cs typeface="Constantia"/>
            </a:endParaRPr>
          </a:p>
          <a:p>
            <a:pPr marL="329565" indent="-317500">
              <a:lnSpc>
                <a:spcPct val="100000"/>
              </a:lnSpc>
              <a:spcBef>
                <a:spcPts val="235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b="1" spc="-10" dirty="0">
                <a:latin typeface="Constantia"/>
                <a:cs typeface="Constantia"/>
              </a:rPr>
              <a:t>Basic</a:t>
            </a:r>
            <a:r>
              <a:rPr sz="2800" b="1" spc="-65" dirty="0">
                <a:latin typeface="Constantia"/>
                <a:cs typeface="Constantia"/>
              </a:rPr>
              <a:t> </a:t>
            </a:r>
            <a:r>
              <a:rPr sz="2800" b="1" spc="-5" dirty="0">
                <a:latin typeface="Constantia"/>
                <a:cs typeface="Constantia"/>
              </a:rPr>
              <a:t>Probability/Statistics</a:t>
            </a:r>
            <a:endParaRPr sz="2800">
              <a:latin typeface="Constantia"/>
              <a:cs typeface="Constantia"/>
            </a:endParaRPr>
          </a:p>
          <a:p>
            <a:pPr marL="413384" indent="-401320">
              <a:lnSpc>
                <a:spcPct val="100000"/>
              </a:lnSpc>
              <a:spcBef>
                <a:spcPts val="2355"/>
              </a:spcBef>
              <a:buSzPct val="96428"/>
              <a:buFont typeface="Wingdings"/>
              <a:buChar char=""/>
              <a:tabLst>
                <a:tab pos="414020" algn="l"/>
              </a:tabLst>
            </a:pPr>
            <a:r>
              <a:rPr sz="2800" b="1" spc="-5" dirty="0">
                <a:latin typeface="Constantia"/>
                <a:cs typeface="Constantia"/>
              </a:rPr>
              <a:t>Linear</a:t>
            </a:r>
            <a:r>
              <a:rPr sz="2800" b="1" spc="-210" dirty="0">
                <a:latin typeface="Constantia"/>
                <a:cs typeface="Constantia"/>
              </a:rPr>
              <a:t> </a:t>
            </a:r>
            <a:r>
              <a:rPr sz="2800" b="1" spc="-25" dirty="0">
                <a:latin typeface="Constantia"/>
                <a:cs typeface="Constantia"/>
              </a:rPr>
              <a:t>Algebra</a:t>
            </a:r>
            <a:endParaRPr sz="2800">
              <a:latin typeface="Constantia"/>
              <a:cs typeface="Constantia"/>
            </a:endParaRPr>
          </a:p>
          <a:p>
            <a:pPr marL="329565" indent="-317500">
              <a:lnSpc>
                <a:spcPct val="100000"/>
              </a:lnSpc>
              <a:spcBef>
                <a:spcPts val="235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b="1" spc="-45" dirty="0">
                <a:latin typeface="Constantia"/>
                <a:cs typeface="Constantia"/>
              </a:rPr>
              <a:t>Vector</a:t>
            </a:r>
            <a:r>
              <a:rPr sz="2800" b="1" spc="-160" dirty="0">
                <a:latin typeface="Constantia"/>
                <a:cs typeface="Constantia"/>
              </a:rPr>
              <a:t> </a:t>
            </a:r>
            <a:r>
              <a:rPr sz="2800" b="1" spc="-5" dirty="0">
                <a:latin typeface="Constantia"/>
                <a:cs typeface="Constantia"/>
              </a:rPr>
              <a:t>Calculus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6459" y="6431381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888888"/>
                </a:solidFill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431381"/>
            <a:ext cx="568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888888"/>
                </a:solidFill>
                <a:latin typeface="Times New Roman"/>
                <a:cs typeface="Times New Roman"/>
              </a:rPr>
              <a:t>2019/1/6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495" y="161036"/>
            <a:ext cx="7554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heavy" spc="-25" dirty="0">
                <a:uFill>
                  <a:solidFill>
                    <a:srgbClr val="000000"/>
                  </a:solidFill>
                </a:uFill>
              </a:rPr>
              <a:t>Remote </a:t>
            </a:r>
            <a:r>
              <a:rPr u="heavy" spc="-10" dirty="0">
                <a:uFill>
                  <a:solidFill>
                    <a:srgbClr val="000000"/>
                  </a:solidFill>
                </a:uFill>
              </a:rPr>
              <a:t>Sensing </a:t>
            </a:r>
            <a:r>
              <a:rPr u="heavy" spc="-20" dirty="0">
                <a:uFill>
                  <a:solidFill>
                    <a:srgbClr val="000000"/>
                  </a:solidFill>
                </a:uFill>
              </a:rPr>
              <a:t>Satellite</a:t>
            </a:r>
            <a:r>
              <a:rPr u="heavy" spc="-13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spc="-25" dirty="0">
                <a:uFill>
                  <a:solidFill>
                    <a:srgbClr val="000000"/>
                  </a:solidFill>
                </a:uFill>
              </a:rPr>
              <a:t>Image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95755" y="966216"/>
            <a:ext cx="6905625" cy="5173345"/>
            <a:chOff x="1095755" y="966216"/>
            <a:chExt cx="6905625" cy="51733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2999" y="990638"/>
              <a:ext cx="6858000" cy="514883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755" y="966216"/>
              <a:ext cx="4514088" cy="10850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42999" y="990600"/>
              <a:ext cx="4419600" cy="990600"/>
            </a:xfrm>
            <a:custGeom>
              <a:avLst/>
              <a:gdLst/>
              <a:ahLst/>
              <a:cxnLst/>
              <a:rect l="l" t="t" r="r" b="b"/>
              <a:pathLst>
                <a:path w="4419600" h="990600">
                  <a:moveTo>
                    <a:pt x="44196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4419600" y="990600"/>
                  </a:lnTo>
                  <a:lnTo>
                    <a:pt x="44196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42999" y="990600"/>
              <a:ext cx="4419600" cy="990600"/>
            </a:xfrm>
            <a:custGeom>
              <a:avLst/>
              <a:gdLst/>
              <a:ahLst/>
              <a:cxnLst/>
              <a:rect l="l" t="t" r="r" b="b"/>
              <a:pathLst>
                <a:path w="4419600" h="990600">
                  <a:moveTo>
                    <a:pt x="0" y="990600"/>
                  </a:moveTo>
                  <a:lnTo>
                    <a:pt x="4419600" y="990600"/>
                  </a:lnTo>
                  <a:lnTo>
                    <a:pt x="44196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2019/1/6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2019/1/6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418604"/>
            <a:ext cx="8044180" cy="584073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421005" indent="-408940">
              <a:lnSpc>
                <a:spcPct val="100000"/>
              </a:lnSpc>
              <a:spcBef>
                <a:spcPts val="795"/>
              </a:spcBef>
              <a:buSzPct val="97222"/>
              <a:buFont typeface="Wingdings"/>
              <a:buChar char=""/>
              <a:tabLst>
                <a:tab pos="421640" algn="l"/>
              </a:tabLst>
            </a:pPr>
            <a:r>
              <a:rPr sz="3600" spc="-65" dirty="0">
                <a:solidFill>
                  <a:srgbClr val="121213"/>
                </a:solidFill>
                <a:latin typeface="Verdana"/>
                <a:cs typeface="Verdana"/>
              </a:rPr>
              <a:t>Color</a:t>
            </a:r>
            <a:r>
              <a:rPr sz="3600" spc="-175" dirty="0">
                <a:solidFill>
                  <a:srgbClr val="121213"/>
                </a:solidFill>
                <a:latin typeface="Verdana"/>
                <a:cs typeface="Verdana"/>
              </a:rPr>
              <a:t> </a:t>
            </a:r>
            <a:r>
              <a:rPr sz="3600" spc="-70" dirty="0">
                <a:solidFill>
                  <a:srgbClr val="121213"/>
                </a:solidFill>
                <a:latin typeface="Verdana"/>
                <a:cs typeface="Verdana"/>
              </a:rPr>
              <a:t>processing</a:t>
            </a:r>
            <a:endParaRPr sz="3600">
              <a:latin typeface="Verdana"/>
              <a:cs typeface="Verdana"/>
            </a:endParaRPr>
          </a:p>
          <a:p>
            <a:pPr marL="443865" marR="5080" lvl="1" indent="-287020" algn="just">
              <a:lnSpc>
                <a:spcPct val="82000"/>
              </a:lnSpc>
              <a:spcBef>
                <a:spcPts val="740"/>
              </a:spcBef>
              <a:buFont typeface="Wingdings"/>
              <a:buChar char=""/>
              <a:tabLst>
                <a:tab pos="444500" algn="l"/>
              </a:tabLst>
            </a:pPr>
            <a:r>
              <a:rPr sz="1800" dirty="0">
                <a:latin typeface="Verdana"/>
                <a:cs typeface="Verdana"/>
              </a:rPr>
              <a:t>includes </a:t>
            </a:r>
            <a:r>
              <a:rPr sz="1800" spc="-5" dirty="0">
                <a:latin typeface="Verdana"/>
                <a:cs typeface="Verdana"/>
              </a:rPr>
              <a:t>processing of colored images </a:t>
            </a:r>
            <a:r>
              <a:rPr sz="1800" dirty="0">
                <a:latin typeface="Verdana"/>
                <a:cs typeface="Verdana"/>
              </a:rPr>
              <a:t>and different </a:t>
            </a:r>
            <a:r>
              <a:rPr sz="1800" spc="-5" dirty="0">
                <a:latin typeface="Verdana"/>
                <a:cs typeface="Verdana"/>
              </a:rPr>
              <a:t>color spaces  that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5" dirty="0">
                <a:latin typeface="Verdana"/>
                <a:cs typeface="Verdana"/>
              </a:rPr>
              <a:t>used. </a:t>
            </a:r>
            <a:r>
              <a:rPr sz="1800" spc="-20" dirty="0">
                <a:latin typeface="Verdana"/>
                <a:cs typeface="Verdana"/>
              </a:rPr>
              <a:t>For </a:t>
            </a:r>
            <a:r>
              <a:rPr sz="1800" spc="-5" dirty="0">
                <a:latin typeface="Verdana"/>
                <a:cs typeface="Verdana"/>
              </a:rPr>
              <a:t>example </a:t>
            </a:r>
            <a:r>
              <a:rPr sz="1800" dirty="0">
                <a:latin typeface="Verdana"/>
                <a:cs typeface="Verdana"/>
              </a:rPr>
              <a:t>RGB color </a:t>
            </a:r>
            <a:r>
              <a:rPr sz="1800" spc="-5" dirty="0">
                <a:latin typeface="Verdana"/>
                <a:cs typeface="Verdana"/>
              </a:rPr>
              <a:t>model </a:t>
            </a:r>
            <a:r>
              <a:rPr sz="1800" dirty="0">
                <a:latin typeface="Verdana"/>
                <a:cs typeface="Verdana"/>
              </a:rPr>
              <a:t>, </a:t>
            </a:r>
            <a:r>
              <a:rPr sz="1800" spc="-40" dirty="0">
                <a:latin typeface="Verdana"/>
                <a:cs typeface="Verdana"/>
              </a:rPr>
              <a:t>YCbCr, </a:t>
            </a:r>
            <a:r>
              <a:rPr sz="1800" spc="-70" dirty="0">
                <a:latin typeface="Verdana"/>
                <a:cs typeface="Verdana"/>
              </a:rPr>
              <a:t>HSV. </a:t>
            </a:r>
            <a:r>
              <a:rPr sz="1800" spc="-5" dirty="0">
                <a:latin typeface="Verdana"/>
                <a:cs typeface="Verdana"/>
              </a:rPr>
              <a:t>It </a:t>
            </a:r>
            <a:r>
              <a:rPr sz="1800" dirty="0">
                <a:latin typeface="Verdana"/>
                <a:cs typeface="Verdana"/>
              </a:rPr>
              <a:t>also  </a:t>
            </a:r>
            <a:r>
              <a:rPr sz="1800" spc="-10" dirty="0">
                <a:latin typeface="Verdana"/>
                <a:cs typeface="Verdana"/>
              </a:rPr>
              <a:t>involves </a:t>
            </a:r>
            <a:r>
              <a:rPr sz="1800" dirty="0">
                <a:latin typeface="Verdana"/>
                <a:cs typeface="Verdana"/>
              </a:rPr>
              <a:t>studying </a:t>
            </a:r>
            <a:r>
              <a:rPr sz="1800" spc="-5" dirty="0">
                <a:latin typeface="Verdana"/>
                <a:cs typeface="Verdana"/>
              </a:rPr>
              <a:t>transmission </a:t>
            </a:r>
            <a:r>
              <a:rPr sz="1800" dirty="0">
                <a:latin typeface="Verdana"/>
                <a:cs typeface="Verdana"/>
              </a:rPr>
              <a:t>, </a:t>
            </a:r>
            <a:r>
              <a:rPr sz="1800" spc="-10" dirty="0">
                <a:latin typeface="Verdana"/>
                <a:cs typeface="Verdana"/>
              </a:rPr>
              <a:t>storage </a:t>
            </a:r>
            <a:r>
              <a:rPr sz="1800" dirty="0">
                <a:latin typeface="Verdana"/>
                <a:cs typeface="Verdana"/>
              </a:rPr>
              <a:t>, and </a:t>
            </a:r>
            <a:r>
              <a:rPr sz="1800" spc="-5" dirty="0">
                <a:latin typeface="Verdana"/>
                <a:cs typeface="Verdana"/>
              </a:rPr>
              <a:t>encoding of </a:t>
            </a:r>
            <a:r>
              <a:rPr sz="1800" dirty="0">
                <a:latin typeface="Verdana"/>
                <a:cs typeface="Verdana"/>
              </a:rPr>
              <a:t>these  color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images.</a:t>
            </a:r>
            <a:endParaRPr sz="1800">
              <a:latin typeface="Verdana"/>
              <a:cs typeface="Verdana"/>
            </a:endParaRPr>
          </a:p>
          <a:p>
            <a:pPr marL="421005" indent="-408940">
              <a:lnSpc>
                <a:spcPct val="100000"/>
              </a:lnSpc>
              <a:spcBef>
                <a:spcPts val="1620"/>
              </a:spcBef>
              <a:buSzPct val="97222"/>
              <a:buFont typeface="Wingdings"/>
              <a:buChar char=""/>
              <a:tabLst>
                <a:tab pos="421640" algn="l"/>
              </a:tabLst>
            </a:pPr>
            <a:r>
              <a:rPr sz="3600" spc="-80" dirty="0">
                <a:solidFill>
                  <a:srgbClr val="121213"/>
                </a:solidFill>
                <a:latin typeface="Verdana"/>
                <a:cs typeface="Verdana"/>
              </a:rPr>
              <a:t>Pattern</a:t>
            </a:r>
            <a:r>
              <a:rPr sz="3600" spc="-190" dirty="0">
                <a:solidFill>
                  <a:srgbClr val="121213"/>
                </a:solidFill>
                <a:latin typeface="Verdana"/>
                <a:cs typeface="Verdana"/>
              </a:rPr>
              <a:t> </a:t>
            </a:r>
            <a:r>
              <a:rPr sz="3600" spc="-70" dirty="0">
                <a:solidFill>
                  <a:srgbClr val="121213"/>
                </a:solidFill>
                <a:latin typeface="Verdana"/>
                <a:cs typeface="Verdana"/>
              </a:rPr>
              <a:t>recognition</a:t>
            </a:r>
            <a:endParaRPr sz="3600">
              <a:latin typeface="Verdana"/>
              <a:cs typeface="Verdana"/>
            </a:endParaRPr>
          </a:p>
          <a:p>
            <a:pPr marL="443865" marR="5080" lvl="1" indent="-287020" algn="just">
              <a:lnSpc>
                <a:spcPct val="82500"/>
              </a:lnSpc>
              <a:spcBef>
                <a:spcPts val="725"/>
              </a:spcBef>
              <a:buFont typeface="Wingdings"/>
              <a:buChar char=""/>
              <a:tabLst>
                <a:tab pos="444500" algn="l"/>
              </a:tabLst>
            </a:pPr>
            <a:r>
              <a:rPr sz="1800" spc="-5" dirty="0">
                <a:latin typeface="Verdana"/>
                <a:cs typeface="Verdana"/>
              </a:rPr>
              <a:t>image processing </a:t>
            </a:r>
            <a:r>
              <a:rPr sz="1800" spc="5" dirty="0">
                <a:latin typeface="Verdana"/>
                <a:cs typeface="Verdana"/>
              </a:rPr>
              <a:t>is </a:t>
            </a:r>
            <a:r>
              <a:rPr sz="1800" dirty="0">
                <a:latin typeface="Verdana"/>
                <a:cs typeface="Verdana"/>
              </a:rPr>
              <a:t>used for </a:t>
            </a:r>
            <a:r>
              <a:rPr sz="1800" spc="-5" dirty="0">
                <a:latin typeface="Verdana"/>
                <a:cs typeface="Verdana"/>
              </a:rPr>
              <a:t>identifying the objects </a:t>
            </a:r>
            <a:r>
              <a:rPr sz="1800" spc="5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an images  </a:t>
            </a:r>
            <a:r>
              <a:rPr sz="1800" dirty="0">
                <a:latin typeface="Verdana"/>
                <a:cs typeface="Verdana"/>
              </a:rPr>
              <a:t>and </a:t>
            </a:r>
            <a:r>
              <a:rPr sz="1800" spc="-5" dirty="0">
                <a:latin typeface="Verdana"/>
                <a:cs typeface="Verdana"/>
              </a:rPr>
              <a:t>then machine learning </a:t>
            </a:r>
            <a:r>
              <a:rPr sz="1800" spc="5" dirty="0">
                <a:latin typeface="Verdana"/>
                <a:cs typeface="Verdana"/>
              </a:rPr>
              <a:t>is </a:t>
            </a:r>
            <a:r>
              <a:rPr sz="1800" spc="-5" dirty="0">
                <a:latin typeface="Verdana"/>
                <a:cs typeface="Verdana"/>
              </a:rPr>
              <a:t>used to </a:t>
            </a:r>
            <a:r>
              <a:rPr sz="1800" spc="-10" dirty="0">
                <a:latin typeface="Verdana"/>
                <a:cs typeface="Verdana"/>
              </a:rPr>
              <a:t>train </a:t>
            </a:r>
            <a:r>
              <a:rPr sz="1800" spc="-5" dirty="0">
                <a:latin typeface="Verdana"/>
                <a:cs typeface="Verdana"/>
              </a:rPr>
              <a:t>the system </a:t>
            </a:r>
            <a:r>
              <a:rPr sz="1800" dirty="0">
                <a:latin typeface="Verdana"/>
                <a:cs typeface="Verdana"/>
              </a:rPr>
              <a:t>for </a:t>
            </a:r>
            <a:r>
              <a:rPr sz="1800" spc="-5" dirty="0">
                <a:latin typeface="Verdana"/>
                <a:cs typeface="Verdana"/>
              </a:rPr>
              <a:t>the  change </a:t>
            </a:r>
            <a:r>
              <a:rPr sz="1800" spc="5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pattern. </a:t>
            </a:r>
            <a:r>
              <a:rPr sz="1800" spc="-10" dirty="0">
                <a:latin typeface="Verdana"/>
                <a:cs typeface="Verdana"/>
              </a:rPr>
              <a:t>Pattern </a:t>
            </a:r>
            <a:r>
              <a:rPr sz="1800" spc="-5" dirty="0">
                <a:latin typeface="Verdana"/>
                <a:cs typeface="Verdana"/>
              </a:rPr>
              <a:t>recognition </a:t>
            </a:r>
            <a:r>
              <a:rPr sz="1800" spc="5" dirty="0">
                <a:latin typeface="Verdana"/>
                <a:cs typeface="Verdana"/>
              </a:rPr>
              <a:t>is </a:t>
            </a:r>
            <a:r>
              <a:rPr sz="1800" spc="-5" dirty="0">
                <a:latin typeface="Verdana"/>
                <a:cs typeface="Verdana"/>
              </a:rPr>
              <a:t>used </a:t>
            </a:r>
            <a:r>
              <a:rPr sz="1800" spc="5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computer </a:t>
            </a:r>
            <a:r>
              <a:rPr sz="1800" dirty="0">
                <a:latin typeface="Verdana"/>
                <a:cs typeface="Verdana"/>
              </a:rPr>
              <a:t>aided  </a:t>
            </a:r>
            <a:r>
              <a:rPr sz="1800" spc="-5" dirty="0">
                <a:latin typeface="Verdana"/>
                <a:cs typeface="Verdana"/>
              </a:rPr>
              <a:t>diagnosis </a:t>
            </a:r>
            <a:r>
              <a:rPr sz="1800" dirty="0">
                <a:latin typeface="Verdana"/>
                <a:cs typeface="Verdana"/>
              </a:rPr>
              <a:t>, </a:t>
            </a:r>
            <a:r>
              <a:rPr sz="1800" spc="-5" dirty="0">
                <a:latin typeface="Verdana"/>
                <a:cs typeface="Verdana"/>
              </a:rPr>
              <a:t>recognition of handwriting </a:t>
            </a:r>
            <a:r>
              <a:rPr sz="1800" dirty="0">
                <a:latin typeface="Verdana"/>
                <a:cs typeface="Verdana"/>
              </a:rPr>
              <a:t>, </a:t>
            </a:r>
            <a:r>
              <a:rPr sz="1800" spc="-5" dirty="0">
                <a:latin typeface="Verdana"/>
                <a:cs typeface="Verdana"/>
              </a:rPr>
              <a:t>recognition of images  e.t.c.</a:t>
            </a:r>
            <a:endParaRPr sz="1800">
              <a:latin typeface="Verdana"/>
              <a:cs typeface="Verdana"/>
            </a:endParaRPr>
          </a:p>
          <a:p>
            <a:pPr marL="421005" indent="-408940">
              <a:lnSpc>
                <a:spcPct val="100000"/>
              </a:lnSpc>
              <a:spcBef>
                <a:spcPts val="1610"/>
              </a:spcBef>
              <a:buSzPct val="97222"/>
              <a:buFont typeface="Wingdings"/>
              <a:buChar char=""/>
              <a:tabLst>
                <a:tab pos="421640" algn="l"/>
              </a:tabLst>
            </a:pPr>
            <a:r>
              <a:rPr sz="3600" spc="-60" dirty="0">
                <a:solidFill>
                  <a:srgbClr val="121213"/>
                </a:solidFill>
                <a:latin typeface="Verdana"/>
                <a:cs typeface="Verdana"/>
              </a:rPr>
              <a:t>Video</a:t>
            </a:r>
            <a:r>
              <a:rPr sz="3600" spc="-180" dirty="0">
                <a:solidFill>
                  <a:srgbClr val="121213"/>
                </a:solidFill>
                <a:latin typeface="Verdana"/>
                <a:cs typeface="Verdana"/>
              </a:rPr>
              <a:t> </a:t>
            </a:r>
            <a:r>
              <a:rPr sz="3600" spc="-70" dirty="0">
                <a:solidFill>
                  <a:srgbClr val="121213"/>
                </a:solidFill>
                <a:latin typeface="Verdana"/>
                <a:cs typeface="Verdana"/>
              </a:rPr>
              <a:t>processing</a:t>
            </a:r>
            <a:endParaRPr sz="3600">
              <a:latin typeface="Verdana"/>
              <a:cs typeface="Verdana"/>
            </a:endParaRPr>
          </a:p>
          <a:p>
            <a:pPr marL="443865" marR="5715" lvl="1" indent="-287020" algn="just">
              <a:lnSpc>
                <a:spcPct val="82700"/>
              </a:lnSpc>
              <a:spcBef>
                <a:spcPts val="720"/>
              </a:spcBef>
              <a:buFont typeface="Wingdings"/>
              <a:buChar char=""/>
              <a:tabLst>
                <a:tab pos="444500" algn="l"/>
              </a:tabLst>
            </a:pPr>
            <a:r>
              <a:rPr sz="1800" dirty="0">
                <a:latin typeface="Verdana"/>
                <a:cs typeface="Verdana"/>
              </a:rPr>
              <a:t>A video </a:t>
            </a:r>
            <a:r>
              <a:rPr sz="1800" spc="5" dirty="0">
                <a:latin typeface="Verdana"/>
                <a:cs typeface="Verdana"/>
              </a:rPr>
              <a:t>is </a:t>
            </a:r>
            <a:r>
              <a:rPr sz="1800" dirty="0">
                <a:latin typeface="Verdana"/>
                <a:cs typeface="Verdana"/>
              </a:rPr>
              <a:t>nothing </a:t>
            </a:r>
            <a:r>
              <a:rPr sz="1800" spc="-5" dirty="0">
                <a:latin typeface="Verdana"/>
                <a:cs typeface="Verdana"/>
              </a:rPr>
              <a:t>but </a:t>
            </a:r>
            <a:r>
              <a:rPr sz="1800" dirty="0">
                <a:latin typeface="Verdana"/>
                <a:cs typeface="Verdana"/>
              </a:rPr>
              <a:t>just the </a:t>
            </a:r>
            <a:r>
              <a:rPr sz="1800" spc="-5" dirty="0">
                <a:latin typeface="Verdana"/>
                <a:cs typeface="Verdana"/>
              </a:rPr>
              <a:t>very </a:t>
            </a:r>
            <a:r>
              <a:rPr sz="1800" dirty="0">
                <a:latin typeface="Verdana"/>
                <a:cs typeface="Verdana"/>
              </a:rPr>
              <a:t>fast </a:t>
            </a:r>
            <a:r>
              <a:rPr sz="1800" spc="-5" dirty="0">
                <a:latin typeface="Verdana"/>
                <a:cs typeface="Verdana"/>
              </a:rPr>
              <a:t>movement of pictures.  The quality of the </a:t>
            </a:r>
            <a:r>
              <a:rPr sz="1800" dirty="0">
                <a:latin typeface="Verdana"/>
                <a:cs typeface="Verdana"/>
              </a:rPr>
              <a:t>video </a:t>
            </a:r>
            <a:r>
              <a:rPr sz="1800" spc="-5" dirty="0">
                <a:latin typeface="Verdana"/>
                <a:cs typeface="Verdana"/>
              </a:rPr>
              <a:t>depends on the number of  frames/pictures </a:t>
            </a:r>
            <a:r>
              <a:rPr sz="1800" spc="-10" dirty="0">
                <a:latin typeface="Verdana"/>
                <a:cs typeface="Verdana"/>
              </a:rPr>
              <a:t>per </a:t>
            </a:r>
            <a:r>
              <a:rPr sz="1800" dirty="0">
                <a:latin typeface="Verdana"/>
                <a:cs typeface="Verdana"/>
              </a:rPr>
              <a:t>minute and the </a:t>
            </a:r>
            <a:r>
              <a:rPr sz="1800" spc="-5" dirty="0">
                <a:latin typeface="Verdana"/>
                <a:cs typeface="Verdana"/>
              </a:rPr>
              <a:t>quality of each </a:t>
            </a:r>
            <a:r>
              <a:rPr sz="1800" spc="-10" dirty="0">
                <a:latin typeface="Verdana"/>
                <a:cs typeface="Verdana"/>
              </a:rPr>
              <a:t>frame </a:t>
            </a:r>
            <a:r>
              <a:rPr sz="1800" dirty="0">
                <a:latin typeface="Verdana"/>
                <a:cs typeface="Verdana"/>
              </a:rPr>
              <a:t>being  </a:t>
            </a:r>
            <a:r>
              <a:rPr sz="1800" spc="-5" dirty="0">
                <a:latin typeface="Verdana"/>
                <a:cs typeface="Verdana"/>
              </a:rPr>
              <a:t>used. </a:t>
            </a:r>
            <a:r>
              <a:rPr sz="1800" dirty="0">
                <a:latin typeface="Verdana"/>
                <a:cs typeface="Verdana"/>
              </a:rPr>
              <a:t>Video </a:t>
            </a:r>
            <a:r>
              <a:rPr sz="1800" spc="-5" dirty="0">
                <a:latin typeface="Verdana"/>
                <a:cs typeface="Verdana"/>
              </a:rPr>
              <a:t>processing </a:t>
            </a:r>
            <a:r>
              <a:rPr sz="1800" spc="-10" dirty="0">
                <a:latin typeface="Verdana"/>
                <a:cs typeface="Verdana"/>
              </a:rPr>
              <a:t>involves </a:t>
            </a:r>
            <a:r>
              <a:rPr sz="1800" dirty="0">
                <a:latin typeface="Verdana"/>
                <a:cs typeface="Verdana"/>
              </a:rPr>
              <a:t>noise </a:t>
            </a:r>
            <a:r>
              <a:rPr sz="1800" spc="-5" dirty="0">
                <a:latin typeface="Verdana"/>
                <a:cs typeface="Verdana"/>
              </a:rPr>
              <a:t>reduction </a:t>
            </a:r>
            <a:r>
              <a:rPr sz="1800" dirty="0">
                <a:latin typeface="Verdana"/>
                <a:cs typeface="Verdana"/>
              </a:rPr>
              <a:t>, </a:t>
            </a:r>
            <a:r>
              <a:rPr sz="1800" spc="-5" dirty="0">
                <a:latin typeface="Verdana"/>
                <a:cs typeface="Verdana"/>
              </a:rPr>
              <a:t>detail  enhancement </a:t>
            </a:r>
            <a:r>
              <a:rPr sz="1800" dirty="0">
                <a:latin typeface="Verdana"/>
                <a:cs typeface="Verdana"/>
              </a:rPr>
              <a:t>, </a:t>
            </a:r>
            <a:r>
              <a:rPr sz="1800" spc="-5" dirty="0">
                <a:latin typeface="Verdana"/>
                <a:cs typeface="Verdana"/>
              </a:rPr>
              <a:t>motion detection </a:t>
            </a:r>
            <a:r>
              <a:rPr sz="1800" dirty="0">
                <a:latin typeface="Verdana"/>
                <a:cs typeface="Verdana"/>
              </a:rPr>
              <a:t>, </a:t>
            </a:r>
            <a:r>
              <a:rPr sz="1800" spc="-10" dirty="0">
                <a:latin typeface="Verdana"/>
                <a:cs typeface="Verdana"/>
              </a:rPr>
              <a:t>frame rate </a:t>
            </a:r>
            <a:r>
              <a:rPr sz="1800" spc="-5" dirty="0">
                <a:latin typeface="Verdana"/>
                <a:cs typeface="Verdana"/>
              </a:rPr>
              <a:t>conversion </a:t>
            </a:r>
            <a:r>
              <a:rPr sz="1800" dirty="0">
                <a:latin typeface="Verdana"/>
                <a:cs typeface="Verdana"/>
              </a:rPr>
              <a:t>, </a:t>
            </a:r>
            <a:r>
              <a:rPr sz="1800" spc="-5" dirty="0">
                <a:latin typeface="Verdana"/>
                <a:cs typeface="Verdana"/>
              </a:rPr>
              <a:t>aspect  </a:t>
            </a:r>
            <a:r>
              <a:rPr sz="1800" spc="-10" dirty="0">
                <a:latin typeface="Verdana"/>
                <a:cs typeface="Verdana"/>
              </a:rPr>
              <a:t>ratio </a:t>
            </a:r>
            <a:r>
              <a:rPr sz="1800" spc="-5" dirty="0">
                <a:latin typeface="Verdana"/>
                <a:cs typeface="Verdana"/>
              </a:rPr>
              <a:t>conversion </a:t>
            </a:r>
            <a:r>
              <a:rPr sz="1800" dirty="0">
                <a:latin typeface="Verdana"/>
                <a:cs typeface="Verdana"/>
              </a:rPr>
              <a:t>, color </a:t>
            </a:r>
            <a:r>
              <a:rPr sz="1800" spc="-5" dirty="0">
                <a:latin typeface="Verdana"/>
                <a:cs typeface="Verdana"/>
              </a:rPr>
              <a:t>space conversion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e.t.c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383905" cy="751840"/>
            <a:chOff x="0" y="0"/>
            <a:chExt cx="8383905" cy="751840"/>
          </a:xfrm>
        </p:grpSpPr>
        <p:sp>
          <p:nvSpPr>
            <p:cNvPr id="3" name="object 3"/>
            <p:cNvSpPr/>
            <p:nvPr/>
          </p:nvSpPr>
          <p:spPr>
            <a:xfrm>
              <a:off x="604756" y="697219"/>
              <a:ext cx="7779384" cy="0"/>
            </a:xfrm>
            <a:custGeom>
              <a:avLst/>
              <a:gdLst/>
              <a:ahLst/>
              <a:cxnLst/>
              <a:rect l="l" t="t" r="r" b="b"/>
              <a:pathLst>
                <a:path w="7779384">
                  <a:moveTo>
                    <a:pt x="0" y="0"/>
                  </a:moveTo>
                  <a:lnTo>
                    <a:pt x="0" y="0"/>
                  </a:lnTo>
                  <a:lnTo>
                    <a:pt x="7779020" y="0"/>
                  </a:lnTo>
                </a:path>
              </a:pathLst>
            </a:custGeom>
            <a:ln w="38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0200" y="76207"/>
              <a:ext cx="274556" cy="46457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652272" cy="75133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0"/>
              <a:ext cx="609600" cy="685800"/>
            </a:xfrm>
            <a:custGeom>
              <a:avLst/>
              <a:gdLst/>
              <a:ahLst/>
              <a:cxnLst/>
              <a:rect l="l" t="t" r="r" b="b"/>
              <a:pathLst>
                <a:path w="609600" h="685800">
                  <a:moveTo>
                    <a:pt x="6096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609600" y="6858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30200" y="6264400"/>
            <a:ext cx="8509000" cy="47625"/>
            <a:chOff x="330200" y="6264400"/>
            <a:chExt cx="8509000" cy="47625"/>
          </a:xfrm>
        </p:grpSpPr>
        <p:sp>
          <p:nvSpPr>
            <p:cNvPr id="8" name="object 8"/>
            <p:cNvSpPr/>
            <p:nvPr/>
          </p:nvSpPr>
          <p:spPr>
            <a:xfrm>
              <a:off x="330200" y="6269170"/>
              <a:ext cx="8509000" cy="43180"/>
            </a:xfrm>
            <a:custGeom>
              <a:avLst/>
              <a:gdLst/>
              <a:ahLst/>
              <a:cxnLst/>
              <a:rect l="l" t="t" r="r" b="b"/>
              <a:pathLst>
                <a:path w="8509000" h="43179">
                  <a:moveTo>
                    <a:pt x="0" y="42729"/>
                  </a:moveTo>
                  <a:lnTo>
                    <a:pt x="8508905" y="42729"/>
                  </a:lnTo>
                  <a:lnTo>
                    <a:pt x="8508905" y="0"/>
                  </a:lnTo>
                  <a:lnTo>
                    <a:pt x="0" y="0"/>
                  </a:lnTo>
                  <a:lnTo>
                    <a:pt x="0" y="42729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0200" y="6269170"/>
              <a:ext cx="8509000" cy="0"/>
            </a:xfrm>
            <a:custGeom>
              <a:avLst/>
              <a:gdLst/>
              <a:ahLst/>
              <a:cxnLst/>
              <a:rect l="l" t="t" r="r" b="b"/>
              <a:pathLst>
                <a:path w="8509000">
                  <a:moveTo>
                    <a:pt x="8508905" y="0"/>
                  </a:moveTo>
                  <a:lnTo>
                    <a:pt x="0" y="0"/>
                  </a:lnTo>
                </a:path>
              </a:pathLst>
            </a:custGeom>
            <a:ln w="9540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28685" y="241146"/>
            <a:ext cx="522605" cy="310515"/>
            <a:chOff x="728685" y="241146"/>
            <a:chExt cx="522605" cy="31051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8685" y="241146"/>
              <a:ext cx="157299" cy="24329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2733" y="303211"/>
              <a:ext cx="153425" cy="18314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1892" y="305118"/>
              <a:ext cx="159206" cy="246223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56918" y="239238"/>
            <a:ext cx="975302" cy="312103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2458030" y="236440"/>
            <a:ext cx="37465" cy="248285"/>
          </a:xfrm>
          <a:custGeom>
            <a:avLst/>
            <a:gdLst/>
            <a:ahLst/>
            <a:cxnLst/>
            <a:rect l="l" t="t" r="r" b="b"/>
            <a:pathLst>
              <a:path w="37464" h="248284">
                <a:moveTo>
                  <a:pt x="25670" y="247113"/>
                </a:moveTo>
                <a:lnTo>
                  <a:pt x="11437" y="247113"/>
                </a:lnTo>
                <a:lnTo>
                  <a:pt x="13343" y="248003"/>
                </a:lnTo>
                <a:lnTo>
                  <a:pt x="23763" y="248003"/>
                </a:lnTo>
                <a:lnTo>
                  <a:pt x="25670" y="247113"/>
                </a:lnTo>
                <a:close/>
              </a:path>
              <a:path w="37464" h="248284">
                <a:moveTo>
                  <a:pt x="30499" y="246096"/>
                </a:moveTo>
                <a:lnTo>
                  <a:pt x="6608" y="246096"/>
                </a:lnTo>
                <a:lnTo>
                  <a:pt x="7624" y="247113"/>
                </a:lnTo>
                <a:lnTo>
                  <a:pt x="29482" y="247113"/>
                </a:lnTo>
                <a:lnTo>
                  <a:pt x="30499" y="246096"/>
                </a:lnTo>
                <a:close/>
              </a:path>
              <a:path w="37464" h="248284">
                <a:moveTo>
                  <a:pt x="34311" y="73510"/>
                </a:moveTo>
                <a:lnTo>
                  <a:pt x="2795" y="73510"/>
                </a:lnTo>
                <a:lnTo>
                  <a:pt x="2795" y="243298"/>
                </a:lnTo>
                <a:lnTo>
                  <a:pt x="3812" y="244188"/>
                </a:lnTo>
                <a:lnTo>
                  <a:pt x="4701" y="245205"/>
                </a:lnTo>
                <a:lnTo>
                  <a:pt x="4701" y="246096"/>
                </a:lnTo>
                <a:lnTo>
                  <a:pt x="31388" y="246096"/>
                </a:lnTo>
                <a:lnTo>
                  <a:pt x="32405" y="245205"/>
                </a:lnTo>
                <a:lnTo>
                  <a:pt x="33294" y="244188"/>
                </a:lnTo>
                <a:lnTo>
                  <a:pt x="34311" y="243298"/>
                </a:lnTo>
                <a:lnTo>
                  <a:pt x="34311" y="73510"/>
                </a:lnTo>
                <a:close/>
              </a:path>
              <a:path w="37464" h="248284">
                <a:moveTo>
                  <a:pt x="31388" y="70585"/>
                </a:moveTo>
                <a:lnTo>
                  <a:pt x="4701" y="70585"/>
                </a:lnTo>
                <a:lnTo>
                  <a:pt x="4701" y="71603"/>
                </a:lnTo>
                <a:lnTo>
                  <a:pt x="3812" y="72493"/>
                </a:lnTo>
                <a:lnTo>
                  <a:pt x="3812" y="73510"/>
                </a:lnTo>
                <a:lnTo>
                  <a:pt x="33294" y="73510"/>
                </a:lnTo>
                <a:lnTo>
                  <a:pt x="33294" y="72493"/>
                </a:lnTo>
                <a:lnTo>
                  <a:pt x="31388" y="70585"/>
                </a:lnTo>
                <a:close/>
              </a:path>
              <a:path w="37464" h="248284">
                <a:moveTo>
                  <a:pt x="29482" y="69695"/>
                </a:moveTo>
                <a:lnTo>
                  <a:pt x="7624" y="69695"/>
                </a:lnTo>
                <a:lnTo>
                  <a:pt x="6608" y="70585"/>
                </a:lnTo>
                <a:lnTo>
                  <a:pt x="30499" y="70585"/>
                </a:lnTo>
                <a:lnTo>
                  <a:pt x="29482" y="69695"/>
                </a:lnTo>
                <a:close/>
              </a:path>
              <a:path w="37464" h="248284">
                <a:moveTo>
                  <a:pt x="23763" y="68677"/>
                </a:moveTo>
                <a:lnTo>
                  <a:pt x="13343" y="68677"/>
                </a:lnTo>
                <a:lnTo>
                  <a:pt x="11437" y="69695"/>
                </a:lnTo>
                <a:lnTo>
                  <a:pt x="25670" y="69695"/>
                </a:lnTo>
                <a:lnTo>
                  <a:pt x="23763" y="68677"/>
                </a:lnTo>
                <a:close/>
              </a:path>
              <a:path w="37464" h="248284">
                <a:moveTo>
                  <a:pt x="25670" y="0"/>
                </a:moveTo>
                <a:lnTo>
                  <a:pt x="11437" y="0"/>
                </a:lnTo>
                <a:lnTo>
                  <a:pt x="6608" y="890"/>
                </a:lnTo>
                <a:lnTo>
                  <a:pt x="3812" y="3815"/>
                </a:lnTo>
                <a:lnTo>
                  <a:pt x="889" y="6613"/>
                </a:lnTo>
                <a:lnTo>
                  <a:pt x="0" y="11446"/>
                </a:lnTo>
                <a:lnTo>
                  <a:pt x="0" y="25690"/>
                </a:lnTo>
                <a:lnTo>
                  <a:pt x="889" y="30523"/>
                </a:lnTo>
                <a:lnTo>
                  <a:pt x="3812" y="33321"/>
                </a:lnTo>
                <a:lnTo>
                  <a:pt x="6608" y="35356"/>
                </a:lnTo>
                <a:lnTo>
                  <a:pt x="11437" y="37264"/>
                </a:lnTo>
                <a:lnTo>
                  <a:pt x="25670" y="37264"/>
                </a:lnTo>
                <a:lnTo>
                  <a:pt x="30499" y="35356"/>
                </a:lnTo>
                <a:lnTo>
                  <a:pt x="33294" y="33321"/>
                </a:lnTo>
                <a:lnTo>
                  <a:pt x="36217" y="30523"/>
                </a:lnTo>
                <a:lnTo>
                  <a:pt x="37107" y="25690"/>
                </a:lnTo>
                <a:lnTo>
                  <a:pt x="37107" y="11446"/>
                </a:lnTo>
                <a:lnTo>
                  <a:pt x="36217" y="6613"/>
                </a:lnTo>
                <a:lnTo>
                  <a:pt x="33294" y="3815"/>
                </a:lnTo>
                <a:lnTo>
                  <a:pt x="30499" y="890"/>
                </a:lnTo>
                <a:lnTo>
                  <a:pt x="256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547621" y="303211"/>
            <a:ext cx="143981" cy="181233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37364" y="223977"/>
            <a:ext cx="926668" cy="32736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908904" y="241146"/>
            <a:ext cx="902777" cy="31019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947148" y="236440"/>
            <a:ext cx="1605276" cy="314901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463177" y="1189061"/>
            <a:ext cx="8199120" cy="4970780"/>
            <a:chOff x="463177" y="1189061"/>
            <a:chExt cx="8199120" cy="4970780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3177" y="1189061"/>
              <a:ext cx="8198497" cy="461403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4229" y="4860886"/>
              <a:ext cx="836060" cy="17563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87518" y="4869534"/>
              <a:ext cx="767437" cy="16698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74169" y="5302677"/>
              <a:ext cx="1721681" cy="85677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18277" y="5302677"/>
              <a:ext cx="1721681" cy="856770"/>
            </a:xfrm>
            <a:prstGeom prst="rect">
              <a:avLst/>
            </a:prstGeom>
          </p:spPr>
        </p:pic>
      </p:grp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2019/1/6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22107" y="718960"/>
            <a:ext cx="7776845" cy="0"/>
          </a:xfrm>
          <a:custGeom>
            <a:avLst/>
            <a:gdLst/>
            <a:ahLst/>
            <a:cxnLst/>
            <a:rect l="l" t="t" r="r" b="b"/>
            <a:pathLst>
              <a:path w="7776845">
                <a:moveTo>
                  <a:pt x="0" y="0"/>
                </a:moveTo>
                <a:lnTo>
                  <a:pt x="0" y="0"/>
                </a:lnTo>
                <a:lnTo>
                  <a:pt x="7776596" y="0"/>
                </a:lnTo>
              </a:path>
            </a:pathLst>
          </a:custGeom>
          <a:ln w="380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746009" y="263749"/>
            <a:ext cx="522605" cy="309880"/>
            <a:chOff x="746009" y="263749"/>
            <a:chExt cx="522605" cy="3098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6009" y="263749"/>
              <a:ext cx="157236" cy="24283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100" y="327600"/>
              <a:ext cx="159154" cy="2456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997" y="325696"/>
              <a:ext cx="153377" cy="182795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74040" y="261844"/>
            <a:ext cx="974035" cy="311387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2473845" y="259052"/>
            <a:ext cx="38735" cy="247650"/>
          </a:xfrm>
          <a:custGeom>
            <a:avLst/>
            <a:gdLst/>
            <a:ahLst/>
            <a:cxnLst/>
            <a:rect l="l" t="t" r="r" b="b"/>
            <a:pathLst>
              <a:path w="38735" h="247650">
                <a:moveTo>
                  <a:pt x="26678" y="246647"/>
                </a:moveTo>
                <a:lnTo>
                  <a:pt x="12322" y="246647"/>
                </a:lnTo>
                <a:lnTo>
                  <a:pt x="14228" y="247535"/>
                </a:lnTo>
                <a:lnTo>
                  <a:pt x="24772" y="247535"/>
                </a:lnTo>
                <a:lnTo>
                  <a:pt x="26678" y="246647"/>
                </a:lnTo>
                <a:close/>
              </a:path>
              <a:path w="38735" h="247650">
                <a:moveTo>
                  <a:pt x="31378" y="245631"/>
                </a:moveTo>
                <a:lnTo>
                  <a:pt x="7622" y="245631"/>
                </a:lnTo>
                <a:lnTo>
                  <a:pt x="8511" y="246647"/>
                </a:lnTo>
                <a:lnTo>
                  <a:pt x="30489" y="246647"/>
                </a:lnTo>
                <a:lnTo>
                  <a:pt x="31378" y="245631"/>
                </a:lnTo>
                <a:close/>
              </a:path>
              <a:path w="38735" h="247650">
                <a:moveTo>
                  <a:pt x="35189" y="73245"/>
                </a:moveTo>
                <a:lnTo>
                  <a:pt x="3811" y="73245"/>
                </a:lnTo>
                <a:lnTo>
                  <a:pt x="3811" y="242838"/>
                </a:lnTo>
                <a:lnTo>
                  <a:pt x="5716" y="244742"/>
                </a:lnTo>
                <a:lnTo>
                  <a:pt x="5716" y="245631"/>
                </a:lnTo>
                <a:lnTo>
                  <a:pt x="32395" y="245631"/>
                </a:lnTo>
                <a:lnTo>
                  <a:pt x="35189" y="242838"/>
                </a:lnTo>
                <a:lnTo>
                  <a:pt x="35189" y="73245"/>
                </a:lnTo>
                <a:close/>
              </a:path>
              <a:path w="38735" h="247650">
                <a:moveTo>
                  <a:pt x="32395" y="70452"/>
                </a:moveTo>
                <a:lnTo>
                  <a:pt x="5716" y="70452"/>
                </a:lnTo>
                <a:lnTo>
                  <a:pt x="5716" y="71341"/>
                </a:lnTo>
                <a:lnTo>
                  <a:pt x="4700" y="72356"/>
                </a:lnTo>
                <a:lnTo>
                  <a:pt x="4700" y="73245"/>
                </a:lnTo>
                <a:lnTo>
                  <a:pt x="34300" y="73245"/>
                </a:lnTo>
                <a:lnTo>
                  <a:pt x="34300" y="72356"/>
                </a:lnTo>
                <a:lnTo>
                  <a:pt x="32395" y="70452"/>
                </a:lnTo>
                <a:close/>
              </a:path>
              <a:path w="38735" h="247650">
                <a:moveTo>
                  <a:pt x="30489" y="69436"/>
                </a:moveTo>
                <a:lnTo>
                  <a:pt x="8511" y="69436"/>
                </a:lnTo>
                <a:lnTo>
                  <a:pt x="7622" y="70452"/>
                </a:lnTo>
                <a:lnTo>
                  <a:pt x="31378" y="70452"/>
                </a:lnTo>
                <a:lnTo>
                  <a:pt x="30489" y="69436"/>
                </a:lnTo>
                <a:close/>
              </a:path>
              <a:path w="38735" h="247650">
                <a:moveTo>
                  <a:pt x="24772" y="68548"/>
                </a:moveTo>
                <a:lnTo>
                  <a:pt x="14228" y="68548"/>
                </a:lnTo>
                <a:lnTo>
                  <a:pt x="12322" y="69436"/>
                </a:lnTo>
                <a:lnTo>
                  <a:pt x="26678" y="69436"/>
                </a:lnTo>
                <a:lnTo>
                  <a:pt x="24772" y="68548"/>
                </a:lnTo>
                <a:close/>
              </a:path>
              <a:path w="38735" h="247650">
                <a:moveTo>
                  <a:pt x="26678" y="0"/>
                </a:moveTo>
                <a:lnTo>
                  <a:pt x="12322" y="0"/>
                </a:lnTo>
                <a:lnTo>
                  <a:pt x="7622" y="888"/>
                </a:lnTo>
                <a:lnTo>
                  <a:pt x="1905" y="6600"/>
                </a:lnTo>
                <a:lnTo>
                  <a:pt x="0" y="11424"/>
                </a:lnTo>
                <a:lnTo>
                  <a:pt x="0" y="25642"/>
                </a:lnTo>
                <a:lnTo>
                  <a:pt x="1905" y="30465"/>
                </a:lnTo>
                <a:lnTo>
                  <a:pt x="6606" y="35162"/>
                </a:lnTo>
                <a:lnTo>
                  <a:pt x="12322" y="37066"/>
                </a:lnTo>
                <a:lnTo>
                  <a:pt x="26678" y="37066"/>
                </a:lnTo>
                <a:lnTo>
                  <a:pt x="31378" y="35162"/>
                </a:lnTo>
                <a:lnTo>
                  <a:pt x="34300" y="33258"/>
                </a:lnTo>
                <a:lnTo>
                  <a:pt x="37095" y="30465"/>
                </a:lnTo>
                <a:lnTo>
                  <a:pt x="38111" y="25642"/>
                </a:lnTo>
                <a:lnTo>
                  <a:pt x="38111" y="11424"/>
                </a:lnTo>
                <a:lnTo>
                  <a:pt x="37095" y="6600"/>
                </a:lnTo>
                <a:lnTo>
                  <a:pt x="31378" y="888"/>
                </a:lnTo>
                <a:lnTo>
                  <a:pt x="266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64297" y="325696"/>
            <a:ext cx="143935" cy="18089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54074" y="264764"/>
            <a:ext cx="184842" cy="240934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3088461" y="263749"/>
            <a:ext cx="33020" cy="243204"/>
          </a:xfrm>
          <a:custGeom>
            <a:avLst/>
            <a:gdLst/>
            <a:ahLst/>
            <a:cxnLst/>
            <a:rect l="l" t="t" r="r" b="b"/>
            <a:pathLst>
              <a:path w="33019" h="243204">
                <a:moveTo>
                  <a:pt x="23883" y="241950"/>
                </a:moveTo>
                <a:lnTo>
                  <a:pt x="8638" y="241950"/>
                </a:lnTo>
                <a:lnTo>
                  <a:pt x="10544" y="242838"/>
                </a:lnTo>
                <a:lnTo>
                  <a:pt x="21977" y="242838"/>
                </a:lnTo>
                <a:lnTo>
                  <a:pt x="23883" y="241950"/>
                </a:lnTo>
                <a:close/>
              </a:path>
              <a:path w="33019" h="243204">
                <a:moveTo>
                  <a:pt x="28583" y="240934"/>
                </a:moveTo>
                <a:lnTo>
                  <a:pt x="3811" y="240934"/>
                </a:lnTo>
                <a:lnTo>
                  <a:pt x="4827" y="241950"/>
                </a:lnTo>
                <a:lnTo>
                  <a:pt x="27694" y="241950"/>
                </a:lnTo>
                <a:lnTo>
                  <a:pt x="28583" y="240934"/>
                </a:lnTo>
                <a:close/>
              </a:path>
              <a:path w="33019" h="243204">
                <a:moveTo>
                  <a:pt x="29600" y="1904"/>
                </a:moveTo>
                <a:lnTo>
                  <a:pt x="2921" y="1904"/>
                </a:lnTo>
                <a:lnTo>
                  <a:pt x="0" y="4823"/>
                </a:lnTo>
                <a:lnTo>
                  <a:pt x="0" y="238142"/>
                </a:lnTo>
                <a:lnTo>
                  <a:pt x="1016" y="239030"/>
                </a:lnTo>
                <a:lnTo>
                  <a:pt x="1016" y="240046"/>
                </a:lnTo>
                <a:lnTo>
                  <a:pt x="1905" y="240934"/>
                </a:lnTo>
                <a:lnTo>
                  <a:pt x="29600" y="240934"/>
                </a:lnTo>
                <a:lnTo>
                  <a:pt x="31505" y="239030"/>
                </a:lnTo>
                <a:lnTo>
                  <a:pt x="31505" y="238142"/>
                </a:lnTo>
                <a:lnTo>
                  <a:pt x="32395" y="238142"/>
                </a:lnTo>
                <a:lnTo>
                  <a:pt x="32395" y="5712"/>
                </a:lnTo>
                <a:lnTo>
                  <a:pt x="31505" y="4823"/>
                </a:lnTo>
                <a:lnTo>
                  <a:pt x="31505" y="3808"/>
                </a:lnTo>
                <a:lnTo>
                  <a:pt x="30489" y="2919"/>
                </a:lnTo>
                <a:lnTo>
                  <a:pt x="29600" y="1904"/>
                </a:lnTo>
                <a:close/>
              </a:path>
              <a:path w="33019" h="243204">
                <a:moveTo>
                  <a:pt x="25788" y="1015"/>
                </a:moveTo>
                <a:lnTo>
                  <a:pt x="6733" y="1015"/>
                </a:lnTo>
                <a:lnTo>
                  <a:pt x="4827" y="1904"/>
                </a:lnTo>
                <a:lnTo>
                  <a:pt x="27694" y="1904"/>
                </a:lnTo>
                <a:lnTo>
                  <a:pt x="25788" y="1015"/>
                </a:lnTo>
                <a:close/>
              </a:path>
              <a:path w="33019" h="243204">
                <a:moveTo>
                  <a:pt x="19055" y="0"/>
                </a:moveTo>
                <a:lnTo>
                  <a:pt x="13339" y="0"/>
                </a:lnTo>
                <a:lnTo>
                  <a:pt x="10544" y="1015"/>
                </a:lnTo>
                <a:lnTo>
                  <a:pt x="21977" y="1015"/>
                </a:lnTo>
                <a:lnTo>
                  <a:pt x="190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84757" y="264764"/>
            <a:ext cx="147746" cy="241823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3383955" y="335217"/>
            <a:ext cx="39370" cy="171450"/>
          </a:xfrm>
          <a:custGeom>
            <a:avLst/>
            <a:gdLst/>
            <a:ahLst/>
            <a:cxnLst/>
            <a:rect l="l" t="t" r="r" b="b"/>
            <a:pathLst>
              <a:path w="39370" h="171450">
                <a:moveTo>
                  <a:pt x="26678" y="0"/>
                </a:moveTo>
                <a:lnTo>
                  <a:pt x="12322" y="0"/>
                </a:lnTo>
                <a:lnTo>
                  <a:pt x="10417" y="888"/>
                </a:lnTo>
                <a:lnTo>
                  <a:pt x="7622" y="1904"/>
                </a:lnTo>
                <a:lnTo>
                  <a:pt x="5716" y="2792"/>
                </a:lnTo>
                <a:lnTo>
                  <a:pt x="2794" y="5712"/>
                </a:lnTo>
                <a:lnTo>
                  <a:pt x="1905" y="8505"/>
                </a:lnTo>
                <a:lnTo>
                  <a:pt x="889" y="11424"/>
                </a:lnTo>
                <a:lnTo>
                  <a:pt x="889" y="14217"/>
                </a:lnTo>
                <a:lnTo>
                  <a:pt x="0" y="17137"/>
                </a:lnTo>
                <a:lnTo>
                  <a:pt x="0" y="25642"/>
                </a:lnTo>
                <a:lnTo>
                  <a:pt x="889" y="28561"/>
                </a:lnTo>
                <a:lnTo>
                  <a:pt x="889" y="31354"/>
                </a:lnTo>
                <a:lnTo>
                  <a:pt x="1905" y="34274"/>
                </a:lnTo>
                <a:lnTo>
                  <a:pt x="10417" y="41890"/>
                </a:lnTo>
                <a:lnTo>
                  <a:pt x="12322" y="42779"/>
                </a:lnTo>
                <a:lnTo>
                  <a:pt x="26678" y="42779"/>
                </a:lnTo>
                <a:lnTo>
                  <a:pt x="29473" y="41890"/>
                </a:lnTo>
                <a:lnTo>
                  <a:pt x="31378" y="40875"/>
                </a:lnTo>
                <a:lnTo>
                  <a:pt x="33284" y="39986"/>
                </a:lnTo>
                <a:lnTo>
                  <a:pt x="37095" y="36178"/>
                </a:lnTo>
                <a:lnTo>
                  <a:pt x="38111" y="34274"/>
                </a:lnTo>
                <a:lnTo>
                  <a:pt x="38111" y="31354"/>
                </a:lnTo>
                <a:lnTo>
                  <a:pt x="39001" y="28561"/>
                </a:lnTo>
                <a:lnTo>
                  <a:pt x="39001" y="14217"/>
                </a:lnTo>
                <a:lnTo>
                  <a:pt x="38111" y="11424"/>
                </a:lnTo>
                <a:lnTo>
                  <a:pt x="38111" y="8505"/>
                </a:lnTo>
                <a:lnTo>
                  <a:pt x="37095" y="5712"/>
                </a:lnTo>
                <a:lnTo>
                  <a:pt x="35189" y="4696"/>
                </a:lnTo>
                <a:lnTo>
                  <a:pt x="33284" y="2792"/>
                </a:lnTo>
                <a:lnTo>
                  <a:pt x="31378" y="1904"/>
                </a:lnTo>
                <a:lnTo>
                  <a:pt x="29473" y="888"/>
                </a:lnTo>
                <a:lnTo>
                  <a:pt x="26678" y="0"/>
                </a:lnTo>
                <a:close/>
              </a:path>
              <a:path w="39370" h="171450">
                <a:moveTo>
                  <a:pt x="29473" y="170482"/>
                </a:moveTo>
                <a:lnTo>
                  <a:pt x="10417" y="170482"/>
                </a:lnTo>
                <a:lnTo>
                  <a:pt x="12322" y="171370"/>
                </a:lnTo>
                <a:lnTo>
                  <a:pt x="26678" y="171370"/>
                </a:lnTo>
                <a:lnTo>
                  <a:pt x="29473" y="170482"/>
                </a:lnTo>
                <a:close/>
              </a:path>
              <a:path w="39370" h="171450">
                <a:moveTo>
                  <a:pt x="31378" y="130495"/>
                </a:moveTo>
                <a:lnTo>
                  <a:pt x="7622" y="130495"/>
                </a:lnTo>
                <a:lnTo>
                  <a:pt x="5716" y="132399"/>
                </a:lnTo>
                <a:lnTo>
                  <a:pt x="3811" y="133288"/>
                </a:lnTo>
                <a:lnTo>
                  <a:pt x="2794" y="135192"/>
                </a:lnTo>
                <a:lnTo>
                  <a:pt x="1905" y="137096"/>
                </a:lnTo>
                <a:lnTo>
                  <a:pt x="889" y="140016"/>
                </a:lnTo>
                <a:lnTo>
                  <a:pt x="889" y="142809"/>
                </a:lnTo>
                <a:lnTo>
                  <a:pt x="0" y="146617"/>
                </a:lnTo>
                <a:lnTo>
                  <a:pt x="0" y="154233"/>
                </a:lnTo>
                <a:lnTo>
                  <a:pt x="889" y="158042"/>
                </a:lnTo>
                <a:lnTo>
                  <a:pt x="889" y="160961"/>
                </a:lnTo>
                <a:lnTo>
                  <a:pt x="1905" y="163754"/>
                </a:lnTo>
                <a:lnTo>
                  <a:pt x="2794" y="165658"/>
                </a:lnTo>
                <a:lnTo>
                  <a:pt x="3811" y="167562"/>
                </a:lnTo>
                <a:lnTo>
                  <a:pt x="5716" y="168578"/>
                </a:lnTo>
                <a:lnTo>
                  <a:pt x="7622" y="170482"/>
                </a:lnTo>
                <a:lnTo>
                  <a:pt x="31378" y="170482"/>
                </a:lnTo>
                <a:lnTo>
                  <a:pt x="33284" y="168578"/>
                </a:lnTo>
                <a:lnTo>
                  <a:pt x="35189" y="167562"/>
                </a:lnTo>
                <a:lnTo>
                  <a:pt x="37095" y="165658"/>
                </a:lnTo>
                <a:lnTo>
                  <a:pt x="38111" y="163754"/>
                </a:lnTo>
                <a:lnTo>
                  <a:pt x="38111" y="160961"/>
                </a:lnTo>
                <a:lnTo>
                  <a:pt x="39001" y="158042"/>
                </a:lnTo>
                <a:lnTo>
                  <a:pt x="39001" y="142809"/>
                </a:lnTo>
                <a:lnTo>
                  <a:pt x="38111" y="140016"/>
                </a:lnTo>
                <a:lnTo>
                  <a:pt x="38111" y="137096"/>
                </a:lnTo>
                <a:lnTo>
                  <a:pt x="37095" y="135192"/>
                </a:lnTo>
                <a:lnTo>
                  <a:pt x="35189" y="133288"/>
                </a:lnTo>
                <a:lnTo>
                  <a:pt x="33284" y="132399"/>
                </a:lnTo>
                <a:lnTo>
                  <a:pt x="31378" y="130495"/>
                </a:lnTo>
                <a:close/>
              </a:path>
              <a:path w="39370" h="171450">
                <a:moveTo>
                  <a:pt x="23756" y="128591"/>
                </a:moveTo>
                <a:lnTo>
                  <a:pt x="16133" y="128591"/>
                </a:lnTo>
                <a:lnTo>
                  <a:pt x="12322" y="129480"/>
                </a:lnTo>
                <a:lnTo>
                  <a:pt x="10417" y="130495"/>
                </a:lnTo>
                <a:lnTo>
                  <a:pt x="29473" y="130495"/>
                </a:lnTo>
                <a:lnTo>
                  <a:pt x="26678" y="129480"/>
                </a:lnTo>
                <a:lnTo>
                  <a:pt x="23756" y="1285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568797" y="263749"/>
            <a:ext cx="901597" cy="309483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581935" y="259052"/>
            <a:ext cx="1684922" cy="314179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474395" y="1209872"/>
            <a:ext cx="8202295" cy="4961255"/>
            <a:chOff x="474395" y="1209872"/>
            <a:chExt cx="8202295" cy="4961255"/>
          </a:xfrm>
        </p:grpSpPr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23101" y="2480353"/>
              <a:ext cx="3969860" cy="219540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4395" y="1209872"/>
              <a:ext cx="8202109" cy="460498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1597" y="4886953"/>
              <a:ext cx="98163" cy="16087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1215" y="4926940"/>
              <a:ext cx="192502" cy="12279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24220" y="4874513"/>
              <a:ext cx="101974" cy="17521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057630" y="4874513"/>
              <a:ext cx="20320" cy="173355"/>
            </a:xfrm>
            <a:custGeom>
              <a:avLst/>
              <a:gdLst/>
              <a:ahLst/>
              <a:cxnLst/>
              <a:rect l="l" t="t" r="r" b="b"/>
              <a:pathLst>
                <a:path w="20319" h="173354">
                  <a:moveTo>
                    <a:pt x="15240" y="1016"/>
                  </a:moveTo>
                  <a:lnTo>
                    <a:pt x="13335" y="0"/>
                  </a:lnTo>
                  <a:lnTo>
                    <a:pt x="5715" y="0"/>
                  </a:lnTo>
                  <a:lnTo>
                    <a:pt x="4762" y="1016"/>
                  </a:lnTo>
                  <a:lnTo>
                    <a:pt x="15240" y="1016"/>
                  </a:lnTo>
                  <a:close/>
                </a:path>
                <a:path w="20319" h="173354">
                  <a:moveTo>
                    <a:pt x="20002" y="2819"/>
                  </a:moveTo>
                  <a:lnTo>
                    <a:pt x="19316" y="2819"/>
                  </a:lnTo>
                  <a:lnTo>
                    <a:pt x="19316" y="1549"/>
                  </a:lnTo>
                  <a:lnTo>
                    <a:pt x="0" y="1549"/>
                  </a:lnTo>
                  <a:lnTo>
                    <a:pt x="0" y="2819"/>
                  </a:lnTo>
                  <a:lnTo>
                    <a:pt x="0" y="171665"/>
                  </a:lnTo>
                  <a:lnTo>
                    <a:pt x="889" y="171665"/>
                  </a:lnTo>
                  <a:lnTo>
                    <a:pt x="889" y="172935"/>
                  </a:lnTo>
                  <a:lnTo>
                    <a:pt x="3429" y="172935"/>
                  </a:lnTo>
                  <a:lnTo>
                    <a:pt x="3810" y="173316"/>
                  </a:lnTo>
                  <a:lnTo>
                    <a:pt x="16192" y="173316"/>
                  </a:lnTo>
                  <a:lnTo>
                    <a:pt x="16573" y="172935"/>
                  </a:lnTo>
                  <a:lnTo>
                    <a:pt x="19050" y="172935"/>
                  </a:lnTo>
                  <a:lnTo>
                    <a:pt x="19050" y="171665"/>
                  </a:lnTo>
                  <a:lnTo>
                    <a:pt x="20002" y="171665"/>
                  </a:lnTo>
                  <a:lnTo>
                    <a:pt x="20002" y="28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08221" y="4926940"/>
              <a:ext cx="102853" cy="12279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42516" y="4926940"/>
              <a:ext cx="164871" cy="12088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04599" y="4883145"/>
              <a:ext cx="767126" cy="16658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490995" y="5315406"/>
              <a:ext cx="1721128" cy="85511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734382" y="5315406"/>
              <a:ext cx="1721128" cy="855111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5032628" y="4291965"/>
            <a:ext cx="15424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0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ep</a:t>
            </a:r>
            <a:r>
              <a:rPr sz="20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ocessing  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like</a:t>
            </a:r>
            <a:r>
              <a:rPr sz="20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scaling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2019/1/6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4509" y="80920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0" y="0"/>
                </a:lnTo>
                <a:lnTo>
                  <a:pt x="7772256" y="0"/>
                </a:lnTo>
              </a:path>
            </a:pathLst>
          </a:custGeom>
          <a:ln w="381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56879" y="1300661"/>
            <a:ext cx="8197850" cy="4966970"/>
            <a:chOff x="456879" y="1300661"/>
            <a:chExt cx="8197850" cy="4966970"/>
          </a:xfrm>
        </p:grpSpPr>
        <p:sp>
          <p:nvSpPr>
            <p:cNvPr id="5" name="object 5"/>
            <p:cNvSpPr/>
            <p:nvPr/>
          </p:nvSpPr>
          <p:spPr>
            <a:xfrm>
              <a:off x="4290568" y="3259229"/>
              <a:ext cx="400685" cy="415290"/>
            </a:xfrm>
            <a:custGeom>
              <a:avLst/>
              <a:gdLst/>
              <a:ahLst/>
              <a:cxnLst/>
              <a:rect l="l" t="t" r="r" b="b"/>
              <a:pathLst>
                <a:path w="400685" h="415289">
                  <a:moveTo>
                    <a:pt x="300033" y="0"/>
                  </a:moveTo>
                  <a:lnTo>
                    <a:pt x="300033" y="103953"/>
                  </a:lnTo>
                  <a:lnTo>
                    <a:pt x="0" y="103953"/>
                  </a:lnTo>
                  <a:lnTo>
                    <a:pt x="0" y="310844"/>
                  </a:lnTo>
                  <a:lnTo>
                    <a:pt x="300033" y="310844"/>
                  </a:lnTo>
                  <a:lnTo>
                    <a:pt x="300033" y="414798"/>
                  </a:lnTo>
                  <a:lnTo>
                    <a:pt x="400087" y="206890"/>
                  </a:lnTo>
                  <a:lnTo>
                    <a:pt x="300033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90568" y="3259229"/>
              <a:ext cx="400685" cy="415290"/>
            </a:xfrm>
            <a:custGeom>
              <a:avLst/>
              <a:gdLst/>
              <a:ahLst/>
              <a:cxnLst/>
              <a:rect l="l" t="t" r="r" b="b"/>
              <a:pathLst>
                <a:path w="400685" h="415289">
                  <a:moveTo>
                    <a:pt x="300033" y="0"/>
                  </a:moveTo>
                  <a:lnTo>
                    <a:pt x="300033" y="103953"/>
                  </a:lnTo>
                  <a:lnTo>
                    <a:pt x="0" y="103953"/>
                  </a:lnTo>
                  <a:lnTo>
                    <a:pt x="0" y="310844"/>
                  </a:lnTo>
                  <a:lnTo>
                    <a:pt x="300033" y="310844"/>
                  </a:lnTo>
                  <a:lnTo>
                    <a:pt x="300033" y="414798"/>
                  </a:lnTo>
                  <a:lnTo>
                    <a:pt x="400087" y="206890"/>
                  </a:lnTo>
                  <a:lnTo>
                    <a:pt x="300033" y="0"/>
                  </a:lnTo>
                  <a:close/>
                </a:path>
              </a:pathLst>
            </a:custGeom>
            <a:ln w="123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6161" y="2510966"/>
              <a:ext cx="2001198" cy="19800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311336" y="2506137"/>
              <a:ext cx="2011045" cy="1990089"/>
            </a:xfrm>
            <a:custGeom>
              <a:avLst/>
              <a:gdLst/>
              <a:ahLst/>
              <a:cxnLst/>
              <a:rect l="l" t="t" r="r" b="b"/>
              <a:pathLst>
                <a:path w="2011045" h="1990089">
                  <a:moveTo>
                    <a:pt x="0" y="1989607"/>
                  </a:moveTo>
                  <a:lnTo>
                    <a:pt x="0" y="0"/>
                  </a:lnTo>
                  <a:lnTo>
                    <a:pt x="2010720" y="0"/>
                  </a:lnTo>
                  <a:lnTo>
                    <a:pt x="2010720" y="1989607"/>
                  </a:lnTo>
                  <a:lnTo>
                    <a:pt x="0" y="1989607"/>
                  </a:lnTo>
                  <a:close/>
                </a:path>
                <a:path w="2011045" h="199008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ln w="9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86846" y="2539560"/>
              <a:ext cx="1969709" cy="202010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83037" y="2535620"/>
              <a:ext cx="1977389" cy="2028825"/>
            </a:xfrm>
            <a:custGeom>
              <a:avLst/>
              <a:gdLst/>
              <a:ahLst/>
              <a:cxnLst/>
              <a:rect l="l" t="t" r="r" b="b"/>
              <a:pathLst>
                <a:path w="1977390" h="2028825">
                  <a:moveTo>
                    <a:pt x="0" y="2028748"/>
                  </a:moveTo>
                  <a:lnTo>
                    <a:pt x="0" y="0"/>
                  </a:lnTo>
                  <a:lnTo>
                    <a:pt x="1977327" y="0"/>
                  </a:lnTo>
                  <a:lnTo>
                    <a:pt x="1977327" y="2028748"/>
                  </a:lnTo>
                  <a:lnTo>
                    <a:pt x="0" y="2028748"/>
                  </a:lnTo>
                  <a:close/>
                </a:path>
                <a:path w="1977390" h="202882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ln w="9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6879" y="1300661"/>
              <a:ext cx="8197547" cy="461035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038" y="4981962"/>
              <a:ext cx="98098" cy="16114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3574" y="5021993"/>
              <a:ext cx="192399" cy="12301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6447" y="4969635"/>
              <a:ext cx="101871" cy="17537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039787" y="4969636"/>
              <a:ext cx="20320" cy="173990"/>
            </a:xfrm>
            <a:custGeom>
              <a:avLst/>
              <a:gdLst/>
              <a:ahLst/>
              <a:cxnLst/>
              <a:rect l="l" t="t" r="r" b="b"/>
              <a:pathLst>
                <a:path w="20319" h="173989">
                  <a:moveTo>
                    <a:pt x="20015" y="1917"/>
                  </a:moveTo>
                  <a:lnTo>
                    <a:pt x="19062" y="1917"/>
                  </a:lnTo>
                  <a:lnTo>
                    <a:pt x="18110" y="889"/>
                  </a:lnTo>
                  <a:lnTo>
                    <a:pt x="16205" y="889"/>
                  </a:lnTo>
                  <a:lnTo>
                    <a:pt x="15252" y="0"/>
                  </a:lnTo>
                  <a:lnTo>
                    <a:pt x="4762" y="0"/>
                  </a:lnTo>
                  <a:lnTo>
                    <a:pt x="3810" y="889"/>
                  </a:lnTo>
                  <a:lnTo>
                    <a:pt x="1905" y="889"/>
                  </a:lnTo>
                  <a:lnTo>
                    <a:pt x="952" y="1917"/>
                  </a:lnTo>
                  <a:lnTo>
                    <a:pt x="0" y="1917"/>
                  </a:lnTo>
                  <a:lnTo>
                    <a:pt x="0" y="171564"/>
                  </a:lnTo>
                  <a:lnTo>
                    <a:pt x="952" y="171564"/>
                  </a:lnTo>
                  <a:lnTo>
                    <a:pt x="1905" y="172516"/>
                  </a:lnTo>
                  <a:lnTo>
                    <a:pt x="3810" y="172516"/>
                  </a:lnTo>
                  <a:lnTo>
                    <a:pt x="4762" y="173469"/>
                  </a:lnTo>
                  <a:lnTo>
                    <a:pt x="15252" y="173469"/>
                  </a:lnTo>
                  <a:lnTo>
                    <a:pt x="16205" y="172516"/>
                  </a:lnTo>
                  <a:lnTo>
                    <a:pt x="18110" y="172516"/>
                  </a:lnTo>
                  <a:lnTo>
                    <a:pt x="19062" y="171564"/>
                  </a:lnTo>
                  <a:lnTo>
                    <a:pt x="20015" y="171564"/>
                  </a:lnTo>
                  <a:lnTo>
                    <a:pt x="20015" y="19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0354" y="5021993"/>
              <a:ext cx="102794" cy="12301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24574" y="5021993"/>
              <a:ext cx="164783" cy="12110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86504" y="4978150"/>
              <a:ext cx="766806" cy="16685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72336" y="5410994"/>
              <a:ext cx="1720210" cy="85610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14399" y="5410994"/>
              <a:ext cx="1720210" cy="856109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728331" y="353482"/>
            <a:ext cx="521970" cy="309245"/>
            <a:chOff x="728331" y="353482"/>
            <a:chExt cx="521970" cy="309245"/>
          </a:xfrm>
        </p:grpSpPr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8331" y="353482"/>
              <a:ext cx="157165" cy="24310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2223" y="414482"/>
              <a:ext cx="153293" cy="18401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91229" y="417278"/>
              <a:ext cx="159069" cy="245015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356015" y="351576"/>
            <a:ext cx="974366" cy="311733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2456083" y="348653"/>
            <a:ext cx="37465" cy="248285"/>
          </a:xfrm>
          <a:custGeom>
            <a:avLst/>
            <a:gdLst/>
            <a:ahLst/>
            <a:cxnLst/>
            <a:rect l="l" t="t" r="r" b="b"/>
            <a:pathLst>
              <a:path w="37464" h="248284">
                <a:moveTo>
                  <a:pt x="23870" y="246921"/>
                </a:moveTo>
                <a:lnTo>
                  <a:pt x="13332" y="246921"/>
                </a:lnTo>
                <a:lnTo>
                  <a:pt x="15236" y="247938"/>
                </a:lnTo>
                <a:lnTo>
                  <a:pt x="21966" y="247938"/>
                </a:lnTo>
                <a:lnTo>
                  <a:pt x="23870" y="246921"/>
                </a:lnTo>
                <a:close/>
              </a:path>
              <a:path w="37464" h="248284">
                <a:moveTo>
                  <a:pt x="30473" y="246032"/>
                </a:moveTo>
                <a:lnTo>
                  <a:pt x="6729" y="246032"/>
                </a:lnTo>
                <a:lnTo>
                  <a:pt x="7618" y="246921"/>
                </a:lnTo>
                <a:lnTo>
                  <a:pt x="29584" y="246921"/>
                </a:lnTo>
                <a:lnTo>
                  <a:pt x="30473" y="246032"/>
                </a:lnTo>
                <a:close/>
              </a:path>
              <a:path w="37464" h="248284">
                <a:moveTo>
                  <a:pt x="31488" y="70530"/>
                </a:moveTo>
                <a:lnTo>
                  <a:pt x="4824" y="70530"/>
                </a:lnTo>
                <a:lnTo>
                  <a:pt x="4824" y="71547"/>
                </a:lnTo>
                <a:lnTo>
                  <a:pt x="3809" y="72437"/>
                </a:lnTo>
                <a:lnTo>
                  <a:pt x="2920" y="73453"/>
                </a:lnTo>
                <a:lnTo>
                  <a:pt x="2920" y="243109"/>
                </a:lnTo>
                <a:lnTo>
                  <a:pt x="3809" y="244125"/>
                </a:lnTo>
                <a:lnTo>
                  <a:pt x="4824" y="245015"/>
                </a:lnTo>
                <a:lnTo>
                  <a:pt x="4824" y="246032"/>
                </a:lnTo>
                <a:lnTo>
                  <a:pt x="31488" y="246032"/>
                </a:lnTo>
                <a:lnTo>
                  <a:pt x="32377" y="245015"/>
                </a:lnTo>
                <a:lnTo>
                  <a:pt x="33393" y="244125"/>
                </a:lnTo>
                <a:lnTo>
                  <a:pt x="34282" y="243109"/>
                </a:lnTo>
                <a:lnTo>
                  <a:pt x="34282" y="73453"/>
                </a:lnTo>
                <a:lnTo>
                  <a:pt x="33393" y="72437"/>
                </a:lnTo>
                <a:lnTo>
                  <a:pt x="32377" y="71547"/>
                </a:lnTo>
                <a:lnTo>
                  <a:pt x="31488" y="70530"/>
                </a:lnTo>
                <a:close/>
              </a:path>
              <a:path w="37464" h="248284">
                <a:moveTo>
                  <a:pt x="29584" y="69641"/>
                </a:moveTo>
                <a:lnTo>
                  <a:pt x="7618" y="69641"/>
                </a:lnTo>
                <a:lnTo>
                  <a:pt x="6729" y="70530"/>
                </a:lnTo>
                <a:lnTo>
                  <a:pt x="30473" y="70530"/>
                </a:lnTo>
                <a:lnTo>
                  <a:pt x="29584" y="69641"/>
                </a:lnTo>
                <a:close/>
              </a:path>
              <a:path w="37464" h="248284">
                <a:moveTo>
                  <a:pt x="23870" y="68624"/>
                </a:moveTo>
                <a:lnTo>
                  <a:pt x="13332" y="68624"/>
                </a:lnTo>
                <a:lnTo>
                  <a:pt x="11427" y="69641"/>
                </a:lnTo>
                <a:lnTo>
                  <a:pt x="25775" y="69641"/>
                </a:lnTo>
                <a:lnTo>
                  <a:pt x="23870" y="68624"/>
                </a:lnTo>
                <a:close/>
              </a:path>
              <a:path w="37464" h="248284">
                <a:moveTo>
                  <a:pt x="25775" y="0"/>
                </a:moveTo>
                <a:lnTo>
                  <a:pt x="11427" y="0"/>
                </a:lnTo>
                <a:lnTo>
                  <a:pt x="6729" y="1016"/>
                </a:lnTo>
                <a:lnTo>
                  <a:pt x="3809" y="3812"/>
                </a:lnTo>
                <a:lnTo>
                  <a:pt x="1015" y="6735"/>
                </a:lnTo>
                <a:lnTo>
                  <a:pt x="0" y="11437"/>
                </a:lnTo>
                <a:lnTo>
                  <a:pt x="0" y="25797"/>
                </a:lnTo>
                <a:lnTo>
                  <a:pt x="1015" y="30499"/>
                </a:lnTo>
                <a:lnTo>
                  <a:pt x="3809" y="33422"/>
                </a:lnTo>
                <a:lnTo>
                  <a:pt x="6729" y="35328"/>
                </a:lnTo>
                <a:lnTo>
                  <a:pt x="11427" y="37235"/>
                </a:lnTo>
                <a:lnTo>
                  <a:pt x="25775" y="37235"/>
                </a:lnTo>
                <a:lnTo>
                  <a:pt x="30473" y="35328"/>
                </a:lnTo>
                <a:lnTo>
                  <a:pt x="33393" y="32406"/>
                </a:lnTo>
                <a:lnTo>
                  <a:pt x="36186" y="30499"/>
                </a:lnTo>
                <a:lnTo>
                  <a:pt x="37202" y="25797"/>
                </a:lnTo>
                <a:lnTo>
                  <a:pt x="37202" y="11437"/>
                </a:lnTo>
                <a:lnTo>
                  <a:pt x="36186" y="6735"/>
                </a:lnTo>
                <a:lnTo>
                  <a:pt x="33393" y="3812"/>
                </a:lnTo>
                <a:lnTo>
                  <a:pt x="30473" y="1016"/>
                </a:lnTo>
                <a:lnTo>
                  <a:pt x="257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object 2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545726" y="414482"/>
            <a:ext cx="143731" cy="18210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835220" y="354372"/>
            <a:ext cx="184743" cy="240313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3069483" y="353482"/>
            <a:ext cx="32384" cy="243204"/>
          </a:xfrm>
          <a:custGeom>
            <a:avLst/>
            <a:gdLst/>
            <a:ahLst/>
            <a:cxnLst/>
            <a:rect l="l" t="t" r="r" b="b"/>
            <a:pathLst>
              <a:path w="32385" h="243204">
                <a:moveTo>
                  <a:pt x="21966" y="242092"/>
                </a:moveTo>
                <a:lnTo>
                  <a:pt x="10538" y="242092"/>
                </a:lnTo>
                <a:lnTo>
                  <a:pt x="13332" y="243109"/>
                </a:lnTo>
                <a:lnTo>
                  <a:pt x="19045" y="243109"/>
                </a:lnTo>
                <a:lnTo>
                  <a:pt x="21966" y="242092"/>
                </a:lnTo>
                <a:close/>
              </a:path>
              <a:path w="32385" h="243204">
                <a:moveTo>
                  <a:pt x="27679" y="241203"/>
                </a:moveTo>
                <a:lnTo>
                  <a:pt x="4824" y="241203"/>
                </a:lnTo>
                <a:lnTo>
                  <a:pt x="6729" y="242092"/>
                </a:lnTo>
                <a:lnTo>
                  <a:pt x="25775" y="242092"/>
                </a:lnTo>
                <a:lnTo>
                  <a:pt x="27679" y="241203"/>
                </a:lnTo>
                <a:close/>
              </a:path>
              <a:path w="32385" h="243204">
                <a:moveTo>
                  <a:pt x="30473" y="1906"/>
                </a:moveTo>
                <a:lnTo>
                  <a:pt x="2920" y="1906"/>
                </a:lnTo>
                <a:lnTo>
                  <a:pt x="1904" y="2795"/>
                </a:lnTo>
                <a:lnTo>
                  <a:pt x="1015" y="3812"/>
                </a:lnTo>
                <a:lnTo>
                  <a:pt x="0" y="3812"/>
                </a:lnTo>
                <a:lnTo>
                  <a:pt x="0" y="238280"/>
                </a:lnTo>
                <a:lnTo>
                  <a:pt x="1015" y="239296"/>
                </a:lnTo>
                <a:lnTo>
                  <a:pt x="1015" y="240186"/>
                </a:lnTo>
                <a:lnTo>
                  <a:pt x="1904" y="241203"/>
                </a:lnTo>
                <a:lnTo>
                  <a:pt x="30473" y="241203"/>
                </a:lnTo>
                <a:lnTo>
                  <a:pt x="30473" y="240186"/>
                </a:lnTo>
                <a:lnTo>
                  <a:pt x="31488" y="239296"/>
                </a:lnTo>
                <a:lnTo>
                  <a:pt x="31488" y="238280"/>
                </a:lnTo>
                <a:lnTo>
                  <a:pt x="32377" y="237390"/>
                </a:lnTo>
                <a:lnTo>
                  <a:pt x="32377" y="4702"/>
                </a:lnTo>
                <a:lnTo>
                  <a:pt x="30473" y="2795"/>
                </a:lnTo>
                <a:lnTo>
                  <a:pt x="30473" y="1906"/>
                </a:lnTo>
                <a:close/>
              </a:path>
              <a:path w="32385" h="243204">
                <a:moveTo>
                  <a:pt x="27679" y="889"/>
                </a:moveTo>
                <a:lnTo>
                  <a:pt x="4824" y="889"/>
                </a:lnTo>
                <a:lnTo>
                  <a:pt x="3809" y="1906"/>
                </a:lnTo>
                <a:lnTo>
                  <a:pt x="28568" y="1906"/>
                </a:lnTo>
                <a:lnTo>
                  <a:pt x="27679" y="889"/>
                </a:lnTo>
                <a:close/>
              </a:path>
              <a:path w="32385" h="243204">
                <a:moveTo>
                  <a:pt x="21966" y="0"/>
                </a:moveTo>
                <a:lnTo>
                  <a:pt x="10538" y="0"/>
                </a:lnTo>
                <a:lnTo>
                  <a:pt x="8634" y="889"/>
                </a:lnTo>
                <a:lnTo>
                  <a:pt x="23870" y="889"/>
                </a:lnTo>
                <a:lnTo>
                  <a:pt x="219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object 3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165727" y="354372"/>
            <a:ext cx="147667" cy="242219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3364819" y="424903"/>
            <a:ext cx="39370" cy="172085"/>
          </a:xfrm>
          <a:custGeom>
            <a:avLst/>
            <a:gdLst/>
            <a:ahLst/>
            <a:cxnLst/>
            <a:rect l="l" t="t" r="r" b="b"/>
            <a:pathLst>
              <a:path w="39370" h="172084">
                <a:moveTo>
                  <a:pt x="26664" y="41937"/>
                </a:moveTo>
                <a:lnTo>
                  <a:pt x="12316" y="41937"/>
                </a:lnTo>
                <a:lnTo>
                  <a:pt x="16125" y="42953"/>
                </a:lnTo>
                <a:lnTo>
                  <a:pt x="23743" y="42953"/>
                </a:lnTo>
                <a:lnTo>
                  <a:pt x="26664" y="41937"/>
                </a:lnTo>
                <a:close/>
              </a:path>
              <a:path w="39370" h="172084">
                <a:moveTo>
                  <a:pt x="26664" y="0"/>
                </a:moveTo>
                <a:lnTo>
                  <a:pt x="12316" y="0"/>
                </a:lnTo>
                <a:lnTo>
                  <a:pt x="10411" y="1016"/>
                </a:lnTo>
                <a:lnTo>
                  <a:pt x="7618" y="1906"/>
                </a:lnTo>
                <a:lnTo>
                  <a:pt x="5713" y="2922"/>
                </a:lnTo>
                <a:lnTo>
                  <a:pt x="3809" y="4829"/>
                </a:lnTo>
                <a:lnTo>
                  <a:pt x="2793" y="5718"/>
                </a:lnTo>
                <a:lnTo>
                  <a:pt x="1904" y="8641"/>
                </a:lnTo>
                <a:lnTo>
                  <a:pt x="888" y="11437"/>
                </a:lnTo>
                <a:lnTo>
                  <a:pt x="888" y="14360"/>
                </a:lnTo>
                <a:lnTo>
                  <a:pt x="0" y="17156"/>
                </a:lnTo>
                <a:lnTo>
                  <a:pt x="0" y="25797"/>
                </a:lnTo>
                <a:lnTo>
                  <a:pt x="888" y="28593"/>
                </a:lnTo>
                <a:lnTo>
                  <a:pt x="888" y="31516"/>
                </a:lnTo>
                <a:lnTo>
                  <a:pt x="10411" y="41937"/>
                </a:lnTo>
                <a:lnTo>
                  <a:pt x="29457" y="41937"/>
                </a:lnTo>
                <a:lnTo>
                  <a:pt x="31361" y="41047"/>
                </a:lnTo>
                <a:lnTo>
                  <a:pt x="34282" y="40031"/>
                </a:lnTo>
                <a:lnTo>
                  <a:pt x="35171" y="38124"/>
                </a:lnTo>
                <a:lnTo>
                  <a:pt x="37075" y="36218"/>
                </a:lnTo>
                <a:lnTo>
                  <a:pt x="38091" y="34312"/>
                </a:lnTo>
                <a:lnTo>
                  <a:pt x="38091" y="31516"/>
                </a:lnTo>
                <a:lnTo>
                  <a:pt x="38980" y="28593"/>
                </a:lnTo>
                <a:lnTo>
                  <a:pt x="38980" y="14360"/>
                </a:lnTo>
                <a:lnTo>
                  <a:pt x="38091" y="11437"/>
                </a:lnTo>
                <a:lnTo>
                  <a:pt x="38091" y="8641"/>
                </a:lnTo>
                <a:lnTo>
                  <a:pt x="37075" y="5718"/>
                </a:lnTo>
                <a:lnTo>
                  <a:pt x="35171" y="4829"/>
                </a:lnTo>
                <a:lnTo>
                  <a:pt x="34282" y="2922"/>
                </a:lnTo>
                <a:lnTo>
                  <a:pt x="31361" y="1906"/>
                </a:lnTo>
                <a:lnTo>
                  <a:pt x="29457" y="1016"/>
                </a:lnTo>
                <a:lnTo>
                  <a:pt x="26664" y="0"/>
                </a:lnTo>
                <a:close/>
              </a:path>
              <a:path w="39370" h="172084">
                <a:moveTo>
                  <a:pt x="29457" y="129751"/>
                </a:moveTo>
                <a:lnTo>
                  <a:pt x="10411" y="129751"/>
                </a:lnTo>
                <a:lnTo>
                  <a:pt x="7618" y="130641"/>
                </a:lnTo>
                <a:lnTo>
                  <a:pt x="888" y="140172"/>
                </a:lnTo>
                <a:lnTo>
                  <a:pt x="888" y="143095"/>
                </a:lnTo>
                <a:lnTo>
                  <a:pt x="0" y="146907"/>
                </a:lnTo>
                <a:lnTo>
                  <a:pt x="0" y="154532"/>
                </a:lnTo>
                <a:lnTo>
                  <a:pt x="888" y="158345"/>
                </a:lnTo>
                <a:lnTo>
                  <a:pt x="888" y="161140"/>
                </a:lnTo>
                <a:lnTo>
                  <a:pt x="1904" y="163047"/>
                </a:lnTo>
                <a:lnTo>
                  <a:pt x="2793" y="165970"/>
                </a:lnTo>
                <a:lnTo>
                  <a:pt x="3809" y="166859"/>
                </a:lnTo>
                <a:lnTo>
                  <a:pt x="5713" y="168765"/>
                </a:lnTo>
                <a:lnTo>
                  <a:pt x="7618" y="169782"/>
                </a:lnTo>
                <a:lnTo>
                  <a:pt x="10411" y="170672"/>
                </a:lnTo>
                <a:lnTo>
                  <a:pt x="12316" y="171688"/>
                </a:lnTo>
                <a:lnTo>
                  <a:pt x="26664" y="171688"/>
                </a:lnTo>
                <a:lnTo>
                  <a:pt x="29457" y="170672"/>
                </a:lnTo>
                <a:lnTo>
                  <a:pt x="31361" y="169782"/>
                </a:lnTo>
                <a:lnTo>
                  <a:pt x="34282" y="168765"/>
                </a:lnTo>
                <a:lnTo>
                  <a:pt x="35171" y="166859"/>
                </a:lnTo>
                <a:lnTo>
                  <a:pt x="37075" y="165970"/>
                </a:lnTo>
                <a:lnTo>
                  <a:pt x="38091" y="163047"/>
                </a:lnTo>
                <a:lnTo>
                  <a:pt x="38091" y="161140"/>
                </a:lnTo>
                <a:lnTo>
                  <a:pt x="38980" y="158345"/>
                </a:lnTo>
                <a:lnTo>
                  <a:pt x="38980" y="143095"/>
                </a:lnTo>
                <a:lnTo>
                  <a:pt x="38091" y="140172"/>
                </a:lnTo>
                <a:lnTo>
                  <a:pt x="38091" y="137376"/>
                </a:lnTo>
                <a:lnTo>
                  <a:pt x="37075" y="135470"/>
                </a:lnTo>
                <a:lnTo>
                  <a:pt x="35171" y="133563"/>
                </a:lnTo>
                <a:lnTo>
                  <a:pt x="34282" y="131657"/>
                </a:lnTo>
                <a:lnTo>
                  <a:pt x="31361" y="130641"/>
                </a:lnTo>
                <a:lnTo>
                  <a:pt x="29457" y="129751"/>
                </a:lnTo>
                <a:close/>
              </a:path>
              <a:path w="39370" h="172084">
                <a:moveTo>
                  <a:pt x="23743" y="128734"/>
                </a:moveTo>
                <a:lnTo>
                  <a:pt x="16125" y="128734"/>
                </a:lnTo>
                <a:lnTo>
                  <a:pt x="12316" y="129751"/>
                </a:lnTo>
                <a:lnTo>
                  <a:pt x="26664" y="129751"/>
                </a:lnTo>
                <a:lnTo>
                  <a:pt x="23743" y="1287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3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550578" y="353482"/>
            <a:ext cx="900101" cy="309827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587808" y="336326"/>
            <a:ext cx="2093506" cy="262171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3496817" y="4726940"/>
            <a:ext cx="25361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154" marR="5080" indent="-21209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make 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more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suitable</a:t>
            </a:r>
            <a:r>
              <a:rPr sz="2000" b="1" spc="-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for  specific</a:t>
            </a:r>
            <a:r>
              <a:rPr sz="20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application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2019/1/6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8034" y="656624"/>
            <a:ext cx="7777480" cy="0"/>
          </a:xfrm>
          <a:custGeom>
            <a:avLst/>
            <a:gdLst/>
            <a:ahLst/>
            <a:cxnLst/>
            <a:rect l="l" t="t" r="r" b="b"/>
            <a:pathLst>
              <a:path w="7777480">
                <a:moveTo>
                  <a:pt x="0" y="0"/>
                </a:moveTo>
                <a:lnTo>
                  <a:pt x="0" y="0"/>
                </a:lnTo>
                <a:lnTo>
                  <a:pt x="7776985" y="0"/>
                </a:lnTo>
              </a:path>
            </a:pathLst>
          </a:custGeom>
          <a:ln w="38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30200" y="6219504"/>
            <a:ext cx="8470900" cy="41910"/>
            <a:chOff x="330200" y="6219504"/>
            <a:chExt cx="8470900" cy="41910"/>
          </a:xfrm>
        </p:grpSpPr>
        <p:sp>
          <p:nvSpPr>
            <p:cNvPr id="5" name="object 5"/>
            <p:cNvSpPr/>
            <p:nvPr/>
          </p:nvSpPr>
          <p:spPr>
            <a:xfrm>
              <a:off x="330200" y="6224271"/>
              <a:ext cx="8470900" cy="36830"/>
            </a:xfrm>
            <a:custGeom>
              <a:avLst/>
              <a:gdLst/>
              <a:ahLst/>
              <a:cxnLst/>
              <a:rect l="l" t="t" r="r" b="b"/>
              <a:pathLst>
                <a:path w="8470900" h="36829">
                  <a:moveTo>
                    <a:pt x="0" y="36828"/>
                  </a:moveTo>
                  <a:lnTo>
                    <a:pt x="8470803" y="36828"/>
                  </a:lnTo>
                  <a:lnTo>
                    <a:pt x="8470803" y="0"/>
                  </a:lnTo>
                  <a:lnTo>
                    <a:pt x="0" y="0"/>
                  </a:lnTo>
                  <a:lnTo>
                    <a:pt x="0" y="36828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0200" y="6224271"/>
              <a:ext cx="8470900" cy="0"/>
            </a:xfrm>
            <a:custGeom>
              <a:avLst/>
              <a:gdLst/>
              <a:ahLst/>
              <a:cxnLst/>
              <a:rect l="l" t="t" r="r" b="b"/>
              <a:pathLst>
                <a:path w="8470900">
                  <a:moveTo>
                    <a:pt x="8470803" y="0"/>
                  </a:moveTo>
                  <a:lnTo>
                    <a:pt x="0" y="0"/>
                  </a:lnTo>
                </a:path>
              </a:pathLst>
            </a:custGeom>
            <a:ln w="953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61934" y="201033"/>
            <a:ext cx="522605" cy="309880"/>
            <a:chOff x="761934" y="201033"/>
            <a:chExt cx="522605" cy="30988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34" y="201033"/>
              <a:ext cx="157252" cy="24298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5942" y="262922"/>
              <a:ext cx="154331" cy="18312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5049" y="264828"/>
              <a:ext cx="159170" cy="246032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90003" y="199127"/>
            <a:ext cx="974932" cy="311733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2490844" y="196204"/>
            <a:ext cx="37465" cy="248285"/>
          </a:xfrm>
          <a:custGeom>
            <a:avLst/>
            <a:gdLst/>
            <a:ahLst/>
            <a:cxnLst/>
            <a:rect l="l" t="t" r="r" b="b"/>
            <a:pathLst>
              <a:path w="37464" h="248284">
                <a:moveTo>
                  <a:pt x="26680" y="246921"/>
                </a:moveTo>
                <a:lnTo>
                  <a:pt x="11434" y="246921"/>
                </a:lnTo>
                <a:lnTo>
                  <a:pt x="13340" y="247811"/>
                </a:lnTo>
                <a:lnTo>
                  <a:pt x="23758" y="247811"/>
                </a:lnTo>
                <a:lnTo>
                  <a:pt x="26680" y="246921"/>
                </a:lnTo>
                <a:close/>
              </a:path>
              <a:path w="37464" h="248284">
                <a:moveTo>
                  <a:pt x="30492" y="245905"/>
                </a:moveTo>
                <a:lnTo>
                  <a:pt x="6606" y="245905"/>
                </a:lnTo>
                <a:lnTo>
                  <a:pt x="7623" y="246921"/>
                </a:lnTo>
                <a:lnTo>
                  <a:pt x="29476" y="246921"/>
                </a:lnTo>
                <a:lnTo>
                  <a:pt x="30492" y="245905"/>
                </a:lnTo>
                <a:close/>
              </a:path>
              <a:path w="37464" h="248284">
                <a:moveTo>
                  <a:pt x="32398" y="70530"/>
                </a:moveTo>
                <a:lnTo>
                  <a:pt x="5717" y="70530"/>
                </a:lnTo>
                <a:lnTo>
                  <a:pt x="3811" y="72437"/>
                </a:lnTo>
                <a:lnTo>
                  <a:pt x="3811" y="243998"/>
                </a:lnTo>
                <a:lnTo>
                  <a:pt x="4700" y="245015"/>
                </a:lnTo>
                <a:lnTo>
                  <a:pt x="5717" y="245905"/>
                </a:lnTo>
                <a:lnTo>
                  <a:pt x="32398" y="245905"/>
                </a:lnTo>
                <a:lnTo>
                  <a:pt x="32398" y="245015"/>
                </a:lnTo>
                <a:lnTo>
                  <a:pt x="33287" y="243998"/>
                </a:lnTo>
                <a:lnTo>
                  <a:pt x="34304" y="243109"/>
                </a:lnTo>
                <a:lnTo>
                  <a:pt x="34304" y="73453"/>
                </a:lnTo>
                <a:lnTo>
                  <a:pt x="33287" y="73453"/>
                </a:lnTo>
                <a:lnTo>
                  <a:pt x="33287" y="72437"/>
                </a:lnTo>
                <a:lnTo>
                  <a:pt x="32398" y="71547"/>
                </a:lnTo>
                <a:lnTo>
                  <a:pt x="32398" y="70530"/>
                </a:lnTo>
                <a:close/>
              </a:path>
              <a:path w="37464" h="248284">
                <a:moveTo>
                  <a:pt x="29476" y="69641"/>
                </a:moveTo>
                <a:lnTo>
                  <a:pt x="7623" y="69641"/>
                </a:lnTo>
                <a:lnTo>
                  <a:pt x="6606" y="70530"/>
                </a:lnTo>
                <a:lnTo>
                  <a:pt x="30492" y="70530"/>
                </a:lnTo>
                <a:lnTo>
                  <a:pt x="29476" y="69641"/>
                </a:lnTo>
                <a:close/>
              </a:path>
              <a:path w="37464" h="248284">
                <a:moveTo>
                  <a:pt x="23758" y="68624"/>
                </a:moveTo>
                <a:lnTo>
                  <a:pt x="13340" y="68624"/>
                </a:lnTo>
                <a:lnTo>
                  <a:pt x="11434" y="69641"/>
                </a:lnTo>
                <a:lnTo>
                  <a:pt x="26680" y="69641"/>
                </a:lnTo>
                <a:lnTo>
                  <a:pt x="23758" y="68624"/>
                </a:lnTo>
                <a:close/>
              </a:path>
              <a:path w="37464" h="248284">
                <a:moveTo>
                  <a:pt x="25664" y="0"/>
                </a:moveTo>
                <a:lnTo>
                  <a:pt x="11434" y="0"/>
                </a:lnTo>
                <a:lnTo>
                  <a:pt x="6606" y="1016"/>
                </a:lnTo>
                <a:lnTo>
                  <a:pt x="889" y="6735"/>
                </a:lnTo>
                <a:lnTo>
                  <a:pt x="0" y="11437"/>
                </a:lnTo>
                <a:lnTo>
                  <a:pt x="0" y="25797"/>
                </a:lnTo>
                <a:lnTo>
                  <a:pt x="889" y="30499"/>
                </a:lnTo>
                <a:lnTo>
                  <a:pt x="3811" y="33422"/>
                </a:lnTo>
                <a:lnTo>
                  <a:pt x="6606" y="35328"/>
                </a:lnTo>
                <a:lnTo>
                  <a:pt x="11434" y="37235"/>
                </a:lnTo>
                <a:lnTo>
                  <a:pt x="25664" y="37235"/>
                </a:lnTo>
                <a:lnTo>
                  <a:pt x="30492" y="35328"/>
                </a:lnTo>
                <a:lnTo>
                  <a:pt x="33287" y="33422"/>
                </a:lnTo>
                <a:lnTo>
                  <a:pt x="36209" y="30499"/>
                </a:lnTo>
                <a:lnTo>
                  <a:pt x="37099" y="25797"/>
                </a:lnTo>
                <a:lnTo>
                  <a:pt x="37099" y="11437"/>
                </a:lnTo>
                <a:lnTo>
                  <a:pt x="36209" y="6735"/>
                </a:lnTo>
                <a:lnTo>
                  <a:pt x="30492" y="1016"/>
                </a:lnTo>
                <a:lnTo>
                  <a:pt x="256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81305" y="262922"/>
            <a:ext cx="143949" cy="18109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70094" y="201922"/>
            <a:ext cx="184860" cy="241203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3104504" y="201033"/>
            <a:ext cx="33020" cy="243204"/>
          </a:xfrm>
          <a:custGeom>
            <a:avLst/>
            <a:gdLst/>
            <a:ahLst/>
            <a:cxnLst/>
            <a:rect l="l" t="t" r="r" b="b"/>
            <a:pathLst>
              <a:path w="33019" h="243204">
                <a:moveTo>
                  <a:pt x="23885" y="242092"/>
                </a:moveTo>
                <a:lnTo>
                  <a:pt x="8639" y="242092"/>
                </a:lnTo>
                <a:lnTo>
                  <a:pt x="10545" y="242982"/>
                </a:lnTo>
                <a:lnTo>
                  <a:pt x="21979" y="242982"/>
                </a:lnTo>
                <a:lnTo>
                  <a:pt x="23885" y="242092"/>
                </a:lnTo>
                <a:close/>
              </a:path>
              <a:path w="33019" h="243204">
                <a:moveTo>
                  <a:pt x="28586" y="241075"/>
                </a:moveTo>
                <a:lnTo>
                  <a:pt x="3811" y="241075"/>
                </a:lnTo>
                <a:lnTo>
                  <a:pt x="4827" y="242092"/>
                </a:lnTo>
                <a:lnTo>
                  <a:pt x="27697" y="242092"/>
                </a:lnTo>
                <a:lnTo>
                  <a:pt x="28586" y="241075"/>
                </a:lnTo>
                <a:close/>
              </a:path>
              <a:path w="33019" h="243204">
                <a:moveTo>
                  <a:pt x="30492" y="1906"/>
                </a:moveTo>
                <a:lnTo>
                  <a:pt x="2922" y="1906"/>
                </a:lnTo>
                <a:lnTo>
                  <a:pt x="1905" y="2795"/>
                </a:lnTo>
                <a:lnTo>
                  <a:pt x="1016" y="3812"/>
                </a:lnTo>
                <a:lnTo>
                  <a:pt x="1016" y="4702"/>
                </a:lnTo>
                <a:lnTo>
                  <a:pt x="0" y="5718"/>
                </a:lnTo>
                <a:lnTo>
                  <a:pt x="0" y="238280"/>
                </a:lnTo>
                <a:lnTo>
                  <a:pt x="1016" y="238280"/>
                </a:lnTo>
                <a:lnTo>
                  <a:pt x="1016" y="239169"/>
                </a:lnTo>
                <a:lnTo>
                  <a:pt x="1905" y="240186"/>
                </a:lnTo>
                <a:lnTo>
                  <a:pt x="1905" y="241075"/>
                </a:lnTo>
                <a:lnTo>
                  <a:pt x="30492" y="241075"/>
                </a:lnTo>
                <a:lnTo>
                  <a:pt x="31508" y="240186"/>
                </a:lnTo>
                <a:lnTo>
                  <a:pt x="31508" y="239169"/>
                </a:lnTo>
                <a:lnTo>
                  <a:pt x="32398" y="238280"/>
                </a:lnTo>
                <a:lnTo>
                  <a:pt x="32398" y="4702"/>
                </a:lnTo>
                <a:lnTo>
                  <a:pt x="31508" y="3812"/>
                </a:lnTo>
                <a:lnTo>
                  <a:pt x="31508" y="2795"/>
                </a:lnTo>
                <a:lnTo>
                  <a:pt x="30492" y="1906"/>
                </a:lnTo>
                <a:close/>
              </a:path>
              <a:path w="33019" h="243204">
                <a:moveTo>
                  <a:pt x="25791" y="889"/>
                </a:moveTo>
                <a:lnTo>
                  <a:pt x="6733" y="889"/>
                </a:lnTo>
                <a:lnTo>
                  <a:pt x="4827" y="1906"/>
                </a:lnTo>
                <a:lnTo>
                  <a:pt x="27697" y="1906"/>
                </a:lnTo>
                <a:lnTo>
                  <a:pt x="25791" y="889"/>
                </a:lnTo>
                <a:close/>
              </a:path>
              <a:path w="33019" h="243204">
                <a:moveTo>
                  <a:pt x="21979" y="0"/>
                </a:moveTo>
                <a:lnTo>
                  <a:pt x="10545" y="0"/>
                </a:lnTo>
                <a:lnTo>
                  <a:pt x="8639" y="889"/>
                </a:lnTo>
                <a:lnTo>
                  <a:pt x="23885" y="889"/>
                </a:lnTo>
                <a:lnTo>
                  <a:pt x="219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00810" y="201922"/>
            <a:ext cx="147761" cy="242092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3400916" y="272453"/>
            <a:ext cx="38735" cy="172085"/>
          </a:xfrm>
          <a:custGeom>
            <a:avLst/>
            <a:gdLst/>
            <a:ahLst/>
            <a:cxnLst/>
            <a:rect l="l" t="t" r="r" b="b"/>
            <a:pathLst>
              <a:path w="38735" h="172084">
                <a:moveTo>
                  <a:pt x="25791" y="0"/>
                </a:moveTo>
                <a:lnTo>
                  <a:pt x="11434" y="0"/>
                </a:lnTo>
                <a:lnTo>
                  <a:pt x="9528" y="1016"/>
                </a:lnTo>
                <a:lnTo>
                  <a:pt x="6733" y="1906"/>
                </a:lnTo>
                <a:lnTo>
                  <a:pt x="4827" y="2922"/>
                </a:lnTo>
                <a:lnTo>
                  <a:pt x="3811" y="4829"/>
                </a:lnTo>
                <a:lnTo>
                  <a:pt x="1905" y="5718"/>
                </a:lnTo>
                <a:lnTo>
                  <a:pt x="1016" y="8641"/>
                </a:lnTo>
                <a:lnTo>
                  <a:pt x="0" y="11437"/>
                </a:lnTo>
                <a:lnTo>
                  <a:pt x="0" y="31516"/>
                </a:lnTo>
                <a:lnTo>
                  <a:pt x="1016" y="34312"/>
                </a:lnTo>
                <a:lnTo>
                  <a:pt x="1905" y="36218"/>
                </a:lnTo>
                <a:lnTo>
                  <a:pt x="3811" y="38124"/>
                </a:lnTo>
                <a:lnTo>
                  <a:pt x="4827" y="40031"/>
                </a:lnTo>
                <a:lnTo>
                  <a:pt x="6733" y="41047"/>
                </a:lnTo>
                <a:lnTo>
                  <a:pt x="9528" y="41937"/>
                </a:lnTo>
                <a:lnTo>
                  <a:pt x="11434" y="42953"/>
                </a:lnTo>
                <a:lnTo>
                  <a:pt x="25791" y="42953"/>
                </a:lnTo>
                <a:lnTo>
                  <a:pt x="28586" y="41937"/>
                </a:lnTo>
                <a:lnTo>
                  <a:pt x="30492" y="41047"/>
                </a:lnTo>
                <a:lnTo>
                  <a:pt x="33414" y="40031"/>
                </a:lnTo>
                <a:lnTo>
                  <a:pt x="34304" y="38124"/>
                </a:lnTo>
                <a:lnTo>
                  <a:pt x="36209" y="36218"/>
                </a:lnTo>
                <a:lnTo>
                  <a:pt x="37226" y="34312"/>
                </a:lnTo>
                <a:lnTo>
                  <a:pt x="38115" y="31516"/>
                </a:lnTo>
                <a:lnTo>
                  <a:pt x="38115" y="11437"/>
                </a:lnTo>
                <a:lnTo>
                  <a:pt x="37226" y="8641"/>
                </a:lnTo>
                <a:lnTo>
                  <a:pt x="36209" y="5718"/>
                </a:lnTo>
                <a:lnTo>
                  <a:pt x="34304" y="4829"/>
                </a:lnTo>
                <a:lnTo>
                  <a:pt x="33414" y="2922"/>
                </a:lnTo>
                <a:lnTo>
                  <a:pt x="30492" y="1906"/>
                </a:lnTo>
                <a:lnTo>
                  <a:pt x="28586" y="1016"/>
                </a:lnTo>
                <a:lnTo>
                  <a:pt x="25791" y="0"/>
                </a:lnTo>
                <a:close/>
              </a:path>
              <a:path w="38735" h="172084">
                <a:moveTo>
                  <a:pt x="28586" y="170672"/>
                </a:moveTo>
                <a:lnTo>
                  <a:pt x="9528" y="170672"/>
                </a:lnTo>
                <a:lnTo>
                  <a:pt x="11434" y="171561"/>
                </a:lnTo>
                <a:lnTo>
                  <a:pt x="25791" y="171561"/>
                </a:lnTo>
                <a:lnTo>
                  <a:pt x="28586" y="170672"/>
                </a:lnTo>
                <a:close/>
              </a:path>
              <a:path w="38735" h="172084">
                <a:moveTo>
                  <a:pt x="30492" y="130641"/>
                </a:moveTo>
                <a:lnTo>
                  <a:pt x="6733" y="130641"/>
                </a:lnTo>
                <a:lnTo>
                  <a:pt x="4827" y="132547"/>
                </a:lnTo>
                <a:lnTo>
                  <a:pt x="3811" y="133436"/>
                </a:lnTo>
                <a:lnTo>
                  <a:pt x="1905" y="135343"/>
                </a:lnTo>
                <a:lnTo>
                  <a:pt x="1016" y="137249"/>
                </a:lnTo>
                <a:lnTo>
                  <a:pt x="0" y="140172"/>
                </a:lnTo>
                <a:lnTo>
                  <a:pt x="0" y="161140"/>
                </a:lnTo>
                <a:lnTo>
                  <a:pt x="1016" y="163936"/>
                </a:lnTo>
                <a:lnTo>
                  <a:pt x="1905" y="165842"/>
                </a:lnTo>
                <a:lnTo>
                  <a:pt x="6733" y="170672"/>
                </a:lnTo>
                <a:lnTo>
                  <a:pt x="30492" y="170672"/>
                </a:lnTo>
                <a:lnTo>
                  <a:pt x="33414" y="168765"/>
                </a:lnTo>
                <a:lnTo>
                  <a:pt x="34304" y="167749"/>
                </a:lnTo>
                <a:lnTo>
                  <a:pt x="36209" y="165842"/>
                </a:lnTo>
                <a:lnTo>
                  <a:pt x="37226" y="163936"/>
                </a:lnTo>
                <a:lnTo>
                  <a:pt x="38115" y="161140"/>
                </a:lnTo>
                <a:lnTo>
                  <a:pt x="38115" y="140172"/>
                </a:lnTo>
                <a:lnTo>
                  <a:pt x="37226" y="137249"/>
                </a:lnTo>
                <a:lnTo>
                  <a:pt x="36209" y="135343"/>
                </a:lnTo>
                <a:lnTo>
                  <a:pt x="33414" y="132547"/>
                </a:lnTo>
                <a:lnTo>
                  <a:pt x="30492" y="130641"/>
                </a:lnTo>
                <a:close/>
              </a:path>
              <a:path w="38735" h="172084">
                <a:moveTo>
                  <a:pt x="22869" y="128734"/>
                </a:moveTo>
                <a:lnTo>
                  <a:pt x="15246" y="128734"/>
                </a:lnTo>
                <a:lnTo>
                  <a:pt x="11434" y="129624"/>
                </a:lnTo>
                <a:lnTo>
                  <a:pt x="9528" y="130641"/>
                </a:lnTo>
                <a:lnTo>
                  <a:pt x="28586" y="130641"/>
                </a:lnTo>
                <a:lnTo>
                  <a:pt x="25791" y="129624"/>
                </a:lnTo>
                <a:lnTo>
                  <a:pt x="22869" y="1287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585904" y="201033"/>
            <a:ext cx="900543" cy="30982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623791" y="196204"/>
            <a:ext cx="1745057" cy="249844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497455" y="1141953"/>
            <a:ext cx="8195945" cy="4972685"/>
            <a:chOff x="497455" y="1141953"/>
            <a:chExt cx="8195945" cy="4972685"/>
          </a:xfrm>
        </p:grpSpPr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13397" y="3238734"/>
              <a:ext cx="2390868" cy="181398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271095" y="3203998"/>
              <a:ext cx="2438400" cy="1861185"/>
            </a:xfrm>
            <a:custGeom>
              <a:avLst/>
              <a:gdLst/>
              <a:ahLst/>
              <a:cxnLst/>
              <a:rect l="l" t="t" r="r" b="b"/>
              <a:pathLst>
                <a:path w="2438400" h="1861185">
                  <a:moveTo>
                    <a:pt x="0" y="1860999"/>
                  </a:moveTo>
                  <a:lnTo>
                    <a:pt x="0" y="0"/>
                  </a:lnTo>
                  <a:lnTo>
                    <a:pt x="2437998" y="0"/>
                  </a:lnTo>
                  <a:lnTo>
                    <a:pt x="2437998" y="1860999"/>
                  </a:lnTo>
                  <a:lnTo>
                    <a:pt x="0" y="1860999"/>
                  </a:lnTo>
                  <a:close/>
                </a:path>
                <a:path w="2438400" h="186118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ln w="95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17291" y="2117186"/>
              <a:ext cx="2463663" cy="184956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312590" y="2113374"/>
              <a:ext cx="2472690" cy="1858645"/>
            </a:xfrm>
            <a:custGeom>
              <a:avLst/>
              <a:gdLst/>
              <a:ahLst/>
              <a:cxnLst/>
              <a:rect l="l" t="t" r="r" b="b"/>
              <a:pathLst>
                <a:path w="2472690" h="1858645">
                  <a:moveTo>
                    <a:pt x="0" y="1858076"/>
                  </a:moveTo>
                  <a:lnTo>
                    <a:pt x="0" y="0"/>
                  </a:lnTo>
                  <a:lnTo>
                    <a:pt x="2472175" y="0"/>
                  </a:lnTo>
                  <a:lnTo>
                    <a:pt x="2472175" y="1858076"/>
                  </a:lnTo>
                  <a:lnTo>
                    <a:pt x="0" y="1858076"/>
                  </a:lnTo>
                  <a:close/>
                </a:path>
              </a:pathLst>
            </a:custGeom>
            <a:ln w="95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7455" y="1141953"/>
              <a:ext cx="8195397" cy="461660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7530" y="4817058"/>
              <a:ext cx="835823" cy="17547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20574" y="4825700"/>
              <a:ext cx="767240" cy="16683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506979" y="5258519"/>
              <a:ext cx="1721298" cy="85611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750462" y="5258519"/>
              <a:ext cx="1721298" cy="856118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2517394" y="4215765"/>
            <a:ext cx="15786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Improving</a:t>
            </a:r>
            <a:r>
              <a:rPr sz="2000" b="1" spc="-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the  appearance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2019/1/6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1" name="object 31"/>
          <p:cNvSpPr txBox="1"/>
          <p:nvPr/>
        </p:nvSpPr>
        <p:spPr>
          <a:xfrm>
            <a:off x="6350" y="887932"/>
            <a:ext cx="2225675" cy="548640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0">
              <a:lnSpc>
                <a:spcPts val="1410"/>
              </a:lnSpc>
            </a:pPr>
            <a:r>
              <a:rPr sz="1600" b="1" spc="-5" dirty="0">
                <a:solidFill>
                  <a:srgbClr val="C80F11"/>
                </a:solidFill>
                <a:latin typeface="Calibri"/>
                <a:cs typeface="Calibri"/>
              </a:rPr>
              <a:t>1. improving</a:t>
            </a:r>
            <a:r>
              <a:rPr sz="1600" b="1" spc="-10" dirty="0">
                <a:solidFill>
                  <a:srgbClr val="C80F11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C80F11"/>
                </a:solidFill>
                <a:latin typeface="Calibri"/>
                <a:cs typeface="Calibri"/>
              </a:rPr>
              <a:t>the</a:t>
            </a:r>
            <a:endParaRPr sz="1600">
              <a:latin typeface="Calibri"/>
              <a:cs typeface="Calibri"/>
            </a:endParaRPr>
          </a:p>
          <a:p>
            <a:pPr marL="6350">
              <a:lnSpc>
                <a:spcPts val="1760"/>
              </a:lnSpc>
            </a:pPr>
            <a:r>
              <a:rPr sz="1600" b="1" spc="-5" dirty="0">
                <a:solidFill>
                  <a:srgbClr val="C80F11"/>
                </a:solidFill>
                <a:latin typeface="Calibri"/>
                <a:cs typeface="Calibri"/>
              </a:rPr>
              <a:t>appearance of an</a:t>
            </a:r>
            <a:r>
              <a:rPr sz="1600" b="1" spc="-15" dirty="0">
                <a:solidFill>
                  <a:srgbClr val="C80F11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C80F11"/>
                </a:solidFill>
                <a:latin typeface="Calibri"/>
                <a:cs typeface="Calibri"/>
              </a:rPr>
              <a:t>image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3109" y="767142"/>
            <a:ext cx="4073525" cy="0"/>
          </a:xfrm>
          <a:custGeom>
            <a:avLst/>
            <a:gdLst/>
            <a:ahLst/>
            <a:cxnLst/>
            <a:rect l="l" t="t" r="r" b="b"/>
            <a:pathLst>
              <a:path w="4073525">
                <a:moveTo>
                  <a:pt x="0" y="0"/>
                </a:moveTo>
                <a:lnTo>
                  <a:pt x="4073088" y="0"/>
                </a:lnTo>
              </a:path>
            </a:pathLst>
          </a:custGeom>
          <a:ln w="38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55600" y="6319442"/>
            <a:ext cx="8432165" cy="41910"/>
            <a:chOff x="355600" y="6319442"/>
            <a:chExt cx="8432165" cy="41910"/>
          </a:xfrm>
        </p:grpSpPr>
        <p:sp>
          <p:nvSpPr>
            <p:cNvPr id="5" name="object 5"/>
            <p:cNvSpPr/>
            <p:nvPr/>
          </p:nvSpPr>
          <p:spPr>
            <a:xfrm>
              <a:off x="355600" y="6324199"/>
              <a:ext cx="8432165" cy="37465"/>
            </a:xfrm>
            <a:custGeom>
              <a:avLst/>
              <a:gdLst/>
              <a:ahLst/>
              <a:cxnLst/>
              <a:rect l="l" t="t" r="r" b="b"/>
              <a:pathLst>
                <a:path w="8432165" h="37464">
                  <a:moveTo>
                    <a:pt x="8431851" y="0"/>
                  </a:moveTo>
                  <a:lnTo>
                    <a:pt x="0" y="0"/>
                  </a:lnTo>
                  <a:lnTo>
                    <a:pt x="0" y="37109"/>
                  </a:lnTo>
                  <a:lnTo>
                    <a:pt x="8431851" y="37109"/>
                  </a:lnTo>
                  <a:lnTo>
                    <a:pt x="8431851" y="0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5600" y="6324199"/>
              <a:ext cx="8432165" cy="0"/>
            </a:xfrm>
            <a:custGeom>
              <a:avLst/>
              <a:gdLst/>
              <a:ahLst/>
              <a:cxnLst/>
              <a:rect l="l" t="t" r="r" b="b"/>
              <a:pathLst>
                <a:path w="8432165">
                  <a:moveTo>
                    <a:pt x="8431851" y="0"/>
                  </a:moveTo>
                  <a:lnTo>
                    <a:pt x="0" y="0"/>
                  </a:lnTo>
                </a:path>
              </a:pathLst>
            </a:custGeom>
            <a:ln w="9514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86863" y="312272"/>
            <a:ext cx="521970" cy="308610"/>
            <a:chOff x="686863" y="312272"/>
            <a:chExt cx="521970" cy="30861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863" y="312272"/>
              <a:ext cx="157053" cy="24265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0629" y="373158"/>
              <a:ext cx="153196" cy="18367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9523" y="376075"/>
              <a:ext cx="158969" cy="244559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14151" y="310369"/>
            <a:ext cx="972891" cy="311153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2412675" y="307578"/>
            <a:ext cx="38100" cy="247650"/>
          </a:xfrm>
          <a:custGeom>
            <a:avLst/>
            <a:gdLst/>
            <a:ahLst/>
            <a:cxnLst/>
            <a:rect l="l" t="t" r="r" b="b"/>
            <a:pathLst>
              <a:path w="38100" h="247650">
                <a:moveTo>
                  <a:pt x="24745" y="246461"/>
                </a:moveTo>
                <a:lnTo>
                  <a:pt x="14212" y="246461"/>
                </a:lnTo>
                <a:lnTo>
                  <a:pt x="16116" y="247349"/>
                </a:lnTo>
                <a:lnTo>
                  <a:pt x="22842" y="247349"/>
                </a:lnTo>
                <a:lnTo>
                  <a:pt x="24745" y="246461"/>
                </a:lnTo>
                <a:close/>
              </a:path>
              <a:path w="38100" h="247650">
                <a:moveTo>
                  <a:pt x="31344" y="245447"/>
                </a:moveTo>
                <a:lnTo>
                  <a:pt x="7614" y="245447"/>
                </a:lnTo>
                <a:lnTo>
                  <a:pt x="8502" y="246461"/>
                </a:lnTo>
                <a:lnTo>
                  <a:pt x="30456" y="246461"/>
                </a:lnTo>
                <a:lnTo>
                  <a:pt x="31344" y="245447"/>
                </a:lnTo>
                <a:close/>
              </a:path>
              <a:path w="38100" h="247650">
                <a:moveTo>
                  <a:pt x="32359" y="70399"/>
                </a:moveTo>
                <a:lnTo>
                  <a:pt x="5710" y="70399"/>
                </a:lnTo>
                <a:lnTo>
                  <a:pt x="4695" y="71287"/>
                </a:lnTo>
                <a:lnTo>
                  <a:pt x="4695" y="72302"/>
                </a:lnTo>
                <a:lnTo>
                  <a:pt x="3807" y="73190"/>
                </a:lnTo>
                <a:lnTo>
                  <a:pt x="3807" y="242656"/>
                </a:lnTo>
                <a:lnTo>
                  <a:pt x="4695" y="242656"/>
                </a:lnTo>
                <a:lnTo>
                  <a:pt x="4695" y="244559"/>
                </a:lnTo>
                <a:lnTo>
                  <a:pt x="5710" y="245447"/>
                </a:lnTo>
                <a:lnTo>
                  <a:pt x="32359" y="245447"/>
                </a:lnTo>
                <a:lnTo>
                  <a:pt x="34263" y="243544"/>
                </a:lnTo>
                <a:lnTo>
                  <a:pt x="34263" y="72302"/>
                </a:lnTo>
                <a:lnTo>
                  <a:pt x="32359" y="70399"/>
                </a:lnTo>
                <a:close/>
              </a:path>
              <a:path w="38100" h="247650">
                <a:moveTo>
                  <a:pt x="30456" y="69384"/>
                </a:moveTo>
                <a:lnTo>
                  <a:pt x="8502" y="69384"/>
                </a:lnTo>
                <a:lnTo>
                  <a:pt x="7614" y="70399"/>
                </a:lnTo>
                <a:lnTo>
                  <a:pt x="31344" y="70399"/>
                </a:lnTo>
                <a:lnTo>
                  <a:pt x="30456" y="69384"/>
                </a:lnTo>
                <a:close/>
              </a:path>
              <a:path w="38100" h="247650">
                <a:moveTo>
                  <a:pt x="24745" y="68496"/>
                </a:moveTo>
                <a:lnTo>
                  <a:pt x="14212" y="68496"/>
                </a:lnTo>
                <a:lnTo>
                  <a:pt x="11421" y="69384"/>
                </a:lnTo>
                <a:lnTo>
                  <a:pt x="26649" y="69384"/>
                </a:lnTo>
                <a:lnTo>
                  <a:pt x="24745" y="68496"/>
                </a:lnTo>
                <a:close/>
              </a:path>
              <a:path w="38100" h="247650">
                <a:moveTo>
                  <a:pt x="26649" y="0"/>
                </a:moveTo>
                <a:lnTo>
                  <a:pt x="12309" y="0"/>
                </a:lnTo>
                <a:lnTo>
                  <a:pt x="7614" y="887"/>
                </a:lnTo>
                <a:lnTo>
                  <a:pt x="1903" y="6595"/>
                </a:lnTo>
                <a:lnTo>
                  <a:pt x="0" y="11416"/>
                </a:lnTo>
                <a:lnTo>
                  <a:pt x="0" y="25622"/>
                </a:lnTo>
                <a:lnTo>
                  <a:pt x="1903" y="30443"/>
                </a:lnTo>
                <a:lnTo>
                  <a:pt x="4695" y="32345"/>
                </a:lnTo>
                <a:lnTo>
                  <a:pt x="6598" y="35136"/>
                </a:lnTo>
                <a:lnTo>
                  <a:pt x="12309" y="36151"/>
                </a:lnTo>
                <a:lnTo>
                  <a:pt x="26649" y="36151"/>
                </a:lnTo>
                <a:lnTo>
                  <a:pt x="31344" y="35136"/>
                </a:lnTo>
                <a:lnTo>
                  <a:pt x="34263" y="32345"/>
                </a:lnTo>
                <a:lnTo>
                  <a:pt x="37055" y="30443"/>
                </a:lnTo>
                <a:lnTo>
                  <a:pt x="38070" y="25622"/>
                </a:lnTo>
                <a:lnTo>
                  <a:pt x="38070" y="11416"/>
                </a:lnTo>
                <a:lnTo>
                  <a:pt x="37055" y="6595"/>
                </a:lnTo>
                <a:lnTo>
                  <a:pt x="31344" y="887"/>
                </a:lnTo>
                <a:lnTo>
                  <a:pt x="266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03029" y="373158"/>
            <a:ext cx="143779" cy="18177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92491" y="313287"/>
            <a:ext cx="184641" cy="239738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3026625" y="312272"/>
            <a:ext cx="32384" cy="243204"/>
          </a:xfrm>
          <a:custGeom>
            <a:avLst/>
            <a:gdLst/>
            <a:ahLst/>
            <a:cxnLst/>
            <a:rect l="l" t="t" r="r" b="b"/>
            <a:pathLst>
              <a:path w="32385" h="243204">
                <a:moveTo>
                  <a:pt x="21827" y="241768"/>
                </a:moveTo>
                <a:lnTo>
                  <a:pt x="10405" y="241768"/>
                </a:lnTo>
                <a:lnTo>
                  <a:pt x="13324" y="242656"/>
                </a:lnTo>
                <a:lnTo>
                  <a:pt x="19035" y="242656"/>
                </a:lnTo>
                <a:lnTo>
                  <a:pt x="21827" y="241768"/>
                </a:lnTo>
                <a:close/>
              </a:path>
              <a:path w="32385" h="243204">
                <a:moveTo>
                  <a:pt x="27537" y="240753"/>
                </a:moveTo>
                <a:lnTo>
                  <a:pt x="4695" y="240753"/>
                </a:lnTo>
                <a:lnTo>
                  <a:pt x="6598" y="241768"/>
                </a:lnTo>
                <a:lnTo>
                  <a:pt x="25634" y="241768"/>
                </a:lnTo>
                <a:lnTo>
                  <a:pt x="27537" y="240753"/>
                </a:lnTo>
                <a:close/>
              </a:path>
              <a:path w="32385" h="243204">
                <a:moveTo>
                  <a:pt x="30456" y="1902"/>
                </a:moveTo>
                <a:lnTo>
                  <a:pt x="2791" y="1902"/>
                </a:lnTo>
                <a:lnTo>
                  <a:pt x="1903" y="2917"/>
                </a:lnTo>
                <a:lnTo>
                  <a:pt x="888" y="3805"/>
                </a:lnTo>
                <a:lnTo>
                  <a:pt x="0" y="4820"/>
                </a:lnTo>
                <a:lnTo>
                  <a:pt x="0" y="237963"/>
                </a:lnTo>
                <a:lnTo>
                  <a:pt x="1903" y="239865"/>
                </a:lnTo>
                <a:lnTo>
                  <a:pt x="3807" y="240753"/>
                </a:lnTo>
                <a:lnTo>
                  <a:pt x="28552" y="240753"/>
                </a:lnTo>
                <a:lnTo>
                  <a:pt x="30456" y="239865"/>
                </a:lnTo>
                <a:lnTo>
                  <a:pt x="31344" y="238851"/>
                </a:lnTo>
                <a:lnTo>
                  <a:pt x="31344" y="237963"/>
                </a:lnTo>
                <a:lnTo>
                  <a:pt x="32359" y="236948"/>
                </a:lnTo>
                <a:lnTo>
                  <a:pt x="32359" y="4820"/>
                </a:lnTo>
                <a:lnTo>
                  <a:pt x="30456" y="2917"/>
                </a:lnTo>
                <a:lnTo>
                  <a:pt x="30456" y="1902"/>
                </a:lnTo>
                <a:close/>
              </a:path>
              <a:path w="32385" h="243204">
                <a:moveTo>
                  <a:pt x="27537" y="1014"/>
                </a:moveTo>
                <a:lnTo>
                  <a:pt x="4695" y="1014"/>
                </a:lnTo>
                <a:lnTo>
                  <a:pt x="3807" y="1902"/>
                </a:lnTo>
                <a:lnTo>
                  <a:pt x="28552" y="1902"/>
                </a:lnTo>
                <a:lnTo>
                  <a:pt x="27537" y="1014"/>
                </a:lnTo>
                <a:close/>
              </a:path>
              <a:path w="32385" h="243204">
                <a:moveTo>
                  <a:pt x="21827" y="0"/>
                </a:moveTo>
                <a:lnTo>
                  <a:pt x="10405" y="0"/>
                </a:lnTo>
                <a:lnTo>
                  <a:pt x="8502" y="1014"/>
                </a:lnTo>
                <a:lnTo>
                  <a:pt x="23730" y="1014"/>
                </a:lnTo>
                <a:lnTo>
                  <a:pt x="218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22689" y="313287"/>
            <a:ext cx="147586" cy="241641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3322686" y="383686"/>
            <a:ext cx="39370" cy="171450"/>
          </a:xfrm>
          <a:custGeom>
            <a:avLst/>
            <a:gdLst/>
            <a:ahLst/>
            <a:cxnLst/>
            <a:rect l="l" t="t" r="r" b="b"/>
            <a:pathLst>
              <a:path w="39370" h="171450">
                <a:moveTo>
                  <a:pt x="26649" y="41859"/>
                </a:moveTo>
                <a:lnTo>
                  <a:pt x="12309" y="41859"/>
                </a:lnTo>
                <a:lnTo>
                  <a:pt x="15228" y="42873"/>
                </a:lnTo>
                <a:lnTo>
                  <a:pt x="22842" y="42873"/>
                </a:lnTo>
                <a:lnTo>
                  <a:pt x="26649" y="41859"/>
                </a:lnTo>
                <a:close/>
              </a:path>
              <a:path w="39370" h="171450">
                <a:moveTo>
                  <a:pt x="26649" y="0"/>
                </a:moveTo>
                <a:lnTo>
                  <a:pt x="12309" y="0"/>
                </a:lnTo>
                <a:lnTo>
                  <a:pt x="9517" y="887"/>
                </a:lnTo>
                <a:lnTo>
                  <a:pt x="7614" y="1902"/>
                </a:lnTo>
                <a:lnTo>
                  <a:pt x="4695" y="2790"/>
                </a:lnTo>
                <a:lnTo>
                  <a:pt x="3807" y="4693"/>
                </a:lnTo>
                <a:lnTo>
                  <a:pt x="1903" y="5708"/>
                </a:lnTo>
                <a:lnTo>
                  <a:pt x="888" y="8498"/>
                </a:lnTo>
                <a:lnTo>
                  <a:pt x="888" y="11416"/>
                </a:lnTo>
                <a:lnTo>
                  <a:pt x="0" y="13318"/>
                </a:lnTo>
                <a:lnTo>
                  <a:pt x="0" y="28540"/>
                </a:lnTo>
                <a:lnTo>
                  <a:pt x="888" y="31330"/>
                </a:lnTo>
                <a:lnTo>
                  <a:pt x="888" y="34248"/>
                </a:lnTo>
                <a:lnTo>
                  <a:pt x="1903" y="36151"/>
                </a:lnTo>
                <a:lnTo>
                  <a:pt x="3807" y="38053"/>
                </a:lnTo>
                <a:lnTo>
                  <a:pt x="4695" y="39956"/>
                </a:lnTo>
                <a:lnTo>
                  <a:pt x="7614" y="40844"/>
                </a:lnTo>
                <a:lnTo>
                  <a:pt x="9517" y="41859"/>
                </a:lnTo>
                <a:lnTo>
                  <a:pt x="28552" y="41859"/>
                </a:lnTo>
                <a:lnTo>
                  <a:pt x="38070" y="31330"/>
                </a:lnTo>
                <a:lnTo>
                  <a:pt x="38070" y="28540"/>
                </a:lnTo>
                <a:lnTo>
                  <a:pt x="38958" y="25622"/>
                </a:lnTo>
                <a:lnTo>
                  <a:pt x="38958" y="17124"/>
                </a:lnTo>
                <a:lnTo>
                  <a:pt x="38070" y="13318"/>
                </a:lnTo>
                <a:lnTo>
                  <a:pt x="38070" y="11416"/>
                </a:lnTo>
                <a:lnTo>
                  <a:pt x="37055" y="8498"/>
                </a:lnTo>
                <a:lnTo>
                  <a:pt x="36166" y="5708"/>
                </a:lnTo>
                <a:lnTo>
                  <a:pt x="33248" y="2790"/>
                </a:lnTo>
                <a:lnTo>
                  <a:pt x="31344" y="1902"/>
                </a:lnTo>
                <a:lnTo>
                  <a:pt x="28552" y="887"/>
                </a:lnTo>
                <a:lnTo>
                  <a:pt x="26649" y="0"/>
                </a:lnTo>
                <a:close/>
              </a:path>
              <a:path w="39370" h="171450">
                <a:moveTo>
                  <a:pt x="28552" y="129382"/>
                </a:moveTo>
                <a:lnTo>
                  <a:pt x="9517" y="129382"/>
                </a:lnTo>
                <a:lnTo>
                  <a:pt x="7614" y="130397"/>
                </a:lnTo>
                <a:lnTo>
                  <a:pt x="4695" y="131285"/>
                </a:lnTo>
                <a:lnTo>
                  <a:pt x="3807" y="133188"/>
                </a:lnTo>
                <a:lnTo>
                  <a:pt x="1903" y="135090"/>
                </a:lnTo>
                <a:lnTo>
                  <a:pt x="888" y="136993"/>
                </a:lnTo>
                <a:lnTo>
                  <a:pt x="888" y="139911"/>
                </a:lnTo>
                <a:lnTo>
                  <a:pt x="0" y="142701"/>
                </a:lnTo>
                <a:lnTo>
                  <a:pt x="0" y="157923"/>
                </a:lnTo>
                <a:lnTo>
                  <a:pt x="888" y="159825"/>
                </a:lnTo>
                <a:lnTo>
                  <a:pt x="888" y="162743"/>
                </a:lnTo>
                <a:lnTo>
                  <a:pt x="1903" y="165534"/>
                </a:lnTo>
                <a:lnTo>
                  <a:pt x="3807" y="166548"/>
                </a:lnTo>
                <a:lnTo>
                  <a:pt x="4695" y="168451"/>
                </a:lnTo>
                <a:lnTo>
                  <a:pt x="7614" y="169339"/>
                </a:lnTo>
                <a:lnTo>
                  <a:pt x="9517" y="170354"/>
                </a:lnTo>
                <a:lnTo>
                  <a:pt x="12309" y="171242"/>
                </a:lnTo>
                <a:lnTo>
                  <a:pt x="26649" y="171242"/>
                </a:lnTo>
                <a:lnTo>
                  <a:pt x="28552" y="170354"/>
                </a:lnTo>
                <a:lnTo>
                  <a:pt x="31344" y="169339"/>
                </a:lnTo>
                <a:lnTo>
                  <a:pt x="33248" y="168451"/>
                </a:lnTo>
                <a:lnTo>
                  <a:pt x="36166" y="165534"/>
                </a:lnTo>
                <a:lnTo>
                  <a:pt x="37055" y="162743"/>
                </a:lnTo>
                <a:lnTo>
                  <a:pt x="38070" y="159825"/>
                </a:lnTo>
                <a:lnTo>
                  <a:pt x="38070" y="157923"/>
                </a:lnTo>
                <a:lnTo>
                  <a:pt x="38958" y="154117"/>
                </a:lnTo>
                <a:lnTo>
                  <a:pt x="38958" y="145619"/>
                </a:lnTo>
                <a:lnTo>
                  <a:pt x="38070" y="142701"/>
                </a:lnTo>
                <a:lnTo>
                  <a:pt x="38070" y="139911"/>
                </a:lnTo>
                <a:lnTo>
                  <a:pt x="37055" y="136993"/>
                </a:lnTo>
                <a:lnTo>
                  <a:pt x="36166" y="135090"/>
                </a:lnTo>
                <a:lnTo>
                  <a:pt x="35151" y="133188"/>
                </a:lnTo>
                <a:lnTo>
                  <a:pt x="33248" y="131285"/>
                </a:lnTo>
                <a:lnTo>
                  <a:pt x="31344" y="130397"/>
                </a:lnTo>
                <a:lnTo>
                  <a:pt x="28552" y="129382"/>
                </a:lnTo>
                <a:close/>
              </a:path>
              <a:path w="39370" h="171450">
                <a:moveTo>
                  <a:pt x="22842" y="128495"/>
                </a:moveTo>
                <a:lnTo>
                  <a:pt x="15228" y="128495"/>
                </a:lnTo>
                <a:lnTo>
                  <a:pt x="12309" y="129382"/>
                </a:lnTo>
                <a:lnTo>
                  <a:pt x="26649" y="129382"/>
                </a:lnTo>
                <a:lnTo>
                  <a:pt x="22842" y="128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507328" y="295148"/>
            <a:ext cx="2184611" cy="32637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839399" y="307578"/>
            <a:ext cx="1602132" cy="313943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421758" y="1251440"/>
            <a:ext cx="8186420" cy="4963795"/>
            <a:chOff x="421758" y="1251440"/>
            <a:chExt cx="8186420" cy="4963795"/>
          </a:xfrm>
        </p:grpSpPr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28988" y="2195661"/>
              <a:ext cx="3380308" cy="310303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1758" y="1251440"/>
              <a:ext cx="8186220" cy="460792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2666" y="4919699"/>
              <a:ext cx="834809" cy="17415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44568" y="4928325"/>
              <a:ext cx="766206" cy="16553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28791" y="5360274"/>
              <a:ext cx="1719136" cy="85449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670508" y="5360274"/>
              <a:ext cx="1719136" cy="854498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5718428" y="3148711"/>
            <a:ext cx="196596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Extraction of  Image</a:t>
            </a:r>
            <a:r>
              <a:rPr sz="2000" b="1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component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2019/1/6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8" name="object 28"/>
          <p:cNvSpPr txBox="1"/>
          <p:nvPr/>
        </p:nvSpPr>
        <p:spPr>
          <a:xfrm>
            <a:off x="4629848" y="693292"/>
            <a:ext cx="4507865" cy="4686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0">
              <a:lnSpc>
                <a:spcPts val="1410"/>
              </a:lnSpc>
            </a:pPr>
            <a:r>
              <a:rPr sz="1600" b="1" spc="-5" dirty="0">
                <a:solidFill>
                  <a:srgbClr val="C80F11"/>
                </a:solidFill>
                <a:latin typeface="Calibri"/>
                <a:cs typeface="Calibri"/>
              </a:rPr>
              <a:t>1. extracting image components that are useful</a:t>
            </a:r>
            <a:r>
              <a:rPr sz="1600" b="1" spc="30" dirty="0">
                <a:solidFill>
                  <a:srgbClr val="C80F11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C80F11"/>
                </a:solidFill>
                <a:latin typeface="Calibri"/>
                <a:cs typeface="Calibri"/>
              </a:rPr>
              <a:t>in</a:t>
            </a:r>
            <a:endParaRPr sz="1600">
              <a:latin typeface="Calibri"/>
              <a:cs typeface="Calibri"/>
            </a:endParaRPr>
          </a:p>
          <a:p>
            <a:pPr marL="6350">
              <a:lnSpc>
                <a:spcPts val="1760"/>
              </a:lnSpc>
            </a:pPr>
            <a:r>
              <a:rPr sz="1600" b="1" spc="-5" dirty="0">
                <a:solidFill>
                  <a:srgbClr val="C80F11"/>
                </a:solidFill>
                <a:latin typeface="Calibri"/>
                <a:cs typeface="Calibri"/>
              </a:rPr>
              <a:t>the representation and description of</a:t>
            </a:r>
            <a:r>
              <a:rPr sz="1600" b="1" spc="5" dirty="0">
                <a:solidFill>
                  <a:srgbClr val="C80F11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C80F11"/>
                </a:solidFill>
                <a:latin typeface="Calibri"/>
                <a:cs typeface="Calibri"/>
              </a:rPr>
              <a:t>shape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00" y="317549"/>
            <a:ext cx="8522335" cy="6209030"/>
            <a:chOff x="304800" y="317549"/>
            <a:chExt cx="8522335" cy="6209030"/>
          </a:xfrm>
        </p:grpSpPr>
        <p:sp>
          <p:nvSpPr>
            <p:cNvPr id="3" name="object 3"/>
            <p:cNvSpPr/>
            <p:nvPr/>
          </p:nvSpPr>
          <p:spPr>
            <a:xfrm>
              <a:off x="304800" y="317549"/>
              <a:ext cx="8522335" cy="6209030"/>
            </a:xfrm>
            <a:custGeom>
              <a:avLst/>
              <a:gdLst/>
              <a:ahLst/>
              <a:cxnLst/>
              <a:rect l="l" t="t" r="r" b="b"/>
              <a:pathLst>
                <a:path w="8522335" h="6209030">
                  <a:moveTo>
                    <a:pt x="8521712" y="0"/>
                  </a:moveTo>
                  <a:lnTo>
                    <a:pt x="0" y="0"/>
                  </a:lnTo>
                  <a:lnTo>
                    <a:pt x="0" y="6208858"/>
                  </a:lnTo>
                  <a:lnTo>
                    <a:pt x="8521712" y="6208858"/>
                  </a:lnTo>
                  <a:lnTo>
                    <a:pt x="8521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6294" y="923743"/>
              <a:ext cx="7773670" cy="0"/>
            </a:xfrm>
            <a:custGeom>
              <a:avLst/>
              <a:gdLst/>
              <a:ahLst/>
              <a:cxnLst/>
              <a:rect l="l" t="t" r="r" b="b"/>
              <a:pathLst>
                <a:path w="7773670">
                  <a:moveTo>
                    <a:pt x="0" y="0"/>
                  </a:moveTo>
                  <a:lnTo>
                    <a:pt x="0" y="0"/>
                  </a:lnTo>
                  <a:lnTo>
                    <a:pt x="7773157" y="0"/>
                  </a:lnTo>
                </a:path>
              </a:pathLst>
            </a:custGeom>
            <a:ln w="380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4800" y="6480734"/>
              <a:ext cx="8522335" cy="45720"/>
            </a:xfrm>
            <a:custGeom>
              <a:avLst/>
              <a:gdLst/>
              <a:ahLst/>
              <a:cxnLst/>
              <a:rect l="l" t="t" r="r" b="b"/>
              <a:pathLst>
                <a:path w="8522335" h="45720">
                  <a:moveTo>
                    <a:pt x="8521712" y="45673"/>
                  </a:moveTo>
                  <a:lnTo>
                    <a:pt x="8521712" y="0"/>
                  </a:lnTo>
                  <a:lnTo>
                    <a:pt x="0" y="0"/>
                  </a:lnTo>
                  <a:lnTo>
                    <a:pt x="0" y="45673"/>
                  </a:lnTo>
                  <a:lnTo>
                    <a:pt x="8521712" y="45673"/>
                  </a:lnTo>
                  <a:close/>
                </a:path>
              </a:pathLst>
            </a:custGeom>
            <a:solidFill>
              <a:srgbClr val="99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4800" y="6480734"/>
              <a:ext cx="8522335" cy="0"/>
            </a:xfrm>
            <a:custGeom>
              <a:avLst/>
              <a:gdLst/>
              <a:ahLst/>
              <a:cxnLst/>
              <a:rect l="l" t="t" r="r" b="b"/>
              <a:pathLst>
                <a:path w="8522335">
                  <a:moveTo>
                    <a:pt x="8521712" y="0"/>
                  </a:moveTo>
                  <a:lnTo>
                    <a:pt x="0" y="0"/>
                  </a:lnTo>
                </a:path>
              </a:pathLst>
            </a:custGeom>
            <a:ln w="9514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0129" y="467858"/>
              <a:ext cx="156230" cy="24265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040" y="529759"/>
              <a:ext cx="153314" cy="18265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3072" y="531662"/>
              <a:ext cx="159088" cy="24544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7897" y="465956"/>
              <a:ext cx="973605" cy="31115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447229" y="463165"/>
              <a:ext cx="38100" cy="247650"/>
            </a:xfrm>
            <a:custGeom>
              <a:avLst/>
              <a:gdLst/>
              <a:ahLst/>
              <a:cxnLst/>
              <a:rect l="l" t="t" r="r" b="b"/>
              <a:pathLst>
                <a:path w="38100" h="247650">
                  <a:moveTo>
                    <a:pt x="28574" y="246461"/>
                  </a:moveTo>
                  <a:lnTo>
                    <a:pt x="9524" y="246461"/>
                  </a:lnTo>
                  <a:lnTo>
                    <a:pt x="11429" y="247349"/>
                  </a:lnTo>
                  <a:lnTo>
                    <a:pt x="26669" y="247349"/>
                  </a:lnTo>
                  <a:lnTo>
                    <a:pt x="28574" y="246461"/>
                  </a:lnTo>
                  <a:close/>
                </a:path>
                <a:path w="38100" h="247650">
                  <a:moveTo>
                    <a:pt x="31368" y="245447"/>
                  </a:moveTo>
                  <a:lnTo>
                    <a:pt x="6603" y="245447"/>
                  </a:lnTo>
                  <a:lnTo>
                    <a:pt x="7619" y="246461"/>
                  </a:lnTo>
                  <a:lnTo>
                    <a:pt x="30479" y="246461"/>
                  </a:lnTo>
                  <a:lnTo>
                    <a:pt x="31368" y="245447"/>
                  </a:lnTo>
                  <a:close/>
                </a:path>
                <a:path w="38100" h="247650">
                  <a:moveTo>
                    <a:pt x="33273" y="243544"/>
                  </a:moveTo>
                  <a:lnTo>
                    <a:pt x="4698" y="243544"/>
                  </a:lnTo>
                  <a:lnTo>
                    <a:pt x="4698" y="244559"/>
                  </a:lnTo>
                  <a:lnTo>
                    <a:pt x="5714" y="245447"/>
                  </a:lnTo>
                  <a:lnTo>
                    <a:pt x="32384" y="245447"/>
                  </a:lnTo>
                  <a:lnTo>
                    <a:pt x="33273" y="244559"/>
                  </a:lnTo>
                  <a:lnTo>
                    <a:pt x="33273" y="243544"/>
                  </a:lnTo>
                  <a:close/>
                </a:path>
                <a:path w="38100" h="247650">
                  <a:moveTo>
                    <a:pt x="33273" y="71287"/>
                  </a:moveTo>
                  <a:lnTo>
                    <a:pt x="4698" y="71287"/>
                  </a:lnTo>
                  <a:lnTo>
                    <a:pt x="4698" y="72302"/>
                  </a:lnTo>
                  <a:lnTo>
                    <a:pt x="3809" y="73190"/>
                  </a:lnTo>
                  <a:lnTo>
                    <a:pt x="3809" y="243544"/>
                  </a:lnTo>
                  <a:lnTo>
                    <a:pt x="34289" y="243544"/>
                  </a:lnTo>
                  <a:lnTo>
                    <a:pt x="34289" y="73190"/>
                  </a:lnTo>
                  <a:lnTo>
                    <a:pt x="33273" y="72302"/>
                  </a:lnTo>
                  <a:lnTo>
                    <a:pt x="33273" y="71287"/>
                  </a:lnTo>
                  <a:close/>
                </a:path>
                <a:path w="38100" h="247650">
                  <a:moveTo>
                    <a:pt x="31368" y="70399"/>
                  </a:moveTo>
                  <a:lnTo>
                    <a:pt x="6603" y="70399"/>
                  </a:lnTo>
                  <a:lnTo>
                    <a:pt x="5714" y="71287"/>
                  </a:lnTo>
                  <a:lnTo>
                    <a:pt x="32384" y="71287"/>
                  </a:lnTo>
                  <a:lnTo>
                    <a:pt x="31368" y="70399"/>
                  </a:lnTo>
                  <a:close/>
                </a:path>
                <a:path w="38100" h="247650">
                  <a:moveTo>
                    <a:pt x="28574" y="69384"/>
                  </a:moveTo>
                  <a:lnTo>
                    <a:pt x="9524" y="69384"/>
                  </a:lnTo>
                  <a:lnTo>
                    <a:pt x="7619" y="70399"/>
                  </a:lnTo>
                  <a:lnTo>
                    <a:pt x="30479" y="70399"/>
                  </a:lnTo>
                  <a:lnTo>
                    <a:pt x="28574" y="69384"/>
                  </a:lnTo>
                  <a:close/>
                </a:path>
                <a:path w="38100" h="247650">
                  <a:moveTo>
                    <a:pt x="21843" y="68496"/>
                  </a:moveTo>
                  <a:lnTo>
                    <a:pt x="16128" y="68496"/>
                  </a:lnTo>
                  <a:lnTo>
                    <a:pt x="13334" y="69384"/>
                  </a:lnTo>
                  <a:lnTo>
                    <a:pt x="24764" y="69384"/>
                  </a:lnTo>
                  <a:lnTo>
                    <a:pt x="21843" y="68496"/>
                  </a:lnTo>
                  <a:close/>
                </a:path>
                <a:path w="38100" h="247650">
                  <a:moveTo>
                    <a:pt x="26669" y="0"/>
                  </a:moveTo>
                  <a:lnTo>
                    <a:pt x="12318" y="0"/>
                  </a:lnTo>
                  <a:lnTo>
                    <a:pt x="6603" y="1902"/>
                  </a:lnTo>
                  <a:lnTo>
                    <a:pt x="3809" y="3805"/>
                  </a:lnTo>
                  <a:lnTo>
                    <a:pt x="1904" y="6595"/>
                  </a:lnTo>
                  <a:lnTo>
                    <a:pt x="0" y="11416"/>
                  </a:lnTo>
                  <a:lnTo>
                    <a:pt x="0" y="25622"/>
                  </a:lnTo>
                  <a:lnTo>
                    <a:pt x="1904" y="30443"/>
                  </a:lnTo>
                  <a:lnTo>
                    <a:pt x="3809" y="33233"/>
                  </a:lnTo>
                  <a:lnTo>
                    <a:pt x="6603" y="35136"/>
                  </a:lnTo>
                  <a:lnTo>
                    <a:pt x="11429" y="37039"/>
                  </a:lnTo>
                  <a:lnTo>
                    <a:pt x="25653" y="37039"/>
                  </a:lnTo>
                  <a:lnTo>
                    <a:pt x="31368" y="35136"/>
                  </a:lnTo>
                  <a:lnTo>
                    <a:pt x="34289" y="33233"/>
                  </a:lnTo>
                  <a:lnTo>
                    <a:pt x="36193" y="30443"/>
                  </a:lnTo>
                  <a:lnTo>
                    <a:pt x="38098" y="25622"/>
                  </a:lnTo>
                  <a:lnTo>
                    <a:pt x="38098" y="11416"/>
                  </a:lnTo>
                  <a:lnTo>
                    <a:pt x="36193" y="6595"/>
                  </a:lnTo>
                  <a:lnTo>
                    <a:pt x="34289" y="3805"/>
                  </a:lnTo>
                  <a:lnTo>
                    <a:pt x="31368" y="1902"/>
                  </a:lnTo>
                  <a:lnTo>
                    <a:pt x="266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37650" y="529759"/>
              <a:ext cx="143886" cy="18075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27329" y="469761"/>
              <a:ext cx="184779" cy="23986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061637" y="467858"/>
              <a:ext cx="31750" cy="243204"/>
            </a:xfrm>
            <a:custGeom>
              <a:avLst/>
              <a:gdLst/>
              <a:ahLst/>
              <a:cxnLst/>
              <a:rect l="l" t="t" r="r" b="b"/>
              <a:pathLst>
                <a:path w="31750" h="243204">
                  <a:moveTo>
                    <a:pt x="23748" y="241768"/>
                  </a:moveTo>
                  <a:lnTo>
                    <a:pt x="8508" y="241768"/>
                  </a:lnTo>
                  <a:lnTo>
                    <a:pt x="10413" y="242656"/>
                  </a:lnTo>
                  <a:lnTo>
                    <a:pt x="21843" y="242656"/>
                  </a:lnTo>
                  <a:lnTo>
                    <a:pt x="23748" y="241768"/>
                  </a:lnTo>
                  <a:close/>
                </a:path>
                <a:path w="31750" h="243204">
                  <a:moveTo>
                    <a:pt x="28574" y="240753"/>
                  </a:moveTo>
                  <a:lnTo>
                    <a:pt x="2793" y="240753"/>
                  </a:lnTo>
                  <a:lnTo>
                    <a:pt x="4698" y="241768"/>
                  </a:lnTo>
                  <a:lnTo>
                    <a:pt x="27558" y="241768"/>
                  </a:lnTo>
                  <a:lnTo>
                    <a:pt x="28574" y="240753"/>
                  </a:lnTo>
                  <a:close/>
                </a:path>
                <a:path w="31750" h="243204">
                  <a:moveTo>
                    <a:pt x="30479" y="2917"/>
                  </a:moveTo>
                  <a:lnTo>
                    <a:pt x="888" y="2917"/>
                  </a:lnTo>
                  <a:lnTo>
                    <a:pt x="888" y="3805"/>
                  </a:lnTo>
                  <a:lnTo>
                    <a:pt x="0" y="4820"/>
                  </a:lnTo>
                  <a:lnTo>
                    <a:pt x="0" y="238851"/>
                  </a:lnTo>
                  <a:lnTo>
                    <a:pt x="888" y="238851"/>
                  </a:lnTo>
                  <a:lnTo>
                    <a:pt x="888" y="239865"/>
                  </a:lnTo>
                  <a:lnTo>
                    <a:pt x="1904" y="240753"/>
                  </a:lnTo>
                  <a:lnTo>
                    <a:pt x="29463" y="240753"/>
                  </a:lnTo>
                  <a:lnTo>
                    <a:pt x="30479" y="239865"/>
                  </a:lnTo>
                  <a:lnTo>
                    <a:pt x="31368" y="238851"/>
                  </a:lnTo>
                  <a:lnTo>
                    <a:pt x="31368" y="3805"/>
                  </a:lnTo>
                  <a:lnTo>
                    <a:pt x="30479" y="2917"/>
                  </a:lnTo>
                  <a:close/>
                </a:path>
                <a:path w="31750" h="243204">
                  <a:moveTo>
                    <a:pt x="28574" y="1902"/>
                  </a:moveTo>
                  <a:lnTo>
                    <a:pt x="3809" y="1902"/>
                  </a:lnTo>
                  <a:lnTo>
                    <a:pt x="1904" y="2917"/>
                  </a:lnTo>
                  <a:lnTo>
                    <a:pt x="29463" y="2917"/>
                  </a:lnTo>
                  <a:lnTo>
                    <a:pt x="28574" y="1902"/>
                  </a:lnTo>
                  <a:close/>
                </a:path>
                <a:path w="31750" h="243204">
                  <a:moveTo>
                    <a:pt x="25653" y="1014"/>
                  </a:moveTo>
                  <a:lnTo>
                    <a:pt x="6603" y="1014"/>
                  </a:lnTo>
                  <a:lnTo>
                    <a:pt x="4698" y="1902"/>
                  </a:lnTo>
                  <a:lnTo>
                    <a:pt x="27558" y="1902"/>
                  </a:lnTo>
                  <a:lnTo>
                    <a:pt x="25653" y="1014"/>
                  </a:lnTo>
                  <a:close/>
                </a:path>
                <a:path w="31750" h="243204">
                  <a:moveTo>
                    <a:pt x="19049" y="0"/>
                  </a:moveTo>
                  <a:lnTo>
                    <a:pt x="13334" y="0"/>
                  </a:lnTo>
                  <a:lnTo>
                    <a:pt x="10413" y="1014"/>
                  </a:lnTo>
                  <a:lnTo>
                    <a:pt x="21843" y="1014"/>
                  </a:lnTo>
                  <a:lnTo>
                    <a:pt x="190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57901" y="469761"/>
              <a:ext cx="147569" cy="24075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356904" y="539273"/>
              <a:ext cx="39370" cy="171450"/>
            </a:xfrm>
            <a:custGeom>
              <a:avLst/>
              <a:gdLst/>
              <a:ahLst/>
              <a:cxnLst/>
              <a:rect l="l" t="t" r="r" b="b"/>
              <a:pathLst>
                <a:path w="39370" h="171450">
                  <a:moveTo>
                    <a:pt x="26669" y="0"/>
                  </a:moveTo>
                  <a:lnTo>
                    <a:pt x="12445" y="0"/>
                  </a:lnTo>
                  <a:lnTo>
                    <a:pt x="10540" y="887"/>
                  </a:lnTo>
                  <a:lnTo>
                    <a:pt x="7619" y="1902"/>
                  </a:lnTo>
                  <a:lnTo>
                    <a:pt x="5714" y="2790"/>
                  </a:lnTo>
                  <a:lnTo>
                    <a:pt x="3809" y="4693"/>
                  </a:lnTo>
                  <a:lnTo>
                    <a:pt x="2920" y="6595"/>
                  </a:lnTo>
                  <a:lnTo>
                    <a:pt x="1904" y="8498"/>
                  </a:lnTo>
                  <a:lnTo>
                    <a:pt x="1015" y="11416"/>
                  </a:lnTo>
                  <a:lnTo>
                    <a:pt x="1015" y="14206"/>
                  </a:lnTo>
                  <a:lnTo>
                    <a:pt x="0" y="17124"/>
                  </a:lnTo>
                  <a:lnTo>
                    <a:pt x="0" y="25622"/>
                  </a:lnTo>
                  <a:lnTo>
                    <a:pt x="1015" y="29428"/>
                  </a:lnTo>
                  <a:lnTo>
                    <a:pt x="1015" y="31330"/>
                  </a:lnTo>
                  <a:lnTo>
                    <a:pt x="10540" y="41859"/>
                  </a:lnTo>
                  <a:lnTo>
                    <a:pt x="12445" y="42747"/>
                  </a:lnTo>
                  <a:lnTo>
                    <a:pt x="26669" y="42747"/>
                  </a:lnTo>
                  <a:lnTo>
                    <a:pt x="29590" y="41859"/>
                  </a:lnTo>
                  <a:lnTo>
                    <a:pt x="31495" y="40844"/>
                  </a:lnTo>
                  <a:lnTo>
                    <a:pt x="33400" y="39956"/>
                  </a:lnTo>
                  <a:lnTo>
                    <a:pt x="35304" y="38053"/>
                  </a:lnTo>
                  <a:lnTo>
                    <a:pt x="37209" y="37039"/>
                  </a:lnTo>
                  <a:lnTo>
                    <a:pt x="38098" y="34248"/>
                  </a:lnTo>
                  <a:lnTo>
                    <a:pt x="38098" y="31330"/>
                  </a:lnTo>
                  <a:lnTo>
                    <a:pt x="39114" y="29428"/>
                  </a:lnTo>
                  <a:lnTo>
                    <a:pt x="39114" y="14206"/>
                  </a:lnTo>
                  <a:lnTo>
                    <a:pt x="38098" y="11416"/>
                  </a:lnTo>
                  <a:lnTo>
                    <a:pt x="38098" y="8498"/>
                  </a:lnTo>
                  <a:lnTo>
                    <a:pt x="37209" y="6595"/>
                  </a:lnTo>
                  <a:lnTo>
                    <a:pt x="33400" y="2790"/>
                  </a:lnTo>
                  <a:lnTo>
                    <a:pt x="31495" y="1902"/>
                  </a:lnTo>
                  <a:lnTo>
                    <a:pt x="29590" y="887"/>
                  </a:lnTo>
                  <a:lnTo>
                    <a:pt x="26669" y="0"/>
                  </a:lnTo>
                  <a:close/>
                </a:path>
                <a:path w="39370" h="171450">
                  <a:moveTo>
                    <a:pt x="29590" y="170354"/>
                  </a:moveTo>
                  <a:lnTo>
                    <a:pt x="10540" y="170354"/>
                  </a:lnTo>
                  <a:lnTo>
                    <a:pt x="12445" y="171242"/>
                  </a:lnTo>
                  <a:lnTo>
                    <a:pt x="26669" y="171242"/>
                  </a:lnTo>
                  <a:lnTo>
                    <a:pt x="29590" y="170354"/>
                  </a:lnTo>
                  <a:close/>
                </a:path>
                <a:path w="39370" h="171450">
                  <a:moveTo>
                    <a:pt x="31495" y="130397"/>
                  </a:moveTo>
                  <a:lnTo>
                    <a:pt x="7619" y="130397"/>
                  </a:lnTo>
                  <a:lnTo>
                    <a:pt x="5714" y="132300"/>
                  </a:lnTo>
                  <a:lnTo>
                    <a:pt x="3809" y="133188"/>
                  </a:lnTo>
                  <a:lnTo>
                    <a:pt x="2920" y="135090"/>
                  </a:lnTo>
                  <a:lnTo>
                    <a:pt x="1904" y="136993"/>
                  </a:lnTo>
                  <a:lnTo>
                    <a:pt x="1015" y="139911"/>
                  </a:lnTo>
                  <a:lnTo>
                    <a:pt x="1015" y="142701"/>
                  </a:lnTo>
                  <a:lnTo>
                    <a:pt x="0" y="146507"/>
                  </a:lnTo>
                  <a:lnTo>
                    <a:pt x="0" y="154117"/>
                  </a:lnTo>
                  <a:lnTo>
                    <a:pt x="1015" y="157923"/>
                  </a:lnTo>
                  <a:lnTo>
                    <a:pt x="1015" y="160840"/>
                  </a:lnTo>
                  <a:lnTo>
                    <a:pt x="1904" y="163631"/>
                  </a:lnTo>
                  <a:lnTo>
                    <a:pt x="2920" y="165534"/>
                  </a:lnTo>
                  <a:lnTo>
                    <a:pt x="3809" y="167436"/>
                  </a:lnTo>
                  <a:lnTo>
                    <a:pt x="5714" y="168451"/>
                  </a:lnTo>
                  <a:lnTo>
                    <a:pt x="7619" y="170354"/>
                  </a:lnTo>
                  <a:lnTo>
                    <a:pt x="31495" y="170354"/>
                  </a:lnTo>
                  <a:lnTo>
                    <a:pt x="33400" y="168451"/>
                  </a:lnTo>
                  <a:lnTo>
                    <a:pt x="35304" y="167436"/>
                  </a:lnTo>
                  <a:lnTo>
                    <a:pt x="37209" y="165534"/>
                  </a:lnTo>
                  <a:lnTo>
                    <a:pt x="38098" y="163631"/>
                  </a:lnTo>
                  <a:lnTo>
                    <a:pt x="38098" y="160840"/>
                  </a:lnTo>
                  <a:lnTo>
                    <a:pt x="39114" y="157923"/>
                  </a:lnTo>
                  <a:lnTo>
                    <a:pt x="39114" y="142701"/>
                  </a:lnTo>
                  <a:lnTo>
                    <a:pt x="38098" y="139911"/>
                  </a:lnTo>
                  <a:lnTo>
                    <a:pt x="38098" y="136993"/>
                  </a:lnTo>
                  <a:lnTo>
                    <a:pt x="37209" y="135090"/>
                  </a:lnTo>
                  <a:lnTo>
                    <a:pt x="35304" y="133188"/>
                  </a:lnTo>
                  <a:lnTo>
                    <a:pt x="33400" y="132300"/>
                  </a:lnTo>
                  <a:lnTo>
                    <a:pt x="31495" y="130397"/>
                  </a:lnTo>
                  <a:close/>
                </a:path>
                <a:path w="39370" h="171450">
                  <a:moveTo>
                    <a:pt x="23875" y="128495"/>
                  </a:moveTo>
                  <a:lnTo>
                    <a:pt x="16255" y="128495"/>
                  </a:lnTo>
                  <a:lnTo>
                    <a:pt x="12445" y="129382"/>
                  </a:lnTo>
                  <a:lnTo>
                    <a:pt x="10540" y="130397"/>
                  </a:lnTo>
                  <a:lnTo>
                    <a:pt x="29590" y="130397"/>
                  </a:lnTo>
                  <a:lnTo>
                    <a:pt x="26669" y="129382"/>
                  </a:lnTo>
                  <a:lnTo>
                    <a:pt x="23875" y="1284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23650" y="463165"/>
              <a:ext cx="2120458" cy="31394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91135" y="2309104"/>
              <a:ext cx="3350291" cy="306117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54941" y="3931528"/>
              <a:ext cx="1736548" cy="144921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4844" y="1413271"/>
              <a:ext cx="8197555" cy="460168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5813" y="5075286"/>
              <a:ext cx="835420" cy="17504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78399" y="5083912"/>
              <a:ext cx="766905" cy="16642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63357" y="5516811"/>
              <a:ext cx="1720420" cy="85449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06749" y="5516811"/>
              <a:ext cx="1720420" cy="85449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5158105" y="2895600"/>
            <a:ext cx="16236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partitioning</a:t>
            </a:r>
            <a:r>
              <a:rPr sz="2000" b="1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or  edge</a:t>
            </a:r>
            <a:r>
              <a:rPr sz="20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detection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2019/1/6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8299" y="342814"/>
            <a:ext cx="8407400" cy="6172835"/>
            <a:chOff x="368299" y="342814"/>
            <a:chExt cx="8407400" cy="6172835"/>
          </a:xfrm>
        </p:grpSpPr>
        <p:sp>
          <p:nvSpPr>
            <p:cNvPr id="3" name="object 3"/>
            <p:cNvSpPr/>
            <p:nvPr/>
          </p:nvSpPr>
          <p:spPr>
            <a:xfrm>
              <a:off x="368299" y="342814"/>
              <a:ext cx="8407400" cy="6172835"/>
            </a:xfrm>
            <a:custGeom>
              <a:avLst/>
              <a:gdLst/>
              <a:ahLst/>
              <a:cxnLst/>
              <a:rect l="l" t="t" r="r" b="b"/>
              <a:pathLst>
                <a:path w="8407400" h="6172834">
                  <a:moveTo>
                    <a:pt x="8407054" y="0"/>
                  </a:moveTo>
                  <a:lnTo>
                    <a:pt x="0" y="0"/>
                  </a:lnTo>
                  <a:lnTo>
                    <a:pt x="0" y="6172285"/>
                  </a:lnTo>
                  <a:lnTo>
                    <a:pt x="8407054" y="6172285"/>
                  </a:lnTo>
                  <a:lnTo>
                    <a:pt x="84070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2710" y="944805"/>
              <a:ext cx="7777480" cy="0"/>
            </a:xfrm>
            <a:custGeom>
              <a:avLst/>
              <a:gdLst/>
              <a:ahLst/>
              <a:cxnLst/>
              <a:rect l="l" t="t" r="r" b="b"/>
              <a:pathLst>
                <a:path w="7777480">
                  <a:moveTo>
                    <a:pt x="0" y="0"/>
                  </a:moveTo>
                  <a:lnTo>
                    <a:pt x="0" y="0"/>
                  </a:lnTo>
                  <a:lnTo>
                    <a:pt x="7777021" y="0"/>
                  </a:lnTo>
                </a:path>
              </a:pathLst>
            </a:custGeom>
            <a:ln w="381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0616" y="550770"/>
              <a:ext cx="153384" cy="18315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6615" y="488701"/>
              <a:ext cx="157257" cy="24331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9729" y="552678"/>
              <a:ext cx="159163" cy="24611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4692" y="486794"/>
              <a:ext cx="973987" cy="31199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394592" y="483995"/>
              <a:ext cx="38735" cy="248285"/>
            </a:xfrm>
            <a:custGeom>
              <a:avLst/>
              <a:gdLst/>
              <a:ahLst/>
              <a:cxnLst/>
              <a:rect l="l" t="t" r="r" b="b"/>
              <a:pathLst>
                <a:path w="38735" h="248284">
                  <a:moveTo>
                    <a:pt x="26681" y="247130"/>
                  </a:moveTo>
                  <a:lnTo>
                    <a:pt x="11435" y="247130"/>
                  </a:lnTo>
                  <a:lnTo>
                    <a:pt x="13340" y="248020"/>
                  </a:lnTo>
                  <a:lnTo>
                    <a:pt x="24775" y="248020"/>
                  </a:lnTo>
                  <a:lnTo>
                    <a:pt x="26681" y="247130"/>
                  </a:lnTo>
                  <a:close/>
                </a:path>
                <a:path w="38735" h="248284">
                  <a:moveTo>
                    <a:pt x="31382" y="246113"/>
                  </a:moveTo>
                  <a:lnTo>
                    <a:pt x="6606" y="246113"/>
                  </a:lnTo>
                  <a:lnTo>
                    <a:pt x="8512" y="247130"/>
                  </a:lnTo>
                  <a:lnTo>
                    <a:pt x="30493" y="247130"/>
                  </a:lnTo>
                  <a:lnTo>
                    <a:pt x="31382" y="246113"/>
                  </a:lnTo>
                  <a:close/>
                </a:path>
                <a:path w="38735" h="248284">
                  <a:moveTo>
                    <a:pt x="32399" y="70590"/>
                  </a:moveTo>
                  <a:lnTo>
                    <a:pt x="5717" y="70590"/>
                  </a:lnTo>
                  <a:lnTo>
                    <a:pt x="4701" y="71480"/>
                  </a:lnTo>
                  <a:lnTo>
                    <a:pt x="4701" y="72498"/>
                  </a:lnTo>
                  <a:lnTo>
                    <a:pt x="3811" y="73388"/>
                  </a:lnTo>
                  <a:lnTo>
                    <a:pt x="3811" y="244205"/>
                  </a:lnTo>
                  <a:lnTo>
                    <a:pt x="4701" y="244205"/>
                  </a:lnTo>
                  <a:lnTo>
                    <a:pt x="4701" y="245222"/>
                  </a:lnTo>
                  <a:lnTo>
                    <a:pt x="5717" y="246113"/>
                  </a:lnTo>
                  <a:lnTo>
                    <a:pt x="32399" y="246113"/>
                  </a:lnTo>
                  <a:lnTo>
                    <a:pt x="34305" y="244205"/>
                  </a:lnTo>
                  <a:lnTo>
                    <a:pt x="34305" y="72498"/>
                  </a:lnTo>
                  <a:lnTo>
                    <a:pt x="32399" y="70590"/>
                  </a:lnTo>
                  <a:close/>
                </a:path>
                <a:path w="38735" h="248284">
                  <a:moveTo>
                    <a:pt x="30493" y="69573"/>
                  </a:moveTo>
                  <a:lnTo>
                    <a:pt x="8512" y="69573"/>
                  </a:lnTo>
                  <a:lnTo>
                    <a:pt x="6606" y="70590"/>
                  </a:lnTo>
                  <a:lnTo>
                    <a:pt x="31382" y="70590"/>
                  </a:lnTo>
                  <a:lnTo>
                    <a:pt x="30493" y="69573"/>
                  </a:lnTo>
                  <a:close/>
                </a:path>
                <a:path w="38735" h="248284">
                  <a:moveTo>
                    <a:pt x="21853" y="68682"/>
                  </a:moveTo>
                  <a:lnTo>
                    <a:pt x="16136" y="68682"/>
                  </a:lnTo>
                  <a:lnTo>
                    <a:pt x="13340" y="69573"/>
                  </a:lnTo>
                  <a:lnTo>
                    <a:pt x="24775" y="69573"/>
                  </a:lnTo>
                  <a:lnTo>
                    <a:pt x="21853" y="68682"/>
                  </a:lnTo>
                  <a:close/>
                </a:path>
                <a:path w="38735" h="248284">
                  <a:moveTo>
                    <a:pt x="26681" y="0"/>
                  </a:moveTo>
                  <a:lnTo>
                    <a:pt x="12324" y="0"/>
                  </a:lnTo>
                  <a:lnTo>
                    <a:pt x="6606" y="1907"/>
                  </a:lnTo>
                  <a:lnTo>
                    <a:pt x="1905" y="6613"/>
                  </a:lnTo>
                  <a:lnTo>
                    <a:pt x="0" y="11447"/>
                  </a:lnTo>
                  <a:lnTo>
                    <a:pt x="0" y="25692"/>
                  </a:lnTo>
                  <a:lnTo>
                    <a:pt x="1905" y="30525"/>
                  </a:lnTo>
                  <a:lnTo>
                    <a:pt x="3811" y="33323"/>
                  </a:lnTo>
                  <a:lnTo>
                    <a:pt x="6606" y="35231"/>
                  </a:lnTo>
                  <a:lnTo>
                    <a:pt x="11435" y="37139"/>
                  </a:lnTo>
                  <a:lnTo>
                    <a:pt x="26681" y="37139"/>
                  </a:lnTo>
                  <a:lnTo>
                    <a:pt x="31382" y="35231"/>
                  </a:lnTo>
                  <a:lnTo>
                    <a:pt x="34305" y="33323"/>
                  </a:lnTo>
                  <a:lnTo>
                    <a:pt x="37100" y="30525"/>
                  </a:lnTo>
                  <a:lnTo>
                    <a:pt x="38116" y="25692"/>
                  </a:lnTo>
                  <a:lnTo>
                    <a:pt x="38116" y="11447"/>
                  </a:lnTo>
                  <a:lnTo>
                    <a:pt x="37100" y="6613"/>
                  </a:lnTo>
                  <a:lnTo>
                    <a:pt x="31382" y="890"/>
                  </a:lnTo>
                  <a:lnTo>
                    <a:pt x="266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85056" y="550770"/>
              <a:ext cx="143954" cy="18124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74871" y="490609"/>
              <a:ext cx="184866" cy="24051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009290" y="488701"/>
              <a:ext cx="31750" cy="243840"/>
            </a:xfrm>
            <a:custGeom>
              <a:avLst/>
              <a:gdLst/>
              <a:ahLst/>
              <a:cxnLst/>
              <a:rect l="l" t="t" r="r" b="b"/>
              <a:pathLst>
                <a:path w="31750" h="243840">
                  <a:moveTo>
                    <a:pt x="23759" y="242424"/>
                  </a:moveTo>
                  <a:lnTo>
                    <a:pt x="8512" y="242424"/>
                  </a:lnTo>
                  <a:lnTo>
                    <a:pt x="10418" y="243314"/>
                  </a:lnTo>
                  <a:lnTo>
                    <a:pt x="21853" y="243314"/>
                  </a:lnTo>
                  <a:lnTo>
                    <a:pt x="23759" y="242424"/>
                  </a:lnTo>
                  <a:close/>
                </a:path>
                <a:path w="31750" h="243840">
                  <a:moveTo>
                    <a:pt x="28587" y="241406"/>
                  </a:moveTo>
                  <a:lnTo>
                    <a:pt x="2795" y="241406"/>
                  </a:lnTo>
                  <a:lnTo>
                    <a:pt x="4701" y="242424"/>
                  </a:lnTo>
                  <a:lnTo>
                    <a:pt x="27571" y="242424"/>
                  </a:lnTo>
                  <a:lnTo>
                    <a:pt x="28587" y="241406"/>
                  </a:lnTo>
                  <a:close/>
                </a:path>
                <a:path w="31750" h="243840">
                  <a:moveTo>
                    <a:pt x="30493" y="2925"/>
                  </a:moveTo>
                  <a:lnTo>
                    <a:pt x="889" y="2925"/>
                  </a:lnTo>
                  <a:lnTo>
                    <a:pt x="889" y="3815"/>
                  </a:lnTo>
                  <a:lnTo>
                    <a:pt x="0" y="4833"/>
                  </a:lnTo>
                  <a:lnTo>
                    <a:pt x="0" y="239499"/>
                  </a:lnTo>
                  <a:lnTo>
                    <a:pt x="889" y="239499"/>
                  </a:lnTo>
                  <a:lnTo>
                    <a:pt x="889" y="240516"/>
                  </a:lnTo>
                  <a:lnTo>
                    <a:pt x="1905" y="241406"/>
                  </a:lnTo>
                  <a:lnTo>
                    <a:pt x="29477" y="241406"/>
                  </a:lnTo>
                  <a:lnTo>
                    <a:pt x="30493" y="240516"/>
                  </a:lnTo>
                  <a:lnTo>
                    <a:pt x="31382" y="239499"/>
                  </a:lnTo>
                  <a:lnTo>
                    <a:pt x="31382" y="3815"/>
                  </a:lnTo>
                  <a:lnTo>
                    <a:pt x="30493" y="2925"/>
                  </a:lnTo>
                  <a:close/>
                </a:path>
                <a:path w="31750" h="243840">
                  <a:moveTo>
                    <a:pt x="28587" y="1907"/>
                  </a:moveTo>
                  <a:lnTo>
                    <a:pt x="3811" y="1907"/>
                  </a:lnTo>
                  <a:lnTo>
                    <a:pt x="1905" y="2925"/>
                  </a:lnTo>
                  <a:lnTo>
                    <a:pt x="29477" y="2925"/>
                  </a:lnTo>
                  <a:lnTo>
                    <a:pt x="28587" y="1907"/>
                  </a:lnTo>
                  <a:close/>
                </a:path>
                <a:path w="31750" h="243840">
                  <a:moveTo>
                    <a:pt x="25665" y="1017"/>
                  </a:moveTo>
                  <a:lnTo>
                    <a:pt x="6606" y="1017"/>
                  </a:lnTo>
                  <a:lnTo>
                    <a:pt x="4701" y="1907"/>
                  </a:lnTo>
                  <a:lnTo>
                    <a:pt x="27571" y="1907"/>
                  </a:lnTo>
                  <a:lnTo>
                    <a:pt x="25665" y="1017"/>
                  </a:lnTo>
                  <a:close/>
                </a:path>
                <a:path w="31750" h="243840">
                  <a:moveTo>
                    <a:pt x="19058" y="0"/>
                  </a:moveTo>
                  <a:lnTo>
                    <a:pt x="13340" y="0"/>
                  </a:lnTo>
                  <a:lnTo>
                    <a:pt x="10418" y="1017"/>
                  </a:lnTo>
                  <a:lnTo>
                    <a:pt x="21853" y="1017"/>
                  </a:lnTo>
                  <a:lnTo>
                    <a:pt x="190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05472" y="490609"/>
              <a:ext cx="146876" cy="24140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304696" y="560309"/>
              <a:ext cx="39370" cy="172085"/>
            </a:xfrm>
            <a:custGeom>
              <a:avLst/>
              <a:gdLst/>
              <a:ahLst/>
              <a:cxnLst/>
              <a:rect l="l" t="t" r="r" b="b"/>
              <a:pathLst>
                <a:path w="39370" h="172084">
                  <a:moveTo>
                    <a:pt x="26681" y="0"/>
                  </a:moveTo>
                  <a:lnTo>
                    <a:pt x="12451" y="0"/>
                  </a:lnTo>
                  <a:lnTo>
                    <a:pt x="9529" y="890"/>
                  </a:lnTo>
                  <a:lnTo>
                    <a:pt x="7623" y="1907"/>
                  </a:lnTo>
                  <a:lnTo>
                    <a:pt x="5717" y="2798"/>
                  </a:lnTo>
                  <a:lnTo>
                    <a:pt x="3811" y="4706"/>
                  </a:lnTo>
                  <a:lnTo>
                    <a:pt x="2922" y="6613"/>
                  </a:lnTo>
                  <a:lnTo>
                    <a:pt x="1905" y="8521"/>
                  </a:lnTo>
                  <a:lnTo>
                    <a:pt x="1016" y="11447"/>
                  </a:lnTo>
                  <a:lnTo>
                    <a:pt x="0" y="14245"/>
                  </a:lnTo>
                  <a:lnTo>
                    <a:pt x="0" y="28617"/>
                  </a:lnTo>
                  <a:lnTo>
                    <a:pt x="1016" y="31415"/>
                  </a:lnTo>
                  <a:lnTo>
                    <a:pt x="1905" y="34341"/>
                  </a:lnTo>
                  <a:lnTo>
                    <a:pt x="2922" y="36249"/>
                  </a:lnTo>
                  <a:lnTo>
                    <a:pt x="12451" y="42990"/>
                  </a:lnTo>
                  <a:lnTo>
                    <a:pt x="26681" y="42990"/>
                  </a:lnTo>
                  <a:lnTo>
                    <a:pt x="36211" y="36249"/>
                  </a:lnTo>
                  <a:lnTo>
                    <a:pt x="38116" y="34341"/>
                  </a:lnTo>
                  <a:lnTo>
                    <a:pt x="38116" y="31415"/>
                  </a:lnTo>
                  <a:lnTo>
                    <a:pt x="39133" y="28617"/>
                  </a:lnTo>
                  <a:lnTo>
                    <a:pt x="39133" y="14245"/>
                  </a:lnTo>
                  <a:lnTo>
                    <a:pt x="38116" y="11447"/>
                  </a:lnTo>
                  <a:lnTo>
                    <a:pt x="38116" y="8521"/>
                  </a:lnTo>
                  <a:lnTo>
                    <a:pt x="36211" y="6613"/>
                  </a:lnTo>
                  <a:lnTo>
                    <a:pt x="35321" y="4706"/>
                  </a:lnTo>
                  <a:lnTo>
                    <a:pt x="33415" y="2798"/>
                  </a:lnTo>
                  <a:lnTo>
                    <a:pt x="31509" y="1907"/>
                  </a:lnTo>
                  <a:lnTo>
                    <a:pt x="29604" y="890"/>
                  </a:lnTo>
                  <a:lnTo>
                    <a:pt x="26681" y="0"/>
                  </a:lnTo>
                  <a:close/>
                </a:path>
                <a:path w="39370" h="172084">
                  <a:moveTo>
                    <a:pt x="29604" y="170816"/>
                  </a:moveTo>
                  <a:lnTo>
                    <a:pt x="9529" y="170816"/>
                  </a:lnTo>
                  <a:lnTo>
                    <a:pt x="12451" y="171706"/>
                  </a:lnTo>
                  <a:lnTo>
                    <a:pt x="26681" y="171706"/>
                  </a:lnTo>
                  <a:lnTo>
                    <a:pt x="29604" y="170816"/>
                  </a:lnTo>
                  <a:close/>
                </a:path>
                <a:path w="39370" h="172084">
                  <a:moveTo>
                    <a:pt x="31509" y="130751"/>
                  </a:moveTo>
                  <a:lnTo>
                    <a:pt x="7623" y="130751"/>
                  </a:lnTo>
                  <a:lnTo>
                    <a:pt x="5717" y="132659"/>
                  </a:lnTo>
                  <a:lnTo>
                    <a:pt x="3811" y="133549"/>
                  </a:lnTo>
                  <a:lnTo>
                    <a:pt x="2922" y="135457"/>
                  </a:lnTo>
                  <a:lnTo>
                    <a:pt x="1905" y="137365"/>
                  </a:lnTo>
                  <a:lnTo>
                    <a:pt x="1016" y="140290"/>
                  </a:lnTo>
                  <a:lnTo>
                    <a:pt x="0" y="143088"/>
                  </a:lnTo>
                  <a:lnTo>
                    <a:pt x="0" y="158351"/>
                  </a:lnTo>
                  <a:lnTo>
                    <a:pt x="1016" y="161277"/>
                  </a:lnTo>
                  <a:lnTo>
                    <a:pt x="1905" y="164075"/>
                  </a:lnTo>
                  <a:lnTo>
                    <a:pt x="2922" y="165983"/>
                  </a:lnTo>
                  <a:lnTo>
                    <a:pt x="3811" y="167891"/>
                  </a:lnTo>
                  <a:lnTo>
                    <a:pt x="5717" y="168908"/>
                  </a:lnTo>
                  <a:lnTo>
                    <a:pt x="7623" y="170816"/>
                  </a:lnTo>
                  <a:lnTo>
                    <a:pt x="31509" y="170816"/>
                  </a:lnTo>
                  <a:lnTo>
                    <a:pt x="33415" y="168908"/>
                  </a:lnTo>
                  <a:lnTo>
                    <a:pt x="35321" y="167891"/>
                  </a:lnTo>
                  <a:lnTo>
                    <a:pt x="36211" y="165983"/>
                  </a:lnTo>
                  <a:lnTo>
                    <a:pt x="38116" y="164075"/>
                  </a:lnTo>
                  <a:lnTo>
                    <a:pt x="38116" y="161277"/>
                  </a:lnTo>
                  <a:lnTo>
                    <a:pt x="39133" y="158351"/>
                  </a:lnTo>
                  <a:lnTo>
                    <a:pt x="39133" y="143088"/>
                  </a:lnTo>
                  <a:lnTo>
                    <a:pt x="38116" y="140290"/>
                  </a:lnTo>
                  <a:lnTo>
                    <a:pt x="38116" y="137365"/>
                  </a:lnTo>
                  <a:lnTo>
                    <a:pt x="36211" y="135457"/>
                  </a:lnTo>
                  <a:lnTo>
                    <a:pt x="35321" y="133549"/>
                  </a:lnTo>
                  <a:lnTo>
                    <a:pt x="33415" y="132659"/>
                  </a:lnTo>
                  <a:lnTo>
                    <a:pt x="31509" y="130751"/>
                  </a:lnTo>
                  <a:close/>
                </a:path>
                <a:path w="39370" h="172084">
                  <a:moveTo>
                    <a:pt x="23886" y="128843"/>
                  </a:moveTo>
                  <a:lnTo>
                    <a:pt x="15246" y="128843"/>
                  </a:lnTo>
                  <a:lnTo>
                    <a:pt x="12451" y="129733"/>
                  </a:lnTo>
                  <a:lnTo>
                    <a:pt x="9529" y="130751"/>
                  </a:lnTo>
                  <a:lnTo>
                    <a:pt x="29604" y="130751"/>
                  </a:lnTo>
                  <a:lnTo>
                    <a:pt x="26681" y="129733"/>
                  </a:lnTo>
                  <a:lnTo>
                    <a:pt x="23886" y="1288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89562" y="483995"/>
              <a:ext cx="2323604" cy="31479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946576" y="479544"/>
              <a:ext cx="224154" cy="254635"/>
            </a:xfrm>
            <a:custGeom>
              <a:avLst/>
              <a:gdLst/>
              <a:ahLst/>
              <a:cxnLst/>
              <a:rect l="l" t="t" r="r" b="b"/>
              <a:pathLst>
                <a:path w="224154" h="254634">
                  <a:moveTo>
                    <a:pt x="102121" y="0"/>
                  </a:moveTo>
                  <a:lnTo>
                    <a:pt x="84913" y="0"/>
                  </a:lnTo>
                  <a:lnTo>
                    <a:pt x="76329" y="1271"/>
                  </a:lnTo>
                  <a:lnTo>
                    <a:pt x="68459" y="2543"/>
                  </a:lnTo>
                  <a:lnTo>
                    <a:pt x="61114" y="5087"/>
                  </a:lnTo>
                  <a:lnTo>
                    <a:pt x="52474" y="7631"/>
                  </a:lnTo>
                  <a:lnTo>
                    <a:pt x="44850" y="12719"/>
                  </a:lnTo>
                  <a:lnTo>
                    <a:pt x="33415" y="22894"/>
                  </a:lnTo>
                  <a:lnTo>
                    <a:pt x="29604" y="29253"/>
                  </a:lnTo>
                  <a:lnTo>
                    <a:pt x="26681" y="36885"/>
                  </a:lnTo>
                  <a:lnTo>
                    <a:pt x="23886" y="43244"/>
                  </a:lnTo>
                  <a:lnTo>
                    <a:pt x="22870" y="50876"/>
                  </a:lnTo>
                  <a:lnTo>
                    <a:pt x="22870" y="67410"/>
                  </a:lnTo>
                  <a:lnTo>
                    <a:pt x="23886" y="71226"/>
                  </a:lnTo>
                  <a:lnTo>
                    <a:pt x="24775" y="75042"/>
                  </a:lnTo>
                  <a:lnTo>
                    <a:pt x="26681" y="80129"/>
                  </a:lnTo>
                  <a:lnTo>
                    <a:pt x="29604" y="85217"/>
                  </a:lnTo>
                  <a:lnTo>
                    <a:pt x="31509" y="89033"/>
                  </a:lnTo>
                  <a:lnTo>
                    <a:pt x="34305" y="94120"/>
                  </a:lnTo>
                  <a:lnTo>
                    <a:pt x="38243" y="99208"/>
                  </a:lnTo>
                  <a:lnTo>
                    <a:pt x="41039" y="105567"/>
                  </a:lnTo>
                  <a:lnTo>
                    <a:pt x="45867" y="111927"/>
                  </a:lnTo>
                  <a:lnTo>
                    <a:pt x="50568" y="118286"/>
                  </a:lnTo>
                  <a:lnTo>
                    <a:pt x="44207" y="122102"/>
                  </a:lnTo>
                  <a:lnTo>
                    <a:pt x="38085" y="125918"/>
                  </a:lnTo>
                  <a:lnTo>
                    <a:pt x="32486" y="131005"/>
                  </a:lnTo>
                  <a:lnTo>
                    <a:pt x="27698" y="134821"/>
                  </a:lnTo>
                  <a:lnTo>
                    <a:pt x="20964" y="139909"/>
                  </a:lnTo>
                  <a:lnTo>
                    <a:pt x="16263" y="144996"/>
                  </a:lnTo>
                  <a:lnTo>
                    <a:pt x="12451" y="151356"/>
                  </a:lnTo>
                  <a:lnTo>
                    <a:pt x="7623" y="156443"/>
                  </a:lnTo>
                  <a:lnTo>
                    <a:pt x="4828" y="162803"/>
                  </a:lnTo>
                  <a:lnTo>
                    <a:pt x="2922" y="169162"/>
                  </a:lnTo>
                  <a:lnTo>
                    <a:pt x="1016" y="174250"/>
                  </a:lnTo>
                  <a:lnTo>
                    <a:pt x="0" y="181881"/>
                  </a:lnTo>
                  <a:lnTo>
                    <a:pt x="0" y="195872"/>
                  </a:lnTo>
                  <a:lnTo>
                    <a:pt x="1016" y="202232"/>
                  </a:lnTo>
                  <a:lnTo>
                    <a:pt x="4828" y="213679"/>
                  </a:lnTo>
                  <a:lnTo>
                    <a:pt x="7623" y="220039"/>
                  </a:lnTo>
                  <a:lnTo>
                    <a:pt x="10545" y="223854"/>
                  </a:lnTo>
                  <a:lnTo>
                    <a:pt x="18169" y="234029"/>
                  </a:lnTo>
                  <a:lnTo>
                    <a:pt x="22870" y="237845"/>
                  </a:lnTo>
                  <a:lnTo>
                    <a:pt x="27698" y="241661"/>
                  </a:lnTo>
                  <a:lnTo>
                    <a:pt x="32526" y="244205"/>
                  </a:lnTo>
                  <a:lnTo>
                    <a:pt x="39133" y="246748"/>
                  </a:lnTo>
                  <a:lnTo>
                    <a:pt x="44850" y="250564"/>
                  </a:lnTo>
                  <a:lnTo>
                    <a:pt x="64925" y="254380"/>
                  </a:lnTo>
                  <a:lnTo>
                    <a:pt x="96308" y="254380"/>
                  </a:lnTo>
                  <a:lnTo>
                    <a:pt x="103042" y="253108"/>
                  </a:lnTo>
                  <a:lnTo>
                    <a:pt x="110665" y="250564"/>
                  </a:lnTo>
                  <a:lnTo>
                    <a:pt x="117272" y="249292"/>
                  </a:lnTo>
                  <a:lnTo>
                    <a:pt x="130613" y="244205"/>
                  </a:lnTo>
                  <a:lnTo>
                    <a:pt x="136331" y="241661"/>
                  </a:lnTo>
                  <a:lnTo>
                    <a:pt x="153483" y="230214"/>
                  </a:lnTo>
                  <a:lnTo>
                    <a:pt x="155093" y="228942"/>
                  </a:lnTo>
                  <a:lnTo>
                    <a:pt x="76360" y="228942"/>
                  </a:lnTo>
                  <a:lnTo>
                    <a:pt x="68737" y="227670"/>
                  </a:lnTo>
                  <a:lnTo>
                    <a:pt x="62003" y="225126"/>
                  </a:lnTo>
                  <a:lnTo>
                    <a:pt x="56285" y="223854"/>
                  </a:lnTo>
                  <a:lnTo>
                    <a:pt x="50568" y="220039"/>
                  </a:lnTo>
                  <a:lnTo>
                    <a:pt x="46756" y="216223"/>
                  </a:lnTo>
                  <a:lnTo>
                    <a:pt x="42055" y="212407"/>
                  </a:lnTo>
                  <a:lnTo>
                    <a:pt x="39133" y="208591"/>
                  </a:lnTo>
                  <a:lnTo>
                    <a:pt x="37227" y="202232"/>
                  </a:lnTo>
                  <a:lnTo>
                    <a:pt x="34305" y="197144"/>
                  </a:lnTo>
                  <a:lnTo>
                    <a:pt x="33415" y="192057"/>
                  </a:lnTo>
                  <a:lnTo>
                    <a:pt x="33415" y="180610"/>
                  </a:lnTo>
                  <a:lnTo>
                    <a:pt x="34305" y="176794"/>
                  </a:lnTo>
                  <a:lnTo>
                    <a:pt x="35321" y="172978"/>
                  </a:lnTo>
                  <a:lnTo>
                    <a:pt x="36211" y="169162"/>
                  </a:lnTo>
                  <a:lnTo>
                    <a:pt x="38243" y="165347"/>
                  </a:lnTo>
                  <a:lnTo>
                    <a:pt x="41039" y="160259"/>
                  </a:lnTo>
                  <a:lnTo>
                    <a:pt x="42945" y="156443"/>
                  </a:lnTo>
                  <a:lnTo>
                    <a:pt x="50568" y="148812"/>
                  </a:lnTo>
                  <a:lnTo>
                    <a:pt x="55396" y="144996"/>
                  </a:lnTo>
                  <a:lnTo>
                    <a:pt x="60097" y="141181"/>
                  </a:lnTo>
                  <a:lnTo>
                    <a:pt x="66831" y="137365"/>
                  </a:lnTo>
                  <a:lnTo>
                    <a:pt x="106803" y="137365"/>
                  </a:lnTo>
                  <a:lnTo>
                    <a:pt x="103042" y="132277"/>
                  </a:lnTo>
                  <a:lnTo>
                    <a:pt x="98214" y="127190"/>
                  </a:lnTo>
                  <a:lnTo>
                    <a:pt x="94402" y="122102"/>
                  </a:lnTo>
                  <a:lnTo>
                    <a:pt x="102637" y="118286"/>
                  </a:lnTo>
                  <a:lnTo>
                    <a:pt x="110253" y="113199"/>
                  </a:lnTo>
                  <a:lnTo>
                    <a:pt x="117344" y="108111"/>
                  </a:lnTo>
                  <a:lnTo>
                    <a:pt x="124006" y="104295"/>
                  </a:lnTo>
                  <a:lnTo>
                    <a:pt x="125912" y="103024"/>
                  </a:lnTo>
                  <a:lnTo>
                    <a:pt x="78266" y="103024"/>
                  </a:lnTo>
                  <a:lnTo>
                    <a:pt x="74454" y="97936"/>
                  </a:lnTo>
                  <a:lnTo>
                    <a:pt x="70643" y="94120"/>
                  </a:lnTo>
                  <a:lnTo>
                    <a:pt x="67720" y="89033"/>
                  </a:lnTo>
                  <a:lnTo>
                    <a:pt x="64925" y="85217"/>
                  </a:lnTo>
                  <a:lnTo>
                    <a:pt x="63019" y="80129"/>
                  </a:lnTo>
                  <a:lnTo>
                    <a:pt x="59208" y="72498"/>
                  </a:lnTo>
                  <a:lnTo>
                    <a:pt x="57302" y="69954"/>
                  </a:lnTo>
                  <a:lnTo>
                    <a:pt x="56285" y="66138"/>
                  </a:lnTo>
                  <a:lnTo>
                    <a:pt x="55396" y="62323"/>
                  </a:lnTo>
                  <a:lnTo>
                    <a:pt x="55396" y="52147"/>
                  </a:lnTo>
                  <a:lnTo>
                    <a:pt x="56285" y="48332"/>
                  </a:lnTo>
                  <a:lnTo>
                    <a:pt x="57302" y="44516"/>
                  </a:lnTo>
                  <a:lnTo>
                    <a:pt x="58191" y="40700"/>
                  </a:lnTo>
                  <a:lnTo>
                    <a:pt x="61114" y="36885"/>
                  </a:lnTo>
                  <a:lnTo>
                    <a:pt x="63909" y="34341"/>
                  </a:lnTo>
                  <a:lnTo>
                    <a:pt x="66831" y="31797"/>
                  </a:lnTo>
                  <a:lnTo>
                    <a:pt x="74454" y="27981"/>
                  </a:lnTo>
                  <a:lnTo>
                    <a:pt x="79156" y="25438"/>
                  </a:lnTo>
                  <a:lnTo>
                    <a:pt x="152746" y="25438"/>
                  </a:lnTo>
                  <a:lnTo>
                    <a:pt x="151578" y="22894"/>
                  </a:lnTo>
                  <a:lnTo>
                    <a:pt x="147766" y="17806"/>
                  </a:lnTo>
                  <a:lnTo>
                    <a:pt x="142048" y="13990"/>
                  </a:lnTo>
                  <a:lnTo>
                    <a:pt x="137347" y="10175"/>
                  </a:lnTo>
                  <a:lnTo>
                    <a:pt x="130613" y="6359"/>
                  </a:lnTo>
                  <a:lnTo>
                    <a:pt x="122990" y="3815"/>
                  </a:lnTo>
                  <a:lnTo>
                    <a:pt x="116415" y="2543"/>
                  </a:lnTo>
                  <a:lnTo>
                    <a:pt x="102121" y="0"/>
                  </a:lnTo>
                  <a:close/>
                </a:path>
                <a:path w="224154" h="254634">
                  <a:moveTo>
                    <a:pt x="208753" y="226398"/>
                  </a:moveTo>
                  <a:lnTo>
                    <a:pt x="158312" y="226398"/>
                  </a:lnTo>
                  <a:lnTo>
                    <a:pt x="165935" y="231486"/>
                  </a:lnTo>
                  <a:lnTo>
                    <a:pt x="171652" y="236573"/>
                  </a:lnTo>
                  <a:lnTo>
                    <a:pt x="177370" y="240389"/>
                  </a:lnTo>
                  <a:lnTo>
                    <a:pt x="182071" y="242933"/>
                  </a:lnTo>
                  <a:lnTo>
                    <a:pt x="186899" y="246748"/>
                  </a:lnTo>
                  <a:lnTo>
                    <a:pt x="198334" y="253108"/>
                  </a:lnTo>
                  <a:lnTo>
                    <a:pt x="201129" y="254380"/>
                  </a:lnTo>
                  <a:lnTo>
                    <a:pt x="219299" y="254380"/>
                  </a:lnTo>
                  <a:lnTo>
                    <a:pt x="220188" y="253108"/>
                  </a:lnTo>
                  <a:lnTo>
                    <a:pt x="221204" y="251836"/>
                  </a:lnTo>
                  <a:lnTo>
                    <a:pt x="222094" y="251836"/>
                  </a:lnTo>
                  <a:lnTo>
                    <a:pt x="223110" y="250564"/>
                  </a:lnTo>
                  <a:lnTo>
                    <a:pt x="223110" y="248020"/>
                  </a:lnTo>
                  <a:lnTo>
                    <a:pt x="224000" y="246748"/>
                  </a:lnTo>
                  <a:lnTo>
                    <a:pt x="224000" y="232758"/>
                  </a:lnTo>
                  <a:lnTo>
                    <a:pt x="223110" y="231486"/>
                  </a:lnTo>
                  <a:lnTo>
                    <a:pt x="223110" y="230214"/>
                  </a:lnTo>
                  <a:lnTo>
                    <a:pt x="222094" y="228942"/>
                  </a:lnTo>
                  <a:lnTo>
                    <a:pt x="221204" y="227670"/>
                  </a:lnTo>
                  <a:lnTo>
                    <a:pt x="210659" y="227670"/>
                  </a:lnTo>
                  <a:lnTo>
                    <a:pt x="208753" y="226398"/>
                  </a:lnTo>
                  <a:close/>
                </a:path>
                <a:path w="224154" h="254634">
                  <a:moveTo>
                    <a:pt x="106803" y="137365"/>
                  </a:moveTo>
                  <a:lnTo>
                    <a:pt x="66831" y="137365"/>
                  </a:lnTo>
                  <a:lnTo>
                    <a:pt x="70643" y="143724"/>
                  </a:lnTo>
                  <a:lnTo>
                    <a:pt x="76360" y="148812"/>
                  </a:lnTo>
                  <a:lnTo>
                    <a:pt x="81061" y="155172"/>
                  </a:lnTo>
                  <a:lnTo>
                    <a:pt x="86779" y="161531"/>
                  </a:lnTo>
                  <a:lnTo>
                    <a:pt x="103104" y="178066"/>
                  </a:lnTo>
                  <a:lnTo>
                    <a:pt x="107791" y="181881"/>
                  </a:lnTo>
                  <a:lnTo>
                    <a:pt x="112454" y="186969"/>
                  </a:lnTo>
                  <a:lnTo>
                    <a:pt x="117272" y="190785"/>
                  </a:lnTo>
                  <a:lnTo>
                    <a:pt x="122162" y="195872"/>
                  </a:lnTo>
                  <a:lnTo>
                    <a:pt x="126849" y="200960"/>
                  </a:lnTo>
                  <a:lnTo>
                    <a:pt x="131513" y="204776"/>
                  </a:lnTo>
                  <a:lnTo>
                    <a:pt x="136331" y="208591"/>
                  </a:lnTo>
                  <a:lnTo>
                    <a:pt x="133536" y="211135"/>
                  </a:lnTo>
                  <a:lnTo>
                    <a:pt x="125912" y="216223"/>
                  </a:lnTo>
                  <a:lnTo>
                    <a:pt x="121084" y="220039"/>
                  </a:lnTo>
                  <a:lnTo>
                    <a:pt x="117272" y="221310"/>
                  </a:lnTo>
                  <a:lnTo>
                    <a:pt x="112571" y="223854"/>
                  </a:lnTo>
                  <a:lnTo>
                    <a:pt x="108760" y="225126"/>
                  </a:lnTo>
                  <a:lnTo>
                    <a:pt x="99230" y="227670"/>
                  </a:lnTo>
                  <a:lnTo>
                    <a:pt x="94402" y="227670"/>
                  </a:lnTo>
                  <a:lnTo>
                    <a:pt x="89701" y="228942"/>
                  </a:lnTo>
                  <a:lnTo>
                    <a:pt x="155093" y="228942"/>
                  </a:lnTo>
                  <a:lnTo>
                    <a:pt x="158312" y="226398"/>
                  </a:lnTo>
                  <a:lnTo>
                    <a:pt x="208753" y="226398"/>
                  </a:lnTo>
                  <a:lnTo>
                    <a:pt x="206847" y="225126"/>
                  </a:lnTo>
                  <a:lnTo>
                    <a:pt x="203035" y="223854"/>
                  </a:lnTo>
                  <a:lnTo>
                    <a:pt x="200240" y="221310"/>
                  </a:lnTo>
                  <a:lnTo>
                    <a:pt x="197318" y="218767"/>
                  </a:lnTo>
                  <a:lnTo>
                    <a:pt x="192617" y="216223"/>
                  </a:lnTo>
                  <a:lnTo>
                    <a:pt x="188805" y="212407"/>
                  </a:lnTo>
                  <a:lnTo>
                    <a:pt x="183977" y="208591"/>
                  </a:lnTo>
                  <a:lnTo>
                    <a:pt x="178259" y="204776"/>
                  </a:lnTo>
                  <a:lnTo>
                    <a:pt x="185883" y="194600"/>
                  </a:lnTo>
                  <a:lnTo>
                    <a:pt x="188805" y="189513"/>
                  </a:lnTo>
                  <a:lnTo>
                    <a:pt x="189923" y="186969"/>
                  </a:lnTo>
                  <a:lnTo>
                    <a:pt x="156406" y="186969"/>
                  </a:lnTo>
                  <a:lnTo>
                    <a:pt x="140143" y="170434"/>
                  </a:lnTo>
                  <a:lnTo>
                    <a:pt x="134425" y="166619"/>
                  </a:lnTo>
                  <a:lnTo>
                    <a:pt x="122990" y="155172"/>
                  </a:lnTo>
                  <a:lnTo>
                    <a:pt x="118289" y="148812"/>
                  </a:lnTo>
                  <a:lnTo>
                    <a:pt x="112571" y="143724"/>
                  </a:lnTo>
                  <a:lnTo>
                    <a:pt x="107743" y="138637"/>
                  </a:lnTo>
                  <a:lnTo>
                    <a:pt x="106803" y="137365"/>
                  </a:lnTo>
                  <a:close/>
                </a:path>
                <a:path w="224154" h="254634">
                  <a:moveTo>
                    <a:pt x="199224" y="119558"/>
                  </a:moveTo>
                  <a:lnTo>
                    <a:pt x="176354" y="119558"/>
                  </a:lnTo>
                  <a:lnTo>
                    <a:pt x="175464" y="120830"/>
                  </a:lnTo>
                  <a:lnTo>
                    <a:pt x="173558" y="120830"/>
                  </a:lnTo>
                  <a:lnTo>
                    <a:pt x="173558" y="122102"/>
                  </a:lnTo>
                  <a:lnTo>
                    <a:pt x="172542" y="123374"/>
                  </a:lnTo>
                  <a:lnTo>
                    <a:pt x="172542" y="142453"/>
                  </a:lnTo>
                  <a:lnTo>
                    <a:pt x="171652" y="147540"/>
                  </a:lnTo>
                  <a:lnTo>
                    <a:pt x="170636" y="151356"/>
                  </a:lnTo>
                  <a:lnTo>
                    <a:pt x="169747" y="156443"/>
                  </a:lnTo>
                  <a:lnTo>
                    <a:pt x="168730" y="161531"/>
                  </a:lnTo>
                  <a:lnTo>
                    <a:pt x="166824" y="166619"/>
                  </a:lnTo>
                  <a:lnTo>
                    <a:pt x="164918" y="170434"/>
                  </a:lnTo>
                  <a:lnTo>
                    <a:pt x="163013" y="175522"/>
                  </a:lnTo>
                  <a:lnTo>
                    <a:pt x="159201" y="183153"/>
                  </a:lnTo>
                  <a:lnTo>
                    <a:pt x="156406" y="186969"/>
                  </a:lnTo>
                  <a:lnTo>
                    <a:pt x="189923" y="186969"/>
                  </a:lnTo>
                  <a:lnTo>
                    <a:pt x="191600" y="183153"/>
                  </a:lnTo>
                  <a:lnTo>
                    <a:pt x="194523" y="176794"/>
                  </a:lnTo>
                  <a:lnTo>
                    <a:pt x="200240" y="157715"/>
                  </a:lnTo>
                  <a:lnTo>
                    <a:pt x="201129" y="151356"/>
                  </a:lnTo>
                  <a:lnTo>
                    <a:pt x="202146" y="143724"/>
                  </a:lnTo>
                  <a:lnTo>
                    <a:pt x="203035" y="137365"/>
                  </a:lnTo>
                  <a:lnTo>
                    <a:pt x="203035" y="124646"/>
                  </a:lnTo>
                  <a:lnTo>
                    <a:pt x="202146" y="123374"/>
                  </a:lnTo>
                  <a:lnTo>
                    <a:pt x="202146" y="122102"/>
                  </a:lnTo>
                  <a:lnTo>
                    <a:pt x="199224" y="119558"/>
                  </a:lnTo>
                  <a:close/>
                </a:path>
                <a:path w="224154" h="254634">
                  <a:moveTo>
                    <a:pt x="192617" y="118286"/>
                  </a:moveTo>
                  <a:lnTo>
                    <a:pt x="183977" y="118286"/>
                  </a:lnTo>
                  <a:lnTo>
                    <a:pt x="182071" y="119558"/>
                  </a:lnTo>
                  <a:lnTo>
                    <a:pt x="194523" y="119558"/>
                  </a:lnTo>
                  <a:lnTo>
                    <a:pt x="192617" y="118286"/>
                  </a:lnTo>
                  <a:close/>
                </a:path>
                <a:path w="224154" h="254634">
                  <a:moveTo>
                    <a:pt x="152746" y="25438"/>
                  </a:moveTo>
                  <a:lnTo>
                    <a:pt x="103042" y="25438"/>
                  </a:lnTo>
                  <a:lnTo>
                    <a:pt x="106854" y="27981"/>
                  </a:lnTo>
                  <a:lnTo>
                    <a:pt x="111555" y="29253"/>
                  </a:lnTo>
                  <a:lnTo>
                    <a:pt x="115367" y="30525"/>
                  </a:lnTo>
                  <a:lnTo>
                    <a:pt x="121084" y="36885"/>
                  </a:lnTo>
                  <a:lnTo>
                    <a:pt x="122990" y="39428"/>
                  </a:lnTo>
                  <a:lnTo>
                    <a:pt x="124006" y="41972"/>
                  </a:lnTo>
                  <a:lnTo>
                    <a:pt x="124896" y="45788"/>
                  </a:lnTo>
                  <a:lnTo>
                    <a:pt x="125912" y="48332"/>
                  </a:lnTo>
                  <a:lnTo>
                    <a:pt x="125912" y="57235"/>
                  </a:lnTo>
                  <a:lnTo>
                    <a:pt x="124896" y="61051"/>
                  </a:lnTo>
                  <a:lnTo>
                    <a:pt x="124006" y="64866"/>
                  </a:lnTo>
                  <a:lnTo>
                    <a:pt x="122101" y="68682"/>
                  </a:lnTo>
                  <a:lnTo>
                    <a:pt x="119178" y="73770"/>
                  </a:lnTo>
                  <a:lnTo>
                    <a:pt x="111555" y="81401"/>
                  </a:lnTo>
                  <a:lnTo>
                    <a:pt x="106854" y="85217"/>
                  </a:lnTo>
                  <a:lnTo>
                    <a:pt x="101136" y="90305"/>
                  </a:lnTo>
                  <a:lnTo>
                    <a:pt x="95919" y="92848"/>
                  </a:lnTo>
                  <a:lnTo>
                    <a:pt x="90368" y="96664"/>
                  </a:lnTo>
                  <a:lnTo>
                    <a:pt x="84484" y="99208"/>
                  </a:lnTo>
                  <a:lnTo>
                    <a:pt x="78266" y="103024"/>
                  </a:lnTo>
                  <a:lnTo>
                    <a:pt x="125912" y="103024"/>
                  </a:lnTo>
                  <a:lnTo>
                    <a:pt x="131630" y="99208"/>
                  </a:lnTo>
                  <a:lnTo>
                    <a:pt x="138237" y="94120"/>
                  </a:lnTo>
                  <a:lnTo>
                    <a:pt x="143065" y="87761"/>
                  </a:lnTo>
                  <a:lnTo>
                    <a:pt x="148782" y="82673"/>
                  </a:lnTo>
                  <a:lnTo>
                    <a:pt x="152594" y="76314"/>
                  </a:lnTo>
                  <a:lnTo>
                    <a:pt x="154500" y="69954"/>
                  </a:lnTo>
                  <a:lnTo>
                    <a:pt x="157295" y="63595"/>
                  </a:lnTo>
                  <a:lnTo>
                    <a:pt x="158312" y="57235"/>
                  </a:lnTo>
                  <a:lnTo>
                    <a:pt x="158312" y="41972"/>
                  </a:lnTo>
                  <a:lnTo>
                    <a:pt x="157295" y="35613"/>
                  </a:lnTo>
                  <a:lnTo>
                    <a:pt x="154500" y="29253"/>
                  </a:lnTo>
                  <a:lnTo>
                    <a:pt x="152746" y="254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05001" y="483995"/>
              <a:ext cx="1710811" cy="31479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1175" y="1436682"/>
              <a:ext cx="8202653" cy="461417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2198" y="5108630"/>
              <a:ext cx="835845" cy="17558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25255" y="5117279"/>
              <a:ext cx="767190" cy="16693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10728" y="5550413"/>
              <a:ext cx="1721230" cy="85681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55176" y="5550413"/>
              <a:ext cx="1721230" cy="85681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125546" y="2358804"/>
              <a:ext cx="2595250" cy="3067572"/>
            </a:xfrm>
            <a:prstGeom prst="rect">
              <a:avLst/>
            </a:prstGeom>
          </p:spPr>
        </p:pic>
      </p:grp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2019/1/6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457" y="719188"/>
            <a:ext cx="7782559" cy="0"/>
          </a:xfrm>
          <a:custGeom>
            <a:avLst/>
            <a:gdLst/>
            <a:ahLst/>
            <a:cxnLst/>
            <a:rect l="l" t="t" r="r" b="b"/>
            <a:pathLst>
              <a:path w="7782559">
                <a:moveTo>
                  <a:pt x="0" y="0"/>
                </a:moveTo>
                <a:lnTo>
                  <a:pt x="0" y="0"/>
                </a:lnTo>
                <a:lnTo>
                  <a:pt x="7782233" y="0"/>
                </a:lnTo>
              </a:path>
            </a:pathLst>
          </a:custGeom>
          <a:ln w="381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01395" y="263084"/>
            <a:ext cx="521970" cy="310515"/>
            <a:chOff x="701395" y="263084"/>
            <a:chExt cx="521970" cy="3105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395" y="263084"/>
              <a:ext cx="156404" cy="24331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4572" y="325025"/>
              <a:ext cx="154435" cy="18328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3800" y="327061"/>
              <a:ext cx="159277" cy="246113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28932" y="261176"/>
            <a:ext cx="975612" cy="311997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2430410" y="258251"/>
            <a:ext cx="38735" cy="248285"/>
          </a:xfrm>
          <a:custGeom>
            <a:avLst/>
            <a:gdLst/>
            <a:ahLst/>
            <a:cxnLst/>
            <a:rect l="l" t="t" r="r" b="b"/>
            <a:pathLst>
              <a:path w="38735" h="248284">
                <a:moveTo>
                  <a:pt x="26698" y="247130"/>
                </a:moveTo>
                <a:lnTo>
                  <a:pt x="11442" y="247130"/>
                </a:lnTo>
                <a:lnTo>
                  <a:pt x="13349" y="248148"/>
                </a:lnTo>
                <a:lnTo>
                  <a:pt x="24791" y="248148"/>
                </a:lnTo>
                <a:lnTo>
                  <a:pt x="26698" y="247130"/>
                </a:lnTo>
                <a:close/>
              </a:path>
              <a:path w="38735" h="248284">
                <a:moveTo>
                  <a:pt x="30512" y="246240"/>
                </a:moveTo>
                <a:lnTo>
                  <a:pt x="6738" y="246240"/>
                </a:lnTo>
                <a:lnTo>
                  <a:pt x="7628" y="247130"/>
                </a:lnTo>
                <a:lnTo>
                  <a:pt x="29622" y="247130"/>
                </a:lnTo>
                <a:lnTo>
                  <a:pt x="30512" y="246240"/>
                </a:lnTo>
                <a:close/>
              </a:path>
              <a:path w="38735" h="248284">
                <a:moveTo>
                  <a:pt x="32419" y="70717"/>
                </a:moveTo>
                <a:lnTo>
                  <a:pt x="5721" y="70717"/>
                </a:lnTo>
                <a:lnTo>
                  <a:pt x="3814" y="72625"/>
                </a:lnTo>
                <a:lnTo>
                  <a:pt x="3814" y="244332"/>
                </a:lnTo>
                <a:lnTo>
                  <a:pt x="4831" y="245222"/>
                </a:lnTo>
                <a:lnTo>
                  <a:pt x="5721" y="246240"/>
                </a:lnTo>
                <a:lnTo>
                  <a:pt x="32419" y="246240"/>
                </a:lnTo>
                <a:lnTo>
                  <a:pt x="32419" y="245222"/>
                </a:lnTo>
                <a:lnTo>
                  <a:pt x="33437" y="244332"/>
                </a:lnTo>
                <a:lnTo>
                  <a:pt x="34327" y="244332"/>
                </a:lnTo>
                <a:lnTo>
                  <a:pt x="34327" y="73515"/>
                </a:lnTo>
                <a:lnTo>
                  <a:pt x="32419" y="71608"/>
                </a:lnTo>
                <a:lnTo>
                  <a:pt x="32419" y="70717"/>
                </a:lnTo>
                <a:close/>
              </a:path>
              <a:path w="38735" h="248284">
                <a:moveTo>
                  <a:pt x="29622" y="69700"/>
                </a:moveTo>
                <a:lnTo>
                  <a:pt x="7628" y="69700"/>
                </a:lnTo>
                <a:lnTo>
                  <a:pt x="6738" y="70717"/>
                </a:lnTo>
                <a:lnTo>
                  <a:pt x="30512" y="70717"/>
                </a:lnTo>
                <a:lnTo>
                  <a:pt x="29622" y="69700"/>
                </a:lnTo>
                <a:close/>
              </a:path>
              <a:path w="38735" h="248284">
                <a:moveTo>
                  <a:pt x="24791" y="68809"/>
                </a:moveTo>
                <a:lnTo>
                  <a:pt x="13349" y="68809"/>
                </a:lnTo>
                <a:lnTo>
                  <a:pt x="11442" y="69700"/>
                </a:lnTo>
                <a:lnTo>
                  <a:pt x="26698" y="69700"/>
                </a:lnTo>
                <a:lnTo>
                  <a:pt x="24791" y="68809"/>
                </a:lnTo>
                <a:close/>
              </a:path>
              <a:path w="38735" h="248284">
                <a:moveTo>
                  <a:pt x="25808" y="0"/>
                </a:moveTo>
                <a:lnTo>
                  <a:pt x="11442" y="0"/>
                </a:lnTo>
                <a:lnTo>
                  <a:pt x="6738" y="1017"/>
                </a:lnTo>
                <a:lnTo>
                  <a:pt x="3814" y="3815"/>
                </a:lnTo>
                <a:lnTo>
                  <a:pt x="1017" y="6741"/>
                </a:lnTo>
                <a:lnTo>
                  <a:pt x="0" y="11447"/>
                </a:lnTo>
                <a:lnTo>
                  <a:pt x="0" y="25819"/>
                </a:lnTo>
                <a:lnTo>
                  <a:pt x="1017" y="30525"/>
                </a:lnTo>
                <a:lnTo>
                  <a:pt x="3814" y="33451"/>
                </a:lnTo>
                <a:lnTo>
                  <a:pt x="6738" y="35358"/>
                </a:lnTo>
                <a:lnTo>
                  <a:pt x="11442" y="37266"/>
                </a:lnTo>
                <a:lnTo>
                  <a:pt x="25808" y="37266"/>
                </a:lnTo>
                <a:lnTo>
                  <a:pt x="30512" y="35358"/>
                </a:lnTo>
                <a:lnTo>
                  <a:pt x="33437" y="33451"/>
                </a:lnTo>
                <a:lnTo>
                  <a:pt x="36234" y="30525"/>
                </a:lnTo>
                <a:lnTo>
                  <a:pt x="38141" y="25819"/>
                </a:lnTo>
                <a:lnTo>
                  <a:pt x="38141" y="11447"/>
                </a:lnTo>
                <a:lnTo>
                  <a:pt x="36234" y="6741"/>
                </a:lnTo>
                <a:lnTo>
                  <a:pt x="33437" y="3815"/>
                </a:lnTo>
                <a:lnTo>
                  <a:pt x="31530" y="1017"/>
                </a:lnTo>
                <a:lnTo>
                  <a:pt x="258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21059" y="325025"/>
            <a:ext cx="144046" cy="18137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0932" y="263974"/>
            <a:ext cx="184094" cy="241406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3044610" y="263084"/>
            <a:ext cx="33020" cy="243840"/>
          </a:xfrm>
          <a:custGeom>
            <a:avLst/>
            <a:gdLst/>
            <a:ahLst/>
            <a:cxnLst/>
            <a:rect l="l" t="t" r="r" b="b"/>
            <a:pathLst>
              <a:path w="33019" h="243840">
                <a:moveTo>
                  <a:pt x="23901" y="242297"/>
                </a:moveTo>
                <a:lnTo>
                  <a:pt x="8645" y="242297"/>
                </a:lnTo>
                <a:lnTo>
                  <a:pt x="10552" y="243314"/>
                </a:lnTo>
                <a:lnTo>
                  <a:pt x="21994" y="243314"/>
                </a:lnTo>
                <a:lnTo>
                  <a:pt x="23901" y="242297"/>
                </a:lnTo>
                <a:close/>
              </a:path>
              <a:path w="33019" h="243840">
                <a:moveTo>
                  <a:pt x="28605" y="241406"/>
                </a:moveTo>
                <a:lnTo>
                  <a:pt x="3814" y="241406"/>
                </a:lnTo>
                <a:lnTo>
                  <a:pt x="4831" y="242297"/>
                </a:lnTo>
                <a:lnTo>
                  <a:pt x="27715" y="242297"/>
                </a:lnTo>
                <a:lnTo>
                  <a:pt x="28605" y="241406"/>
                </a:lnTo>
                <a:close/>
              </a:path>
              <a:path w="33019" h="243840">
                <a:moveTo>
                  <a:pt x="30512" y="1907"/>
                </a:moveTo>
                <a:lnTo>
                  <a:pt x="2924" y="1907"/>
                </a:lnTo>
                <a:lnTo>
                  <a:pt x="1907" y="2798"/>
                </a:lnTo>
                <a:lnTo>
                  <a:pt x="1017" y="3815"/>
                </a:lnTo>
                <a:lnTo>
                  <a:pt x="1017" y="4706"/>
                </a:lnTo>
                <a:lnTo>
                  <a:pt x="0" y="5723"/>
                </a:lnTo>
                <a:lnTo>
                  <a:pt x="0" y="238481"/>
                </a:lnTo>
                <a:lnTo>
                  <a:pt x="1017" y="238481"/>
                </a:lnTo>
                <a:lnTo>
                  <a:pt x="1017" y="239499"/>
                </a:lnTo>
                <a:lnTo>
                  <a:pt x="1907" y="240389"/>
                </a:lnTo>
                <a:lnTo>
                  <a:pt x="1907" y="241406"/>
                </a:lnTo>
                <a:lnTo>
                  <a:pt x="30512" y="241406"/>
                </a:lnTo>
                <a:lnTo>
                  <a:pt x="30512" y="240389"/>
                </a:lnTo>
                <a:lnTo>
                  <a:pt x="31530" y="239499"/>
                </a:lnTo>
                <a:lnTo>
                  <a:pt x="32419" y="238481"/>
                </a:lnTo>
                <a:lnTo>
                  <a:pt x="32419" y="4706"/>
                </a:lnTo>
                <a:lnTo>
                  <a:pt x="30512" y="2798"/>
                </a:lnTo>
                <a:lnTo>
                  <a:pt x="30512" y="1907"/>
                </a:lnTo>
                <a:close/>
              </a:path>
              <a:path w="33019" h="243840">
                <a:moveTo>
                  <a:pt x="25808" y="890"/>
                </a:moveTo>
                <a:lnTo>
                  <a:pt x="6738" y="890"/>
                </a:lnTo>
                <a:lnTo>
                  <a:pt x="4831" y="1907"/>
                </a:lnTo>
                <a:lnTo>
                  <a:pt x="27715" y="1907"/>
                </a:lnTo>
                <a:lnTo>
                  <a:pt x="25808" y="890"/>
                </a:lnTo>
                <a:close/>
              </a:path>
              <a:path w="33019" h="243840">
                <a:moveTo>
                  <a:pt x="19070" y="0"/>
                </a:moveTo>
                <a:lnTo>
                  <a:pt x="13349" y="0"/>
                </a:lnTo>
                <a:lnTo>
                  <a:pt x="10552" y="890"/>
                </a:lnTo>
                <a:lnTo>
                  <a:pt x="21994" y="890"/>
                </a:lnTo>
                <a:lnTo>
                  <a:pt x="19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40980" y="263974"/>
            <a:ext cx="147860" cy="242424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3340331" y="334692"/>
            <a:ext cx="39370" cy="172085"/>
          </a:xfrm>
          <a:custGeom>
            <a:avLst/>
            <a:gdLst/>
            <a:ahLst/>
            <a:cxnLst/>
            <a:rect l="l" t="t" r="r" b="b"/>
            <a:pathLst>
              <a:path w="39370" h="172084">
                <a:moveTo>
                  <a:pt x="26698" y="0"/>
                </a:moveTo>
                <a:lnTo>
                  <a:pt x="12332" y="0"/>
                </a:lnTo>
                <a:lnTo>
                  <a:pt x="10425" y="890"/>
                </a:lnTo>
                <a:lnTo>
                  <a:pt x="7628" y="1907"/>
                </a:lnTo>
                <a:lnTo>
                  <a:pt x="5721" y="2798"/>
                </a:lnTo>
                <a:lnTo>
                  <a:pt x="2797" y="5723"/>
                </a:lnTo>
                <a:lnTo>
                  <a:pt x="1907" y="8521"/>
                </a:lnTo>
                <a:lnTo>
                  <a:pt x="889" y="11447"/>
                </a:lnTo>
                <a:lnTo>
                  <a:pt x="889" y="14245"/>
                </a:lnTo>
                <a:lnTo>
                  <a:pt x="0" y="17170"/>
                </a:lnTo>
                <a:lnTo>
                  <a:pt x="0" y="25692"/>
                </a:lnTo>
                <a:lnTo>
                  <a:pt x="889" y="28617"/>
                </a:lnTo>
                <a:lnTo>
                  <a:pt x="889" y="31415"/>
                </a:lnTo>
                <a:lnTo>
                  <a:pt x="1907" y="34341"/>
                </a:lnTo>
                <a:lnTo>
                  <a:pt x="10425" y="41972"/>
                </a:lnTo>
                <a:lnTo>
                  <a:pt x="12332" y="42863"/>
                </a:lnTo>
                <a:lnTo>
                  <a:pt x="26698" y="42863"/>
                </a:lnTo>
                <a:lnTo>
                  <a:pt x="29495" y="41972"/>
                </a:lnTo>
                <a:lnTo>
                  <a:pt x="31402" y="40955"/>
                </a:lnTo>
                <a:lnTo>
                  <a:pt x="33309" y="40064"/>
                </a:lnTo>
                <a:lnTo>
                  <a:pt x="37124" y="36249"/>
                </a:lnTo>
                <a:lnTo>
                  <a:pt x="38141" y="34341"/>
                </a:lnTo>
                <a:lnTo>
                  <a:pt x="38141" y="31415"/>
                </a:lnTo>
                <a:lnTo>
                  <a:pt x="39031" y="28617"/>
                </a:lnTo>
                <a:lnTo>
                  <a:pt x="39031" y="14245"/>
                </a:lnTo>
                <a:lnTo>
                  <a:pt x="38141" y="11447"/>
                </a:lnTo>
                <a:lnTo>
                  <a:pt x="38141" y="8521"/>
                </a:lnTo>
                <a:lnTo>
                  <a:pt x="37124" y="5723"/>
                </a:lnTo>
                <a:lnTo>
                  <a:pt x="35217" y="4706"/>
                </a:lnTo>
                <a:lnTo>
                  <a:pt x="33309" y="2798"/>
                </a:lnTo>
                <a:lnTo>
                  <a:pt x="31402" y="1907"/>
                </a:lnTo>
                <a:lnTo>
                  <a:pt x="29495" y="890"/>
                </a:lnTo>
                <a:lnTo>
                  <a:pt x="26698" y="0"/>
                </a:lnTo>
                <a:close/>
              </a:path>
              <a:path w="39370" h="172084">
                <a:moveTo>
                  <a:pt x="29495" y="170689"/>
                </a:moveTo>
                <a:lnTo>
                  <a:pt x="10425" y="170689"/>
                </a:lnTo>
                <a:lnTo>
                  <a:pt x="12332" y="171706"/>
                </a:lnTo>
                <a:lnTo>
                  <a:pt x="26698" y="171706"/>
                </a:lnTo>
                <a:lnTo>
                  <a:pt x="29495" y="170689"/>
                </a:lnTo>
                <a:close/>
              </a:path>
              <a:path w="39370" h="172084">
                <a:moveTo>
                  <a:pt x="31402" y="130624"/>
                </a:moveTo>
                <a:lnTo>
                  <a:pt x="7628" y="130624"/>
                </a:lnTo>
                <a:lnTo>
                  <a:pt x="5721" y="132532"/>
                </a:lnTo>
                <a:lnTo>
                  <a:pt x="3814" y="133549"/>
                </a:lnTo>
                <a:lnTo>
                  <a:pt x="2797" y="135457"/>
                </a:lnTo>
                <a:lnTo>
                  <a:pt x="1907" y="137365"/>
                </a:lnTo>
                <a:lnTo>
                  <a:pt x="889" y="140163"/>
                </a:lnTo>
                <a:lnTo>
                  <a:pt x="889" y="143088"/>
                </a:lnTo>
                <a:lnTo>
                  <a:pt x="0" y="146904"/>
                </a:lnTo>
                <a:lnTo>
                  <a:pt x="0" y="154536"/>
                </a:lnTo>
                <a:lnTo>
                  <a:pt x="889" y="158351"/>
                </a:lnTo>
                <a:lnTo>
                  <a:pt x="889" y="161149"/>
                </a:lnTo>
                <a:lnTo>
                  <a:pt x="1907" y="164075"/>
                </a:lnTo>
                <a:lnTo>
                  <a:pt x="2797" y="165983"/>
                </a:lnTo>
                <a:lnTo>
                  <a:pt x="3814" y="167891"/>
                </a:lnTo>
                <a:lnTo>
                  <a:pt x="5721" y="168781"/>
                </a:lnTo>
                <a:lnTo>
                  <a:pt x="7628" y="170689"/>
                </a:lnTo>
                <a:lnTo>
                  <a:pt x="31402" y="170689"/>
                </a:lnTo>
                <a:lnTo>
                  <a:pt x="33309" y="168781"/>
                </a:lnTo>
                <a:lnTo>
                  <a:pt x="35217" y="167891"/>
                </a:lnTo>
                <a:lnTo>
                  <a:pt x="37124" y="165983"/>
                </a:lnTo>
                <a:lnTo>
                  <a:pt x="38141" y="164075"/>
                </a:lnTo>
                <a:lnTo>
                  <a:pt x="38141" y="161149"/>
                </a:lnTo>
                <a:lnTo>
                  <a:pt x="39031" y="158351"/>
                </a:lnTo>
                <a:lnTo>
                  <a:pt x="39031" y="143088"/>
                </a:lnTo>
                <a:lnTo>
                  <a:pt x="38141" y="140163"/>
                </a:lnTo>
                <a:lnTo>
                  <a:pt x="38141" y="137365"/>
                </a:lnTo>
                <a:lnTo>
                  <a:pt x="37124" y="135457"/>
                </a:lnTo>
                <a:lnTo>
                  <a:pt x="35217" y="133549"/>
                </a:lnTo>
                <a:lnTo>
                  <a:pt x="33309" y="132532"/>
                </a:lnTo>
                <a:lnTo>
                  <a:pt x="31402" y="130624"/>
                </a:lnTo>
                <a:close/>
              </a:path>
              <a:path w="39370" h="172084">
                <a:moveTo>
                  <a:pt x="23774" y="128716"/>
                </a:moveTo>
                <a:lnTo>
                  <a:pt x="16146" y="128716"/>
                </a:lnTo>
                <a:lnTo>
                  <a:pt x="12332" y="129733"/>
                </a:lnTo>
                <a:lnTo>
                  <a:pt x="10425" y="130624"/>
                </a:lnTo>
                <a:lnTo>
                  <a:pt x="29495" y="130624"/>
                </a:lnTo>
                <a:lnTo>
                  <a:pt x="26698" y="129733"/>
                </a:lnTo>
                <a:lnTo>
                  <a:pt x="23774" y="128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511967" y="245913"/>
            <a:ext cx="990907" cy="3272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632554" y="258251"/>
            <a:ext cx="1781573" cy="314922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35787" y="1211063"/>
            <a:ext cx="8207375" cy="4970780"/>
            <a:chOff x="435787" y="1211063"/>
            <a:chExt cx="8207375" cy="4970780"/>
          </a:xfrm>
        </p:grpSpPr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5787" y="1211063"/>
              <a:ext cx="8207055" cy="462031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5914" y="4895350"/>
              <a:ext cx="99186" cy="16127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5613" y="4935415"/>
              <a:ext cx="192571" cy="12312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8790" y="4883013"/>
              <a:ext cx="102040" cy="17552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012304" y="4883022"/>
              <a:ext cx="20320" cy="173990"/>
            </a:xfrm>
            <a:custGeom>
              <a:avLst/>
              <a:gdLst/>
              <a:ahLst/>
              <a:cxnLst/>
              <a:rect l="l" t="t" r="r" b="b"/>
              <a:pathLst>
                <a:path w="20319" h="173989">
                  <a:moveTo>
                    <a:pt x="15252" y="889"/>
                  </a:moveTo>
                  <a:lnTo>
                    <a:pt x="14300" y="0"/>
                  </a:lnTo>
                  <a:lnTo>
                    <a:pt x="6667" y="0"/>
                  </a:lnTo>
                  <a:lnTo>
                    <a:pt x="4762" y="889"/>
                  </a:lnTo>
                  <a:lnTo>
                    <a:pt x="15252" y="889"/>
                  </a:lnTo>
                  <a:close/>
                </a:path>
                <a:path w="20319" h="173989">
                  <a:moveTo>
                    <a:pt x="17157" y="172656"/>
                  </a:moveTo>
                  <a:lnTo>
                    <a:pt x="2857" y="172656"/>
                  </a:lnTo>
                  <a:lnTo>
                    <a:pt x="3810" y="173609"/>
                  </a:lnTo>
                  <a:lnTo>
                    <a:pt x="16205" y="173609"/>
                  </a:lnTo>
                  <a:lnTo>
                    <a:pt x="17157" y="172656"/>
                  </a:lnTo>
                  <a:close/>
                </a:path>
                <a:path w="20319" h="173989">
                  <a:moveTo>
                    <a:pt x="20027" y="2387"/>
                  </a:moveTo>
                  <a:lnTo>
                    <a:pt x="18923" y="2387"/>
                  </a:lnTo>
                  <a:lnTo>
                    <a:pt x="18923" y="1117"/>
                  </a:lnTo>
                  <a:lnTo>
                    <a:pt x="1092" y="1117"/>
                  </a:lnTo>
                  <a:lnTo>
                    <a:pt x="1092" y="2387"/>
                  </a:lnTo>
                  <a:lnTo>
                    <a:pt x="0" y="2387"/>
                  </a:lnTo>
                  <a:lnTo>
                    <a:pt x="0" y="171335"/>
                  </a:lnTo>
                  <a:lnTo>
                    <a:pt x="952" y="171335"/>
                  </a:lnTo>
                  <a:lnTo>
                    <a:pt x="952" y="172605"/>
                  </a:lnTo>
                  <a:lnTo>
                    <a:pt x="19761" y="172605"/>
                  </a:lnTo>
                  <a:lnTo>
                    <a:pt x="19761" y="171335"/>
                  </a:lnTo>
                  <a:lnTo>
                    <a:pt x="20027" y="171335"/>
                  </a:lnTo>
                  <a:lnTo>
                    <a:pt x="20027" y="23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62936" y="4935415"/>
              <a:ext cx="102916" cy="12312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97319" y="4935415"/>
              <a:ext cx="165952" cy="12121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60544" y="4891535"/>
              <a:ext cx="766828" cy="1670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446684" y="5324745"/>
              <a:ext cx="1722327" cy="85680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691672" y="5324745"/>
              <a:ext cx="1722454" cy="85680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686083" y="2231505"/>
              <a:ext cx="3528693" cy="2916725"/>
            </a:xfrm>
            <a:prstGeom prst="rect">
              <a:avLst/>
            </a:prstGeom>
          </p:spPr>
        </p:pic>
      </p:grp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2019/1/6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46938"/>
            <a:ext cx="35236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u="heavy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Today’s</a:t>
            </a:r>
            <a:r>
              <a:rPr sz="3600" b="0" u="heavy" spc="-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600" b="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Contents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840" y="5437632"/>
            <a:ext cx="228600" cy="2346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12140" y="1303481"/>
            <a:ext cx="7706995" cy="4701540"/>
          </a:xfrm>
          <a:prstGeom prst="rect">
            <a:avLst/>
          </a:prstGeom>
        </p:spPr>
        <p:txBody>
          <a:bodyPr vert="horz" wrap="square" lIns="0" tIns="255904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2014"/>
              </a:spcBef>
            </a:pPr>
            <a:r>
              <a:rPr sz="3200" spc="-5" dirty="0">
                <a:latin typeface="Calibri"/>
                <a:cs typeface="Calibri"/>
              </a:rPr>
              <a:t>•What </a:t>
            </a:r>
            <a:r>
              <a:rPr sz="3200" spc="-10" dirty="0">
                <a:latin typeface="Calibri"/>
                <a:cs typeface="Calibri"/>
              </a:rPr>
              <a:t>is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digital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image?</a:t>
            </a:r>
            <a:endParaRPr sz="3200">
              <a:latin typeface="Calibri"/>
              <a:cs typeface="Calibri"/>
            </a:endParaRPr>
          </a:p>
          <a:p>
            <a:pPr marL="916940" indent="-295275">
              <a:lnSpc>
                <a:spcPct val="100000"/>
              </a:lnSpc>
              <a:spcBef>
                <a:spcPts val="1925"/>
              </a:spcBef>
              <a:buChar char="•"/>
              <a:tabLst>
                <a:tab pos="917575" algn="l"/>
              </a:tabLst>
            </a:pPr>
            <a:r>
              <a:rPr sz="3200" spc="-5" dirty="0">
                <a:latin typeface="Calibri"/>
                <a:cs typeface="Calibri"/>
              </a:rPr>
              <a:t>What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10" dirty="0">
                <a:latin typeface="Calibri"/>
                <a:cs typeface="Calibri"/>
              </a:rPr>
              <a:t>digital </a:t>
            </a:r>
            <a:r>
              <a:rPr sz="3200" spc="-5" dirty="0">
                <a:latin typeface="Calibri"/>
                <a:cs typeface="Calibri"/>
              </a:rPr>
              <a:t>image </a:t>
            </a:r>
            <a:r>
              <a:rPr sz="3200" spc="-10" dirty="0">
                <a:latin typeface="Calibri"/>
                <a:cs typeface="Calibri"/>
              </a:rPr>
              <a:t>processing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(DIP)?</a:t>
            </a:r>
            <a:endParaRPr sz="3200">
              <a:latin typeface="Calibri"/>
              <a:cs typeface="Calibri"/>
            </a:endParaRPr>
          </a:p>
          <a:p>
            <a:pPr marL="916940" indent="-295275">
              <a:lnSpc>
                <a:spcPct val="100000"/>
              </a:lnSpc>
              <a:spcBef>
                <a:spcPts val="1920"/>
              </a:spcBef>
              <a:buChar char="•"/>
              <a:tabLst>
                <a:tab pos="917575" algn="l"/>
              </a:tabLst>
            </a:pPr>
            <a:r>
              <a:rPr sz="3200" spc="-20" dirty="0">
                <a:latin typeface="Calibri"/>
                <a:cs typeface="Calibri"/>
              </a:rPr>
              <a:t>Why </a:t>
            </a:r>
            <a:r>
              <a:rPr sz="3200" spc="-5" dirty="0">
                <a:latin typeface="Calibri"/>
                <a:cs typeface="Calibri"/>
              </a:rPr>
              <a:t>do </a:t>
            </a:r>
            <a:r>
              <a:rPr sz="3200" spc="-10" dirty="0">
                <a:latin typeface="Calibri"/>
                <a:cs typeface="Calibri"/>
              </a:rPr>
              <a:t>we </a:t>
            </a:r>
            <a:r>
              <a:rPr sz="3200" spc="-5" dirty="0">
                <a:latin typeface="Calibri"/>
                <a:cs typeface="Calibri"/>
              </a:rPr>
              <a:t>need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learn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DIP?</a:t>
            </a:r>
            <a:endParaRPr sz="3200">
              <a:latin typeface="Calibri"/>
              <a:cs typeface="Calibri"/>
            </a:endParaRPr>
          </a:p>
          <a:p>
            <a:pPr marL="916940" indent="-295275">
              <a:lnSpc>
                <a:spcPct val="100000"/>
              </a:lnSpc>
              <a:spcBef>
                <a:spcPts val="2690"/>
              </a:spcBef>
              <a:buChar char="•"/>
              <a:tabLst>
                <a:tab pos="917575" algn="l"/>
              </a:tabLst>
            </a:pPr>
            <a:r>
              <a:rPr sz="3200" spc="-5" dirty="0">
                <a:latin typeface="Calibri"/>
                <a:cs typeface="Calibri"/>
              </a:rPr>
              <a:t>DIP </a:t>
            </a:r>
            <a:r>
              <a:rPr sz="3200" spc="-10" dirty="0">
                <a:latin typeface="Calibri"/>
                <a:cs typeface="Calibri"/>
              </a:rPr>
              <a:t>Applications</a:t>
            </a:r>
            <a:endParaRPr sz="3200">
              <a:latin typeface="Calibri"/>
              <a:cs typeface="Calibri"/>
            </a:endParaRPr>
          </a:p>
          <a:p>
            <a:pPr marL="916305" indent="-294640">
              <a:lnSpc>
                <a:spcPct val="100000"/>
              </a:lnSpc>
              <a:spcBef>
                <a:spcPts val="2690"/>
              </a:spcBef>
              <a:buChar char="•"/>
              <a:tabLst>
                <a:tab pos="916940" algn="l"/>
              </a:tabLst>
            </a:pPr>
            <a:r>
              <a:rPr sz="3200" spc="-30" dirty="0">
                <a:latin typeface="Calibri"/>
                <a:cs typeface="Calibri"/>
              </a:rPr>
              <a:t>Key </a:t>
            </a:r>
            <a:r>
              <a:rPr sz="3200" spc="-20" dirty="0">
                <a:latin typeface="Calibri"/>
                <a:cs typeface="Calibri"/>
              </a:rPr>
              <a:t>stages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10" dirty="0">
                <a:latin typeface="Calibri"/>
                <a:cs typeface="Calibri"/>
              </a:rPr>
              <a:t>digital </a:t>
            </a:r>
            <a:r>
              <a:rPr sz="3200" spc="-5" dirty="0">
                <a:latin typeface="Calibri"/>
                <a:cs typeface="Calibri"/>
              </a:rPr>
              <a:t>image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processing</a:t>
            </a:r>
            <a:endParaRPr sz="3200">
              <a:latin typeface="Calibri"/>
              <a:cs typeface="Calibri"/>
            </a:endParaRPr>
          </a:p>
          <a:p>
            <a:pPr marL="12700" marR="5080" indent="234315">
              <a:lnSpc>
                <a:spcPct val="100000"/>
              </a:lnSpc>
              <a:spcBef>
                <a:spcPts val="2155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Chapter 1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from R.C.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Gonzalez and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R.E.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Woods,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Digital Image Processing  (3rd Edition), Prentice Hall,</a:t>
            </a:r>
            <a:r>
              <a:rPr sz="18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2008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30259" y="6431381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888888"/>
                </a:solidFill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2274" y="657106"/>
            <a:ext cx="7777480" cy="0"/>
          </a:xfrm>
          <a:custGeom>
            <a:avLst/>
            <a:gdLst/>
            <a:ahLst/>
            <a:cxnLst/>
            <a:rect l="l" t="t" r="r" b="b"/>
            <a:pathLst>
              <a:path w="7777480">
                <a:moveTo>
                  <a:pt x="0" y="0"/>
                </a:moveTo>
                <a:lnTo>
                  <a:pt x="0" y="0"/>
                </a:lnTo>
                <a:lnTo>
                  <a:pt x="7777009" y="0"/>
                </a:lnTo>
              </a:path>
            </a:pathLst>
          </a:custGeom>
          <a:ln w="381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17120" y="201100"/>
            <a:ext cx="522605" cy="309245"/>
            <a:chOff x="717120" y="201100"/>
            <a:chExt cx="522605" cy="3092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120" y="201100"/>
              <a:ext cx="156304" cy="2432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1167" y="262138"/>
              <a:ext cx="153350" cy="1841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9293" y="265063"/>
              <a:ext cx="160116" cy="245042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44244" y="199193"/>
            <a:ext cx="975003" cy="310912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2445033" y="196268"/>
            <a:ext cx="38735" cy="248285"/>
          </a:xfrm>
          <a:custGeom>
            <a:avLst/>
            <a:gdLst/>
            <a:ahLst/>
            <a:cxnLst/>
            <a:rect l="l" t="t" r="r" b="b"/>
            <a:pathLst>
              <a:path w="38735" h="248284">
                <a:moveTo>
                  <a:pt x="24775" y="247077"/>
                </a:moveTo>
                <a:lnTo>
                  <a:pt x="13340" y="247077"/>
                </a:lnTo>
                <a:lnTo>
                  <a:pt x="16263" y="248094"/>
                </a:lnTo>
                <a:lnTo>
                  <a:pt x="21980" y="248094"/>
                </a:lnTo>
                <a:lnTo>
                  <a:pt x="24775" y="247077"/>
                </a:lnTo>
                <a:close/>
              </a:path>
              <a:path w="38735" h="248284">
                <a:moveTo>
                  <a:pt x="29604" y="246186"/>
                </a:moveTo>
                <a:lnTo>
                  <a:pt x="7623" y="246186"/>
                </a:lnTo>
                <a:lnTo>
                  <a:pt x="9529" y="247077"/>
                </a:lnTo>
                <a:lnTo>
                  <a:pt x="28587" y="247077"/>
                </a:lnTo>
                <a:lnTo>
                  <a:pt x="29604" y="246186"/>
                </a:lnTo>
                <a:close/>
              </a:path>
              <a:path w="38735" h="248284">
                <a:moveTo>
                  <a:pt x="32399" y="245169"/>
                </a:moveTo>
                <a:lnTo>
                  <a:pt x="5717" y="245169"/>
                </a:lnTo>
                <a:lnTo>
                  <a:pt x="6733" y="246186"/>
                </a:lnTo>
                <a:lnTo>
                  <a:pt x="31509" y="246186"/>
                </a:lnTo>
                <a:lnTo>
                  <a:pt x="32399" y="245169"/>
                </a:lnTo>
                <a:close/>
              </a:path>
              <a:path w="38735" h="248284">
                <a:moveTo>
                  <a:pt x="34305" y="72609"/>
                </a:moveTo>
                <a:lnTo>
                  <a:pt x="3811" y="72609"/>
                </a:lnTo>
                <a:lnTo>
                  <a:pt x="3811" y="243262"/>
                </a:lnTo>
                <a:lnTo>
                  <a:pt x="4828" y="244279"/>
                </a:lnTo>
                <a:lnTo>
                  <a:pt x="4828" y="245169"/>
                </a:lnTo>
                <a:lnTo>
                  <a:pt x="33415" y="245169"/>
                </a:lnTo>
                <a:lnTo>
                  <a:pt x="33415" y="244279"/>
                </a:lnTo>
                <a:lnTo>
                  <a:pt x="34305" y="243262"/>
                </a:lnTo>
                <a:lnTo>
                  <a:pt x="34305" y="72609"/>
                </a:lnTo>
                <a:close/>
              </a:path>
              <a:path w="38735" h="248284">
                <a:moveTo>
                  <a:pt x="32399" y="70702"/>
                </a:moveTo>
                <a:lnTo>
                  <a:pt x="5717" y="70702"/>
                </a:lnTo>
                <a:lnTo>
                  <a:pt x="4828" y="71592"/>
                </a:lnTo>
                <a:lnTo>
                  <a:pt x="4828" y="72609"/>
                </a:lnTo>
                <a:lnTo>
                  <a:pt x="33415" y="72609"/>
                </a:lnTo>
                <a:lnTo>
                  <a:pt x="33415" y="71592"/>
                </a:lnTo>
                <a:lnTo>
                  <a:pt x="32399" y="70702"/>
                </a:lnTo>
                <a:close/>
              </a:path>
              <a:path w="38735" h="248284">
                <a:moveTo>
                  <a:pt x="29604" y="69685"/>
                </a:moveTo>
                <a:lnTo>
                  <a:pt x="7623" y="69685"/>
                </a:lnTo>
                <a:lnTo>
                  <a:pt x="6733" y="70702"/>
                </a:lnTo>
                <a:lnTo>
                  <a:pt x="31509" y="70702"/>
                </a:lnTo>
                <a:lnTo>
                  <a:pt x="29604" y="69685"/>
                </a:lnTo>
                <a:close/>
              </a:path>
              <a:path w="38735" h="248284">
                <a:moveTo>
                  <a:pt x="26681" y="68795"/>
                </a:moveTo>
                <a:lnTo>
                  <a:pt x="11435" y="68795"/>
                </a:lnTo>
                <a:lnTo>
                  <a:pt x="9529" y="69685"/>
                </a:lnTo>
                <a:lnTo>
                  <a:pt x="28587" y="69685"/>
                </a:lnTo>
                <a:lnTo>
                  <a:pt x="26681" y="68795"/>
                </a:lnTo>
                <a:close/>
              </a:path>
              <a:path w="38735" h="248284">
                <a:moveTo>
                  <a:pt x="26681" y="0"/>
                </a:moveTo>
                <a:lnTo>
                  <a:pt x="11435" y="0"/>
                </a:lnTo>
                <a:lnTo>
                  <a:pt x="6733" y="1017"/>
                </a:lnTo>
                <a:lnTo>
                  <a:pt x="3811" y="3814"/>
                </a:lnTo>
                <a:lnTo>
                  <a:pt x="1016" y="6739"/>
                </a:lnTo>
                <a:lnTo>
                  <a:pt x="0" y="11444"/>
                </a:lnTo>
                <a:lnTo>
                  <a:pt x="0" y="25814"/>
                </a:lnTo>
                <a:lnTo>
                  <a:pt x="1016" y="30646"/>
                </a:lnTo>
                <a:lnTo>
                  <a:pt x="3811" y="32553"/>
                </a:lnTo>
                <a:lnTo>
                  <a:pt x="6733" y="35351"/>
                </a:lnTo>
                <a:lnTo>
                  <a:pt x="11435" y="36368"/>
                </a:lnTo>
                <a:lnTo>
                  <a:pt x="25792" y="36368"/>
                </a:lnTo>
                <a:lnTo>
                  <a:pt x="31509" y="35351"/>
                </a:lnTo>
                <a:lnTo>
                  <a:pt x="33415" y="32553"/>
                </a:lnTo>
                <a:lnTo>
                  <a:pt x="36211" y="30646"/>
                </a:lnTo>
                <a:lnTo>
                  <a:pt x="38116" y="24796"/>
                </a:lnTo>
                <a:lnTo>
                  <a:pt x="38116" y="11444"/>
                </a:lnTo>
                <a:lnTo>
                  <a:pt x="36211" y="5722"/>
                </a:lnTo>
                <a:lnTo>
                  <a:pt x="33415" y="3814"/>
                </a:lnTo>
                <a:lnTo>
                  <a:pt x="31509" y="1017"/>
                </a:lnTo>
                <a:lnTo>
                  <a:pt x="266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35624" y="262138"/>
            <a:ext cx="143827" cy="1822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25313" y="201990"/>
            <a:ext cx="184866" cy="240464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3059731" y="201100"/>
            <a:ext cx="31750" cy="243840"/>
          </a:xfrm>
          <a:custGeom>
            <a:avLst/>
            <a:gdLst/>
            <a:ahLst/>
            <a:cxnLst/>
            <a:rect l="l" t="t" r="r" b="b"/>
            <a:pathLst>
              <a:path w="31750" h="243840">
                <a:moveTo>
                  <a:pt x="20964" y="0"/>
                </a:moveTo>
                <a:lnTo>
                  <a:pt x="10545" y="0"/>
                </a:lnTo>
                <a:lnTo>
                  <a:pt x="8639" y="890"/>
                </a:lnTo>
                <a:lnTo>
                  <a:pt x="4828" y="890"/>
                </a:lnTo>
                <a:lnTo>
                  <a:pt x="3811" y="1907"/>
                </a:lnTo>
                <a:lnTo>
                  <a:pt x="1905" y="1907"/>
                </a:lnTo>
                <a:lnTo>
                  <a:pt x="1016" y="2797"/>
                </a:lnTo>
                <a:lnTo>
                  <a:pt x="1016" y="3814"/>
                </a:lnTo>
                <a:lnTo>
                  <a:pt x="0" y="3814"/>
                </a:lnTo>
                <a:lnTo>
                  <a:pt x="0" y="239447"/>
                </a:lnTo>
                <a:lnTo>
                  <a:pt x="1016" y="240337"/>
                </a:lnTo>
                <a:lnTo>
                  <a:pt x="1905" y="240337"/>
                </a:lnTo>
                <a:lnTo>
                  <a:pt x="2922" y="241354"/>
                </a:lnTo>
                <a:lnTo>
                  <a:pt x="4828" y="241354"/>
                </a:lnTo>
                <a:lnTo>
                  <a:pt x="5717" y="242244"/>
                </a:lnTo>
                <a:lnTo>
                  <a:pt x="10545" y="242244"/>
                </a:lnTo>
                <a:lnTo>
                  <a:pt x="12451" y="243262"/>
                </a:lnTo>
                <a:lnTo>
                  <a:pt x="19058" y="243262"/>
                </a:lnTo>
                <a:lnTo>
                  <a:pt x="20964" y="242244"/>
                </a:lnTo>
                <a:lnTo>
                  <a:pt x="25792" y="242244"/>
                </a:lnTo>
                <a:lnTo>
                  <a:pt x="26681" y="241354"/>
                </a:lnTo>
                <a:lnTo>
                  <a:pt x="28587" y="241354"/>
                </a:lnTo>
                <a:lnTo>
                  <a:pt x="29604" y="240337"/>
                </a:lnTo>
                <a:lnTo>
                  <a:pt x="30493" y="240337"/>
                </a:lnTo>
                <a:lnTo>
                  <a:pt x="30493" y="239447"/>
                </a:lnTo>
                <a:lnTo>
                  <a:pt x="31509" y="238430"/>
                </a:lnTo>
                <a:lnTo>
                  <a:pt x="31509" y="236522"/>
                </a:lnTo>
                <a:lnTo>
                  <a:pt x="31509" y="3814"/>
                </a:lnTo>
                <a:lnTo>
                  <a:pt x="30493" y="3814"/>
                </a:lnTo>
                <a:lnTo>
                  <a:pt x="30493" y="2797"/>
                </a:lnTo>
                <a:lnTo>
                  <a:pt x="29604" y="1907"/>
                </a:lnTo>
                <a:lnTo>
                  <a:pt x="28587" y="1907"/>
                </a:lnTo>
                <a:lnTo>
                  <a:pt x="26681" y="890"/>
                </a:lnTo>
                <a:lnTo>
                  <a:pt x="23886" y="890"/>
                </a:lnTo>
                <a:lnTo>
                  <a:pt x="209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55023" y="201990"/>
            <a:ext cx="147766" cy="242372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3355264" y="272693"/>
            <a:ext cx="39370" cy="172085"/>
          </a:xfrm>
          <a:custGeom>
            <a:avLst/>
            <a:gdLst/>
            <a:ahLst/>
            <a:cxnLst/>
            <a:rect l="l" t="t" r="r" b="b"/>
            <a:pathLst>
              <a:path w="39370" h="172084">
                <a:moveTo>
                  <a:pt x="26681" y="41963"/>
                </a:moveTo>
                <a:lnTo>
                  <a:pt x="12324" y="41963"/>
                </a:lnTo>
                <a:lnTo>
                  <a:pt x="15246" y="42853"/>
                </a:lnTo>
                <a:lnTo>
                  <a:pt x="23759" y="42853"/>
                </a:lnTo>
                <a:lnTo>
                  <a:pt x="26681" y="41963"/>
                </a:lnTo>
                <a:close/>
              </a:path>
              <a:path w="39370" h="172084">
                <a:moveTo>
                  <a:pt x="31382" y="890"/>
                </a:moveTo>
                <a:lnTo>
                  <a:pt x="7623" y="890"/>
                </a:lnTo>
                <a:lnTo>
                  <a:pt x="5717" y="2797"/>
                </a:lnTo>
                <a:lnTo>
                  <a:pt x="3811" y="3814"/>
                </a:lnTo>
                <a:lnTo>
                  <a:pt x="2795" y="5722"/>
                </a:lnTo>
                <a:lnTo>
                  <a:pt x="1905" y="8519"/>
                </a:lnTo>
                <a:lnTo>
                  <a:pt x="889" y="10427"/>
                </a:lnTo>
                <a:lnTo>
                  <a:pt x="0" y="13352"/>
                </a:lnTo>
                <a:lnTo>
                  <a:pt x="0" y="28611"/>
                </a:lnTo>
                <a:lnTo>
                  <a:pt x="7623" y="40946"/>
                </a:lnTo>
                <a:lnTo>
                  <a:pt x="9529" y="41963"/>
                </a:lnTo>
                <a:lnTo>
                  <a:pt x="29477" y="41963"/>
                </a:lnTo>
                <a:lnTo>
                  <a:pt x="31382" y="40946"/>
                </a:lnTo>
                <a:lnTo>
                  <a:pt x="33288" y="40056"/>
                </a:lnTo>
                <a:lnTo>
                  <a:pt x="35194" y="38148"/>
                </a:lnTo>
                <a:lnTo>
                  <a:pt x="36211" y="36241"/>
                </a:lnTo>
                <a:lnTo>
                  <a:pt x="38116" y="34333"/>
                </a:lnTo>
                <a:lnTo>
                  <a:pt x="38116" y="31409"/>
                </a:lnTo>
                <a:lnTo>
                  <a:pt x="39006" y="28611"/>
                </a:lnTo>
                <a:lnTo>
                  <a:pt x="39006" y="13352"/>
                </a:lnTo>
                <a:lnTo>
                  <a:pt x="38116" y="10427"/>
                </a:lnTo>
                <a:lnTo>
                  <a:pt x="38116" y="8519"/>
                </a:lnTo>
                <a:lnTo>
                  <a:pt x="36211" y="5722"/>
                </a:lnTo>
                <a:lnTo>
                  <a:pt x="35194" y="3814"/>
                </a:lnTo>
                <a:lnTo>
                  <a:pt x="33288" y="2797"/>
                </a:lnTo>
                <a:lnTo>
                  <a:pt x="31382" y="890"/>
                </a:lnTo>
                <a:close/>
              </a:path>
              <a:path w="39370" h="172084">
                <a:moveTo>
                  <a:pt x="26681" y="0"/>
                </a:moveTo>
                <a:lnTo>
                  <a:pt x="12324" y="0"/>
                </a:lnTo>
                <a:lnTo>
                  <a:pt x="9529" y="890"/>
                </a:lnTo>
                <a:lnTo>
                  <a:pt x="29477" y="890"/>
                </a:lnTo>
                <a:lnTo>
                  <a:pt x="26681" y="0"/>
                </a:lnTo>
                <a:close/>
              </a:path>
              <a:path w="39370" h="172084">
                <a:moveTo>
                  <a:pt x="26681" y="128688"/>
                </a:moveTo>
                <a:lnTo>
                  <a:pt x="12324" y="128688"/>
                </a:lnTo>
                <a:lnTo>
                  <a:pt x="9529" y="129705"/>
                </a:lnTo>
                <a:lnTo>
                  <a:pt x="0" y="143058"/>
                </a:lnTo>
                <a:lnTo>
                  <a:pt x="0" y="158317"/>
                </a:lnTo>
                <a:lnTo>
                  <a:pt x="889" y="160224"/>
                </a:lnTo>
                <a:lnTo>
                  <a:pt x="1905" y="163022"/>
                </a:lnTo>
                <a:lnTo>
                  <a:pt x="2795" y="165947"/>
                </a:lnTo>
                <a:lnTo>
                  <a:pt x="3811" y="166837"/>
                </a:lnTo>
                <a:lnTo>
                  <a:pt x="5717" y="168744"/>
                </a:lnTo>
                <a:lnTo>
                  <a:pt x="7623" y="169762"/>
                </a:lnTo>
                <a:lnTo>
                  <a:pt x="9529" y="170652"/>
                </a:lnTo>
                <a:lnTo>
                  <a:pt x="12324" y="171669"/>
                </a:lnTo>
                <a:lnTo>
                  <a:pt x="26681" y="171669"/>
                </a:lnTo>
                <a:lnTo>
                  <a:pt x="29477" y="170652"/>
                </a:lnTo>
                <a:lnTo>
                  <a:pt x="31382" y="169762"/>
                </a:lnTo>
                <a:lnTo>
                  <a:pt x="33288" y="168744"/>
                </a:lnTo>
                <a:lnTo>
                  <a:pt x="35194" y="166837"/>
                </a:lnTo>
                <a:lnTo>
                  <a:pt x="36211" y="165947"/>
                </a:lnTo>
                <a:lnTo>
                  <a:pt x="38116" y="163022"/>
                </a:lnTo>
                <a:lnTo>
                  <a:pt x="38116" y="160224"/>
                </a:lnTo>
                <a:lnTo>
                  <a:pt x="39006" y="158317"/>
                </a:lnTo>
                <a:lnTo>
                  <a:pt x="39006" y="143058"/>
                </a:lnTo>
                <a:lnTo>
                  <a:pt x="38116" y="140133"/>
                </a:lnTo>
                <a:lnTo>
                  <a:pt x="38116" y="137335"/>
                </a:lnTo>
                <a:lnTo>
                  <a:pt x="36211" y="135428"/>
                </a:lnTo>
                <a:lnTo>
                  <a:pt x="35194" y="133520"/>
                </a:lnTo>
                <a:lnTo>
                  <a:pt x="33288" y="131613"/>
                </a:lnTo>
                <a:lnTo>
                  <a:pt x="31382" y="130596"/>
                </a:lnTo>
                <a:lnTo>
                  <a:pt x="29477" y="129705"/>
                </a:lnTo>
                <a:lnTo>
                  <a:pt x="26681" y="128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540131" y="201100"/>
            <a:ext cx="901590" cy="30900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563696" y="196268"/>
            <a:ext cx="1973818" cy="313837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51689" y="1148748"/>
            <a:ext cx="8195945" cy="4969510"/>
            <a:chOff x="451689" y="1148748"/>
            <a:chExt cx="8195945" cy="4969510"/>
          </a:xfrm>
        </p:grpSpPr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04728" y="5249916"/>
              <a:ext cx="1721357" cy="85657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03452" y="2171740"/>
              <a:ext cx="3132698" cy="296848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1689" y="1148748"/>
              <a:ext cx="8195439" cy="461292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2710" y="4819776"/>
              <a:ext cx="835852" cy="17450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75772" y="4828296"/>
              <a:ext cx="766225" cy="1659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61297" y="5261361"/>
              <a:ext cx="1721230" cy="856579"/>
            </a:xfrm>
            <a:prstGeom prst="rect">
              <a:avLst/>
            </a:prstGeom>
          </p:spPr>
        </p:pic>
      </p:grp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2019/1/6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41401"/>
            <a:ext cx="70694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Key </a:t>
            </a:r>
            <a:r>
              <a:rPr sz="3200" b="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Stages </a:t>
            </a:r>
            <a:r>
              <a:rPr sz="3200" b="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 </a:t>
            </a:r>
            <a:r>
              <a:rPr sz="3200" b="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DIP: Colour Image</a:t>
            </a:r>
            <a:r>
              <a:rPr sz="3200" b="0" u="heavy" spc="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Processing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0862" y="4016311"/>
            <a:ext cx="1695450" cy="8305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224790" marR="219075" indent="283210">
              <a:lnSpc>
                <a:spcPct val="100000"/>
              </a:lnSpc>
              <a:spcBef>
                <a:spcPts val="805"/>
              </a:spcBef>
            </a:pPr>
            <a:r>
              <a:rPr sz="2000" b="1" dirty="0">
                <a:solidFill>
                  <a:srgbClr val="161616"/>
                </a:solidFill>
                <a:latin typeface="Times New Roman"/>
                <a:cs typeface="Times New Roman"/>
              </a:rPr>
              <a:t>Image  Acquis</a:t>
            </a:r>
            <a:r>
              <a:rPr sz="2000" b="1" spc="-10" dirty="0">
                <a:solidFill>
                  <a:srgbClr val="161616"/>
                </a:solidFill>
                <a:latin typeface="Times New Roman"/>
                <a:cs typeface="Times New Roman"/>
              </a:rPr>
              <a:t>i</a:t>
            </a:r>
            <a:r>
              <a:rPr sz="2000" b="1" dirty="0">
                <a:solidFill>
                  <a:srgbClr val="161616"/>
                </a:solidFill>
                <a:latin typeface="Times New Roman"/>
                <a:cs typeface="Times New Roman"/>
              </a:rPr>
              <a:t>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32126" y="1679638"/>
            <a:ext cx="1695450" cy="8305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210820" marR="203200" indent="297180">
              <a:lnSpc>
                <a:spcPct val="100000"/>
              </a:lnSpc>
              <a:spcBef>
                <a:spcPts val="805"/>
              </a:spcBef>
            </a:pPr>
            <a:r>
              <a:rPr sz="2000" b="1" dirty="0">
                <a:solidFill>
                  <a:srgbClr val="161616"/>
                </a:solidFill>
                <a:latin typeface="Times New Roman"/>
                <a:cs typeface="Times New Roman"/>
              </a:rPr>
              <a:t>Image  Res</a:t>
            </a:r>
            <a:r>
              <a:rPr sz="2000" b="1" spc="5" dirty="0">
                <a:solidFill>
                  <a:srgbClr val="161616"/>
                </a:solidFill>
                <a:latin typeface="Times New Roman"/>
                <a:cs typeface="Times New Roman"/>
              </a:rPr>
              <a:t>t</a:t>
            </a:r>
            <a:r>
              <a:rPr sz="2000" b="1" dirty="0">
                <a:solidFill>
                  <a:srgbClr val="161616"/>
                </a:solidFill>
                <a:latin typeface="Times New Roman"/>
                <a:cs typeface="Times New Roman"/>
              </a:rPr>
              <a:t>or</a:t>
            </a:r>
            <a:r>
              <a:rPr sz="2000" b="1" spc="5" dirty="0">
                <a:solidFill>
                  <a:srgbClr val="161616"/>
                </a:solidFill>
                <a:latin typeface="Times New Roman"/>
                <a:cs typeface="Times New Roman"/>
              </a:rPr>
              <a:t>a</a:t>
            </a:r>
            <a:r>
              <a:rPr sz="2000" b="1" spc="-10" dirty="0">
                <a:solidFill>
                  <a:srgbClr val="161616"/>
                </a:solidFill>
                <a:latin typeface="Times New Roman"/>
                <a:cs typeface="Times New Roman"/>
              </a:rPr>
              <a:t>t</a:t>
            </a:r>
            <a:r>
              <a:rPr sz="2000" b="1" dirty="0">
                <a:solidFill>
                  <a:srgbClr val="161616"/>
                </a:solidFill>
                <a:latin typeface="Times New Roman"/>
                <a:cs typeface="Times New Roman"/>
              </a:rPr>
              <a:t>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10201" y="1679638"/>
            <a:ext cx="1695450" cy="8305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140970" marR="132715" indent="5715">
              <a:lnSpc>
                <a:spcPct val="100000"/>
              </a:lnSpc>
              <a:spcBef>
                <a:spcPts val="805"/>
              </a:spcBef>
            </a:pPr>
            <a:r>
              <a:rPr sz="2000" b="1" dirty="0">
                <a:solidFill>
                  <a:srgbClr val="161616"/>
                </a:solidFill>
                <a:latin typeface="Times New Roman"/>
                <a:cs typeface="Times New Roman"/>
              </a:rPr>
              <a:t>M</a:t>
            </a:r>
            <a:r>
              <a:rPr sz="2000" b="1" spc="5" dirty="0">
                <a:solidFill>
                  <a:srgbClr val="161616"/>
                </a:solidFill>
                <a:latin typeface="Times New Roman"/>
                <a:cs typeface="Times New Roman"/>
              </a:rPr>
              <a:t>o</a:t>
            </a:r>
            <a:r>
              <a:rPr sz="2000" b="1" dirty="0">
                <a:solidFill>
                  <a:srgbClr val="161616"/>
                </a:solidFill>
                <a:latin typeface="Times New Roman"/>
                <a:cs typeface="Times New Roman"/>
              </a:rPr>
              <a:t>rph</a:t>
            </a:r>
            <a:r>
              <a:rPr sz="2000" b="1" spc="5" dirty="0">
                <a:solidFill>
                  <a:srgbClr val="161616"/>
                </a:solidFill>
                <a:latin typeface="Times New Roman"/>
                <a:cs typeface="Times New Roman"/>
              </a:rPr>
              <a:t>o</a:t>
            </a:r>
            <a:r>
              <a:rPr sz="2000" b="1" dirty="0">
                <a:solidFill>
                  <a:srgbClr val="161616"/>
                </a:solidFill>
                <a:latin typeface="Times New Roman"/>
                <a:cs typeface="Times New Roman"/>
              </a:rPr>
              <a:t>l</a:t>
            </a:r>
            <a:r>
              <a:rPr sz="2000" b="1" spc="-15" dirty="0">
                <a:solidFill>
                  <a:srgbClr val="161616"/>
                </a:solidFill>
                <a:latin typeface="Times New Roman"/>
                <a:cs typeface="Times New Roman"/>
              </a:rPr>
              <a:t>o</a:t>
            </a:r>
            <a:r>
              <a:rPr sz="2000" b="1" dirty="0">
                <a:solidFill>
                  <a:srgbClr val="161616"/>
                </a:solidFill>
                <a:latin typeface="Times New Roman"/>
                <a:cs typeface="Times New Roman"/>
              </a:rPr>
              <a:t>gic  al</a:t>
            </a:r>
            <a:r>
              <a:rPr sz="2000" b="1" spc="-9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161616"/>
                </a:solidFill>
                <a:latin typeface="Times New Roman"/>
                <a:cs typeface="Times New Roman"/>
              </a:rPr>
              <a:t>Processing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77050" y="2892488"/>
            <a:ext cx="1695450" cy="8305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Times New Roman"/>
              <a:cs typeface="Times New Roman"/>
            </a:endParaRPr>
          </a:p>
          <a:p>
            <a:pPr marL="106680">
              <a:lnSpc>
                <a:spcPct val="100000"/>
              </a:lnSpc>
            </a:pPr>
            <a:r>
              <a:rPr sz="2000" b="1" dirty="0">
                <a:solidFill>
                  <a:srgbClr val="161616"/>
                </a:solidFill>
                <a:latin typeface="Times New Roman"/>
                <a:cs typeface="Times New Roman"/>
              </a:rPr>
              <a:t>Segmentation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77050" y="5140325"/>
            <a:ext cx="1695450" cy="8305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49860" rIns="0" bIns="0" rtlCol="0">
            <a:spAutoFit/>
          </a:bodyPr>
          <a:lstStyle/>
          <a:p>
            <a:pPr marL="198120" marR="139065" indent="-50800">
              <a:lnSpc>
                <a:spcPct val="100000"/>
              </a:lnSpc>
              <a:spcBef>
                <a:spcPts val="1180"/>
              </a:spcBef>
            </a:pPr>
            <a:r>
              <a:rPr sz="1700" b="1" dirty="0">
                <a:solidFill>
                  <a:srgbClr val="161616"/>
                </a:solidFill>
                <a:latin typeface="Times New Roman"/>
                <a:cs typeface="Times New Roman"/>
              </a:rPr>
              <a:t>Rep</a:t>
            </a:r>
            <a:r>
              <a:rPr sz="1700" b="1" spc="-40" dirty="0">
                <a:solidFill>
                  <a:srgbClr val="161616"/>
                </a:solidFill>
                <a:latin typeface="Times New Roman"/>
                <a:cs typeface="Times New Roman"/>
              </a:rPr>
              <a:t>r</a:t>
            </a:r>
            <a:r>
              <a:rPr sz="1700" b="1" dirty="0">
                <a:solidFill>
                  <a:srgbClr val="161616"/>
                </a:solidFill>
                <a:latin typeface="Times New Roman"/>
                <a:cs typeface="Times New Roman"/>
              </a:rPr>
              <a:t>esen</a:t>
            </a:r>
            <a:r>
              <a:rPr sz="1700" b="1" spc="-10" dirty="0">
                <a:solidFill>
                  <a:srgbClr val="161616"/>
                </a:solidFill>
                <a:latin typeface="Times New Roman"/>
                <a:cs typeface="Times New Roman"/>
              </a:rPr>
              <a:t>t</a:t>
            </a:r>
            <a:r>
              <a:rPr sz="1700" b="1" dirty="0">
                <a:solidFill>
                  <a:srgbClr val="161616"/>
                </a:solidFill>
                <a:latin typeface="Times New Roman"/>
                <a:cs typeface="Times New Roman"/>
              </a:rPr>
              <a:t>at</a:t>
            </a:r>
            <a:r>
              <a:rPr sz="1700" b="1" spc="-10" dirty="0">
                <a:solidFill>
                  <a:srgbClr val="161616"/>
                </a:solidFill>
                <a:latin typeface="Times New Roman"/>
                <a:cs typeface="Times New Roman"/>
              </a:rPr>
              <a:t>i</a:t>
            </a:r>
            <a:r>
              <a:rPr sz="1700" b="1" dirty="0">
                <a:solidFill>
                  <a:srgbClr val="161616"/>
                </a:solidFill>
                <a:latin typeface="Times New Roman"/>
                <a:cs typeface="Times New Roman"/>
              </a:rPr>
              <a:t>on  &amp;</a:t>
            </a:r>
            <a:r>
              <a:rPr sz="1700" b="1" spc="-5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161616"/>
                </a:solidFill>
                <a:latin typeface="Times New Roman"/>
                <a:cs typeface="Times New Roman"/>
              </a:rPr>
              <a:t>Description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0862" y="2892488"/>
            <a:ext cx="1695450" cy="8305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97790" marR="90805" indent="409575">
              <a:lnSpc>
                <a:spcPct val="100000"/>
              </a:lnSpc>
              <a:spcBef>
                <a:spcPts val="805"/>
              </a:spcBef>
            </a:pPr>
            <a:r>
              <a:rPr sz="2000" b="1" dirty="0">
                <a:solidFill>
                  <a:srgbClr val="161616"/>
                </a:solidFill>
                <a:latin typeface="Times New Roman"/>
                <a:cs typeface="Times New Roman"/>
              </a:rPr>
              <a:t>Image  Enhancem</a:t>
            </a:r>
            <a:r>
              <a:rPr sz="2000" b="1" spc="-10" dirty="0">
                <a:solidFill>
                  <a:srgbClr val="161616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161616"/>
                </a:solidFill>
                <a:latin typeface="Times New Roman"/>
                <a:cs typeface="Times New Roman"/>
              </a:rPr>
              <a:t>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77050" y="4016311"/>
            <a:ext cx="1695450" cy="8305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49860" rIns="0" bIns="0" rtlCol="0">
            <a:spAutoFit/>
          </a:bodyPr>
          <a:lstStyle/>
          <a:p>
            <a:pPr marL="295910" marR="285750" indent="240665">
              <a:lnSpc>
                <a:spcPct val="100000"/>
              </a:lnSpc>
              <a:spcBef>
                <a:spcPts val="1180"/>
              </a:spcBef>
            </a:pPr>
            <a:r>
              <a:rPr sz="1700" b="1" dirty="0">
                <a:solidFill>
                  <a:srgbClr val="161616"/>
                </a:solidFill>
                <a:latin typeface="Times New Roman"/>
                <a:cs typeface="Times New Roman"/>
              </a:rPr>
              <a:t>Object  </a:t>
            </a:r>
            <a:r>
              <a:rPr sz="1700" b="1" spc="5" dirty="0">
                <a:solidFill>
                  <a:srgbClr val="161616"/>
                </a:solidFill>
                <a:latin typeface="Times New Roman"/>
                <a:cs typeface="Times New Roman"/>
              </a:rPr>
              <a:t>R</a:t>
            </a:r>
            <a:r>
              <a:rPr sz="1700" b="1" dirty="0">
                <a:solidFill>
                  <a:srgbClr val="161616"/>
                </a:solidFill>
                <a:latin typeface="Times New Roman"/>
                <a:cs typeface="Times New Roman"/>
              </a:rPr>
              <a:t>ecogni</a:t>
            </a:r>
            <a:r>
              <a:rPr sz="1700" b="1" spc="-10" dirty="0">
                <a:solidFill>
                  <a:srgbClr val="161616"/>
                </a:solidFill>
                <a:latin typeface="Times New Roman"/>
                <a:cs typeface="Times New Roman"/>
              </a:rPr>
              <a:t>t</a:t>
            </a:r>
            <a:r>
              <a:rPr sz="1700" b="1" spc="-5" dirty="0">
                <a:solidFill>
                  <a:srgbClr val="161616"/>
                </a:solidFill>
                <a:latin typeface="Times New Roman"/>
                <a:cs typeface="Times New Roman"/>
              </a:rPr>
              <a:t>i</a:t>
            </a:r>
            <a:r>
              <a:rPr sz="1700" b="1" dirty="0">
                <a:solidFill>
                  <a:srgbClr val="161616"/>
                </a:solidFill>
                <a:latin typeface="Times New Roman"/>
                <a:cs typeface="Times New Roman"/>
              </a:rPr>
              <a:t>on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4416" y="5397195"/>
            <a:ext cx="18770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161616"/>
                </a:solidFill>
                <a:latin typeface="Times New Roman"/>
                <a:cs typeface="Times New Roman"/>
              </a:rPr>
              <a:t>Problem</a:t>
            </a:r>
            <a:r>
              <a:rPr sz="2000" b="1" spc="-9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61616"/>
                </a:solidFill>
                <a:latin typeface="Times New Roman"/>
                <a:cs typeface="Times New Roman"/>
              </a:rPr>
              <a:t>Domain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60424" y="4846573"/>
            <a:ext cx="76200" cy="525780"/>
          </a:xfrm>
          <a:custGeom>
            <a:avLst/>
            <a:gdLst/>
            <a:ahLst/>
            <a:cxnLst/>
            <a:rect l="l" t="t" r="r" b="b"/>
            <a:pathLst>
              <a:path w="76200" h="525779">
                <a:moveTo>
                  <a:pt x="44576" y="63500"/>
                </a:moveTo>
                <a:lnTo>
                  <a:pt x="31750" y="63500"/>
                </a:lnTo>
                <a:lnTo>
                  <a:pt x="31750" y="525526"/>
                </a:lnTo>
                <a:lnTo>
                  <a:pt x="44576" y="525526"/>
                </a:lnTo>
                <a:lnTo>
                  <a:pt x="44576" y="63500"/>
                </a:lnTo>
                <a:close/>
              </a:path>
              <a:path w="76200" h="525779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525779">
                <a:moveTo>
                  <a:pt x="69850" y="63500"/>
                </a:moveTo>
                <a:lnTo>
                  <a:pt x="44576" y="63500"/>
                </a:lnTo>
                <a:lnTo>
                  <a:pt x="44576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60424" y="3722623"/>
            <a:ext cx="76200" cy="294005"/>
          </a:xfrm>
          <a:custGeom>
            <a:avLst/>
            <a:gdLst/>
            <a:ahLst/>
            <a:cxnLst/>
            <a:rect l="l" t="t" r="r" b="b"/>
            <a:pathLst>
              <a:path w="76200" h="294004">
                <a:moveTo>
                  <a:pt x="44450" y="63500"/>
                </a:moveTo>
                <a:lnTo>
                  <a:pt x="31750" y="63500"/>
                </a:lnTo>
                <a:lnTo>
                  <a:pt x="31750" y="293750"/>
                </a:lnTo>
                <a:lnTo>
                  <a:pt x="44450" y="293750"/>
                </a:lnTo>
                <a:lnTo>
                  <a:pt x="44450" y="63500"/>
                </a:lnTo>
                <a:close/>
              </a:path>
              <a:path w="76200" h="294004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94004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86675" y="4846573"/>
            <a:ext cx="76200" cy="294005"/>
          </a:xfrm>
          <a:custGeom>
            <a:avLst/>
            <a:gdLst/>
            <a:ahLst/>
            <a:cxnLst/>
            <a:rect l="l" t="t" r="r" b="b"/>
            <a:pathLst>
              <a:path w="76200" h="294004">
                <a:moveTo>
                  <a:pt x="31750" y="217550"/>
                </a:moveTo>
                <a:lnTo>
                  <a:pt x="0" y="217550"/>
                </a:lnTo>
                <a:lnTo>
                  <a:pt x="38100" y="293750"/>
                </a:lnTo>
                <a:lnTo>
                  <a:pt x="69850" y="230250"/>
                </a:lnTo>
                <a:lnTo>
                  <a:pt x="31750" y="230250"/>
                </a:lnTo>
                <a:lnTo>
                  <a:pt x="31750" y="217550"/>
                </a:lnTo>
                <a:close/>
              </a:path>
              <a:path w="76200" h="294004">
                <a:moveTo>
                  <a:pt x="44450" y="0"/>
                </a:moveTo>
                <a:lnTo>
                  <a:pt x="31750" y="0"/>
                </a:lnTo>
                <a:lnTo>
                  <a:pt x="31750" y="230250"/>
                </a:lnTo>
                <a:lnTo>
                  <a:pt x="44450" y="230250"/>
                </a:lnTo>
                <a:lnTo>
                  <a:pt x="44450" y="0"/>
                </a:lnTo>
                <a:close/>
              </a:path>
              <a:path w="76200" h="294004">
                <a:moveTo>
                  <a:pt x="76200" y="217550"/>
                </a:moveTo>
                <a:lnTo>
                  <a:pt x="44450" y="217550"/>
                </a:lnTo>
                <a:lnTo>
                  <a:pt x="44450" y="230250"/>
                </a:lnTo>
                <a:lnTo>
                  <a:pt x="69850" y="230250"/>
                </a:lnTo>
                <a:lnTo>
                  <a:pt x="76200" y="217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86675" y="3722623"/>
            <a:ext cx="76200" cy="294005"/>
          </a:xfrm>
          <a:custGeom>
            <a:avLst/>
            <a:gdLst/>
            <a:ahLst/>
            <a:cxnLst/>
            <a:rect l="l" t="t" r="r" b="b"/>
            <a:pathLst>
              <a:path w="76200" h="294004">
                <a:moveTo>
                  <a:pt x="31750" y="217550"/>
                </a:moveTo>
                <a:lnTo>
                  <a:pt x="0" y="217550"/>
                </a:lnTo>
                <a:lnTo>
                  <a:pt x="38100" y="293750"/>
                </a:lnTo>
                <a:lnTo>
                  <a:pt x="69850" y="230250"/>
                </a:lnTo>
                <a:lnTo>
                  <a:pt x="31750" y="230250"/>
                </a:lnTo>
                <a:lnTo>
                  <a:pt x="31750" y="217550"/>
                </a:lnTo>
                <a:close/>
              </a:path>
              <a:path w="76200" h="294004">
                <a:moveTo>
                  <a:pt x="44450" y="0"/>
                </a:moveTo>
                <a:lnTo>
                  <a:pt x="31750" y="0"/>
                </a:lnTo>
                <a:lnTo>
                  <a:pt x="31750" y="230250"/>
                </a:lnTo>
                <a:lnTo>
                  <a:pt x="44450" y="230250"/>
                </a:lnTo>
                <a:lnTo>
                  <a:pt x="44450" y="0"/>
                </a:lnTo>
                <a:close/>
              </a:path>
              <a:path w="76200" h="294004">
                <a:moveTo>
                  <a:pt x="76200" y="217550"/>
                </a:moveTo>
                <a:lnTo>
                  <a:pt x="44450" y="217550"/>
                </a:lnTo>
                <a:lnTo>
                  <a:pt x="44450" y="230250"/>
                </a:lnTo>
                <a:lnTo>
                  <a:pt x="69850" y="230250"/>
                </a:lnTo>
                <a:lnTo>
                  <a:pt x="76200" y="217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27448" y="2057400"/>
            <a:ext cx="682625" cy="76200"/>
          </a:xfrm>
          <a:custGeom>
            <a:avLst/>
            <a:gdLst/>
            <a:ahLst/>
            <a:cxnLst/>
            <a:rect l="l" t="t" r="r" b="b"/>
            <a:pathLst>
              <a:path w="682625" h="76200">
                <a:moveTo>
                  <a:pt x="606425" y="0"/>
                </a:moveTo>
                <a:lnTo>
                  <a:pt x="606425" y="76200"/>
                </a:lnTo>
                <a:lnTo>
                  <a:pt x="669925" y="44450"/>
                </a:lnTo>
                <a:lnTo>
                  <a:pt x="619125" y="44450"/>
                </a:lnTo>
                <a:lnTo>
                  <a:pt x="619125" y="31750"/>
                </a:lnTo>
                <a:lnTo>
                  <a:pt x="669925" y="31750"/>
                </a:lnTo>
                <a:lnTo>
                  <a:pt x="606425" y="0"/>
                </a:lnTo>
                <a:close/>
              </a:path>
              <a:path w="682625" h="76200">
                <a:moveTo>
                  <a:pt x="60642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06425" y="44450"/>
                </a:lnTo>
                <a:lnTo>
                  <a:pt x="606425" y="31750"/>
                </a:lnTo>
                <a:close/>
              </a:path>
              <a:path w="682625" h="76200">
                <a:moveTo>
                  <a:pt x="669925" y="31750"/>
                </a:moveTo>
                <a:lnTo>
                  <a:pt x="619125" y="31750"/>
                </a:lnTo>
                <a:lnTo>
                  <a:pt x="619125" y="44450"/>
                </a:lnTo>
                <a:lnTo>
                  <a:pt x="669925" y="44450"/>
                </a:lnTo>
                <a:lnTo>
                  <a:pt x="682625" y="38100"/>
                </a:lnTo>
                <a:lnTo>
                  <a:pt x="66992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1392174" y="2057400"/>
            <a:ext cx="6370955" cy="2897505"/>
            <a:chOff x="1392174" y="2057400"/>
            <a:chExt cx="6370955" cy="2897505"/>
          </a:xfrm>
        </p:grpSpPr>
        <p:sp>
          <p:nvSpPr>
            <p:cNvPr id="17" name="object 17"/>
            <p:cNvSpPr/>
            <p:nvPr/>
          </p:nvSpPr>
          <p:spPr>
            <a:xfrm>
              <a:off x="1392174" y="2057399"/>
              <a:ext cx="6370955" cy="835025"/>
            </a:xfrm>
            <a:custGeom>
              <a:avLst/>
              <a:gdLst/>
              <a:ahLst/>
              <a:cxnLst/>
              <a:rect l="l" t="t" r="r" b="b"/>
              <a:pathLst>
                <a:path w="6370955" h="835025">
                  <a:moveTo>
                    <a:pt x="1139825" y="38100"/>
                  </a:moveTo>
                  <a:lnTo>
                    <a:pt x="1127125" y="31750"/>
                  </a:lnTo>
                  <a:lnTo>
                    <a:pt x="1063625" y="0"/>
                  </a:lnTo>
                  <a:lnTo>
                    <a:pt x="1063625" y="31750"/>
                  </a:lnTo>
                  <a:lnTo>
                    <a:pt x="127" y="31750"/>
                  </a:lnTo>
                  <a:lnTo>
                    <a:pt x="0" y="835025"/>
                  </a:lnTo>
                  <a:lnTo>
                    <a:pt x="12827" y="835025"/>
                  </a:lnTo>
                  <a:lnTo>
                    <a:pt x="12827" y="44450"/>
                  </a:lnTo>
                  <a:lnTo>
                    <a:pt x="1063625" y="44450"/>
                  </a:lnTo>
                  <a:lnTo>
                    <a:pt x="1063625" y="76200"/>
                  </a:lnTo>
                  <a:lnTo>
                    <a:pt x="1127125" y="44450"/>
                  </a:lnTo>
                  <a:lnTo>
                    <a:pt x="1139825" y="38100"/>
                  </a:lnTo>
                  <a:close/>
                </a:path>
                <a:path w="6370955" h="835025">
                  <a:moveTo>
                    <a:pt x="6370701" y="758825"/>
                  </a:moveTo>
                  <a:lnTo>
                    <a:pt x="6338951" y="758825"/>
                  </a:lnTo>
                  <a:lnTo>
                    <a:pt x="6338951" y="44450"/>
                  </a:lnTo>
                  <a:lnTo>
                    <a:pt x="6338951" y="38100"/>
                  </a:lnTo>
                  <a:lnTo>
                    <a:pt x="6338951" y="31750"/>
                  </a:lnTo>
                  <a:lnTo>
                    <a:pt x="5213350" y="31750"/>
                  </a:lnTo>
                  <a:lnTo>
                    <a:pt x="5213350" y="44450"/>
                  </a:lnTo>
                  <a:lnTo>
                    <a:pt x="6326251" y="44450"/>
                  </a:lnTo>
                  <a:lnTo>
                    <a:pt x="6326251" y="758825"/>
                  </a:lnTo>
                  <a:lnTo>
                    <a:pt x="6294501" y="758825"/>
                  </a:lnTo>
                  <a:lnTo>
                    <a:pt x="6332601" y="835025"/>
                  </a:lnTo>
                  <a:lnTo>
                    <a:pt x="6364351" y="771525"/>
                  </a:lnTo>
                  <a:lnTo>
                    <a:pt x="6370701" y="7588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9527" y="2805302"/>
              <a:ext cx="4487672" cy="2149221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2565400" y="5792787"/>
            <a:ext cx="1695450" cy="830580"/>
          </a:xfrm>
          <a:prstGeom prst="rect">
            <a:avLst/>
          </a:prstGeom>
          <a:solidFill>
            <a:srgbClr val="4F81BC"/>
          </a:solidFill>
          <a:ln w="38100">
            <a:solidFill>
              <a:srgbClr val="000000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marL="270510" marR="89535" indent="-172720">
              <a:lnSpc>
                <a:spcPct val="100000"/>
              </a:lnSpc>
              <a:spcBef>
                <a:spcPts val="810"/>
              </a:spcBef>
            </a:pPr>
            <a:r>
              <a:rPr sz="2000" b="1" dirty="0">
                <a:solidFill>
                  <a:srgbClr val="161616"/>
                </a:solidFill>
                <a:latin typeface="Times New Roman"/>
                <a:cs typeface="Times New Roman"/>
              </a:rPr>
              <a:t>Colour</a:t>
            </a:r>
            <a:r>
              <a:rPr sz="2000" b="1" spc="-13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161616"/>
                </a:solidFill>
                <a:latin typeface="Times New Roman"/>
                <a:cs typeface="Times New Roman"/>
              </a:rPr>
              <a:t>Image  </a:t>
            </a:r>
            <a:r>
              <a:rPr sz="2000" b="1" spc="-5" dirty="0">
                <a:solidFill>
                  <a:srgbClr val="161616"/>
                </a:solidFill>
                <a:latin typeface="Times New Roman"/>
                <a:cs typeface="Times New Roman"/>
              </a:rPr>
              <a:t>Processing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08601" y="5792787"/>
            <a:ext cx="1695450" cy="83058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marL="136525" marR="125730" indent="371475">
              <a:lnSpc>
                <a:spcPct val="100000"/>
              </a:lnSpc>
              <a:spcBef>
                <a:spcPts val="810"/>
              </a:spcBef>
            </a:pPr>
            <a:r>
              <a:rPr sz="2000" b="1" dirty="0">
                <a:solidFill>
                  <a:srgbClr val="161616"/>
                </a:solidFill>
                <a:latin typeface="Times New Roman"/>
                <a:cs typeface="Times New Roman"/>
              </a:rPr>
              <a:t>Image  C</a:t>
            </a:r>
            <a:r>
              <a:rPr sz="2000" b="1" spc="10" dirty="0">
                <a:solidFill>
                  <a:srgbClr val="161616"/>
                </a:solidFill>
                <a:latin typeface="Times New Roman"/>
                <a:cs typeface="Times New Roman"/>
              </a:rPr>
              <a:t>o</a:t>
            </a:r>
            <a:r>
              <a:rPr sz="2000" b="1" dirty="0">
                <a:solidFill>
                  <a:srgbClr val="161616"/>
                </a:solidFill>
                <a:latin typeface="Times New Roman"/>
                <a:cs typeface="Times New Roman"/>
              </a:rPr>
              <a:t>mp</a:t>
            </a:r>
            <a:r>
              <a:rPr sz="2000" b="1" spc="-40" dirty="0">
                <a:solidFill>
                  <a:srgbClr val="161616"/>
                </a:solidFill>
                <a:latin typeface="Times New Roman"/>
                <a:cs typeface="Times New Roman"/>
              </a:rPr>
              <a:t>r</a:t>
            </a:r>
            <a:r>
              <a:rPr sz="2000" b="1" dirty="0">
                <a:solidFill>
                  <a:srgbClr val="161616"/>
                </a:solidFill>
                <a:latin typeface="Times New Roman"/>
                <a:cs typeface="Times New Roman"/>
              </a:rPr>
              <a:t>ession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FB741-761F-45EE-93AD-E493202EF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418" y="2211704"/>
            <a:ext cx="7119162" cy="61555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33193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2300" y="807685"/>
            <a:ext cx="7066280" cy="0"/>
          </a:xfrm>
          <a:custGeom>
            <a:avLst/>
            <a:gdLst/>
            <a:ahLst/>
            <a:cxnLst/>
            <a:rect l="l" t="t" r="r" b="b"/>
            <a:pathLst>
              <a:path w="7066280">
                <a:moveTo>
                  <a:pt x="0" y="0"/>
                </a:moveTo>
                <a:lnTo>
                  <a:pt x="7065969" y="0"/>
                </a:lnTo>
              </a:path>
            </a:pathLst>
          </a:custGeom>
          <a:ln w="34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72839" y="374701"/>
            <a:ext cx="755650" cy="240665"/>
            <a:chOff x="672839" y="374701"/>
            <a:chExt cx="755650" cy="240665"/>
          </a:xfrm>
        </p:grpSpPr>
        <p:sp>
          <p:nvSpPr>
            <p:cNvPr id="4" name="object 4"/>
            <p:cNvSpPr/>
            <p:nvPr/>
          </p:nvSpPr>
          <p:spPr>
            <a:xfrm>
              <a:off x="672839" y="390415"/>
              <a:ext cx="288925" cy="222885"/>
            </a:xfrm>
            <a:custGeom>
              <a:avLst/>
              <a:gdLst/>
              <a:ahLst/>
              <a:cxnLst/>
              <a:rect l="l" t="t" r="r" b="b"/>
              <a:pathLst>
                <a:path w="288925" h="222884">
                  <a:moveTo>
                    <a:pt x="88879" y="221729"/>
                  </a:moveTo>
                  <a:lnTo>
                    <a:pt x="70584" y="221729"/>
                  </a:lnTo>
                  <a:lnTo>
                    <a:pt x="73197" y="222660"/>
                  </a:lnTo>
                  <a:lnTo>
                    <a:pt x="86266" y="222660"/>
                  </a:lnTo>
                  <a:lnTo>
                    <a:pt x="88879" y="221729"/>
                  </a:lnTo>
                  <a:close/>
                </a:path>
                <a:path w="288925" h="222884">
                  <a:moveTo>
                    <a:pt x="216972" y="221729"/>
                  </a:moveTo>
                  <a:lnTo>
                    <a:pt x="199548" y="221729"/>
                  </a:lnTo>
                  <a:lnTo>
                    <a:pt x="202162" y="222660"/>
                  </a:lnTo>
                  <a:lnTo>
                    <a:pt x="215230" y="222660"/>
                  </a:lnTo>
                  <a:lnTo>
                    <a:pt x="216972" y="221729"/>
                  </a:lnTo>
                  <a:close/>
                </a:path>
                <a:path w="288925" h="222884">
                  <a:moveTo>
                    <a:pt x="94107" y="220914"/>
                  </a:moveTo>
                  <a:lnTo>
                    <a:pt x="64482" y="220914"/>
                  </a:lnTo>
                  <a:lnTo>
                    <a:pt x="66228" y="221729"/>
                  </a:lnTo>
                  <a:lnTo>
                    <a:pt x="93235" y="221729"/>
                  </a:lnTo>
                  <a:lnTo>
                    <a:pt x="94107" y="220914"/>
                  </a:lnTo>
                  <a:close/>
                </a:path>
                <a:path w="288925" h="222884">
                  <a:moveTo>
                    <a:pt x="223071" y="220914"/>
                  </a:moveTo>
                  <a:lnTo>
                    <a:pt x="193449" y="220914"/>
                  </a:lnTo>
                  <a:lnTo>
                    <a:pt x="195192" y="221729"/>
                  </a:lnTo>
                  <a:lnTo>
                    <a:pt x="221329" y="221729"/>
                  </a:lnTo>
                  <a:lnTo>
                    <a:pt x="223071" y="220914"/>
                  </a:lnTo>
                  <a:close/>
                </a:path>
                <a:path w="288925" h="222884">
                  <a:moveTo>
                    <a:pt x="26141" y="814"/>
                  </a:moveTo>
                  <a:lnTo>
                    <a:pt x="3486" y="814"/>
                  </a:lnTo>
                  <a:lnTo>
                    <a:pt x="2614" y="1745"/>
                  </a:lnTo>
                  <a:lnTo>
                    <a:pt x="871" y="2560"/>
                  </a:lnTo>
                  <a:lnTo>
                    <a:pt x="0" y="2560"/>
                  </a:lnTo>
                  <a:lnTo>
                    <a:pt x="0" y="8729"/>
                  </a:lnTo>
                  <a:lnTo>
                    <a:pt x="871" y="11290"/>
                  </a:lnTo>
                  <a:lnTo>
                    <a:pt x="59253" y="214745"/>
                  </a:lnTo>
                  <a:lnTo>
                    <a:pt x="59253" y="216491"/>
                  </a:lnTo>
                  <a:lnTo>
                    <a:pt x="60124" y="218237"/>
                  </a:lnTo>
                  <a:lnTo>
                    <a:pt x="60996" y="219168"/>
                  </a:lnTo>
                  <a:lnTo>
                    <a:pt x="61867" y="219983"/>
                  </a:lnTo>
                  <a:lnTo>
                    <a:pt x="62738" y="220914"/>
                  </a:lnTo>
                  <a:lnTo>
                    <a:pt x="95849" y="220914"/>
                  </a:lnTo>
                  <a:lnTo>
                    <a:pt x="96720" y="219983"/>
                  </a:lnTo>
                  <a:lnTo>
                    <a:pt x="97592" y="219168"/>
                  </a:lnTo>
                  <a:lnTo>
                    <a:pt x="98463" y="218237"/>
                  </a:lnTo>
                  <a:lnTo>
                    <a:pt x="99334" y="216491"/>
                  </a:lnTo>
                  <a:lnTo>
                    <a:pt x="99334" y="214745"/>
                  </a:lnTo>
                  <a:lnTo>
                    <a:pt x="105417" y="191118"/>
                  </a:lnTo>
                  <a:lnTo>
                    <a:pt x="80167" y="191118"/>
                  </a:lnTo>
                  <a:lnTo>
                    <a:pt x="30498" y="6052"/>
                  </a:lnTo>
                  <a:lnTo>
                    <a:pt x="30498" y="4306"/>
                  </a:lnTo>
                  <a:lnTo>
                    <a:pt x="29627" y="3491"/>
                  </a:lnTo>
                  <a:lnTo>
                    <a:pt x="29627" y="2560"/>
                  </a:lnTo>
                  <a:lnTo>
                    <a:pt x="28756" y="1745"/>
                  </a:lnTo>
                  <a:lnTo>
                    <a:pt x="27883" y="1745"/>
                  </a:lnTo>
                  <a:lnTo>
                    <a:pt x="26141" y="814"/>
                  </a:lnTo>
                  <a:close/>
                </a:path>
                <a:path w="288925" h="222884">
                  <a:moveTo>
                    <a:pt x="170962" y="48885"/>
                  </a:moveTo>
                  <a:lnTo>
                    <a:pt x="142036" y="48885"/>
                  </a:lnTo>
                  <a:lnTo>
                    <a:pt x="188210" y="214745"/>
                  </a:lnTo>
                  <a:lnTo>
                    <a:pt x="189082" y="216491"/>
                  </a:lnTo>
                  <a:lnTo>
                    <a:pt x="189082" y="218237"/>
                  </a:lnTo>
                  <a:lnTo>
                    <a:pt x="189953" y="219168"/>
                  </a:lnTo>
                  <a:lnTo>
                    <a:pt x="190836" y="219983"/>
                  </a:lnTo>
                  <a:lnTo>
                    <a:pt x="192578" y="220914"/>
                  </a:lnTo>
                  <a:lnTo>
                    <a:pt x="224813" y="220914"/>
                  </a:lnTo>
                  <a:lnTo>
                    <a:pt x="225685" y="219983"/>
                  </a:lnTo>
                  <a:lnTo>
                    <a:pt x="226556" y="219168"/>
                  </a:lnTo>
                  <a:lnTo>
                    <a:pt x="227427" y="218237"/>
                  </a:lnTo>
                  <a:lnTo>
                    <a:pt x="229170" y="214745"/>
                  </a:lnTo>
                  <a:lnTo>
                    <a:pt x="235981" y="191118"/>
                  </a:lnTo>
                  <a:lnTo>
                    <a:pt x="210003" y="191118"/>
                  </a:lnTo>
                  <a:lnTo>
                    <a:pt x="170962" y="48885"/>
                  </a:lnTo>
                  <a:close/>
                </a:path>
                <a:path w="288925" h="222884">
                  <a:moveTo>
                    <a:pt x="156846" y="1745"/>
                  </a:moveTo>
                  <a:lnTo>
                    <a:pt x="129838" y="1745"/>
                  </a:lnTo>
                  <a:lnTo>
                    <a:pt x="128967" y="2560"/>
                  </a:lnTo>
                  <a:lnTo>
                    <a:pt x="128096" y="3491"/>
                  </a:lnTo>
                  <a:lnTo>
                    <a:pt x="128096" y="4306"/>
                  </a:lnTo>
                  <a:lnTo>
                    <a:pt x="127225" y="5237"/>
                  </a:lnTo>
                  <a:lnTo>
                    <a:pt x="127225" y="6983"/>
                  </a:lnTo>
                  <a:lnTo>
                    <a:pt x="80167" y="191118"/>
                  </a:lnTo>
                  <a:lnTo>
                    <a:pt x="105417" y="191118"/>
                  </a:lnTo>
                  <a:lnTo>
                    <a:pt x="142036" y="48885"/>
                  </a:lnTo>
                  <a:lnTo>
                    <a:pt x="170962" y="48885"/>
                  </a:lnTo>
                  <a:lnTo>
                    <a:pt x="159460" y="6983"/>
                  </a:lnTo>
                  <a:lnTo>
                    <a:pt x="159460" y="5237"/>
                  </a:lnTo>
                  <a:lnTo>
                    <a:pt x="158589" y="4306"/>
                  </a:lnTo>
                  <a:lnTo>
                    <a:pt x="158589" y="3491"/>
                  </a:lnTo>
                  <a:lnTo>
                    <a:pt x="157718" y="2560"/>
                  </a:lnTo>
                  <a:lnTo>
                    <a:pt x="156846" y="1745"/>
                  </a:lnTo>
                  <a:close/>
                </a:path>
                <a:path w="288925" h="222884">
                  <a:moveTo>
                    <a:pt x="284939" y="814"/>
                  </a:moveTo>
                  <a:lnTo>
                    <a:pt x="263159" y="814"/>
                  </a:lnTo>
                  <a:lnTo>
                    <a:pt x="262288" y="1745"/>
                  </a:lnTo>
                  <a:lnTo>
                    <a:pt x="260545" y="1745"/>
                  </a:lnTo>
                  <a:lnTo>
                    <a:pt x="260545" y="2560"/>
                  </a:lnTo>
                  <a:lnTo>
                    <a:pt x="259662" y="3491"/>
                  </a:lnTo>
                  <a:lnTo>
                    <a:pt x="259662" y="4306"/>
                  </a:lnTo>
                  <a:lnTo>
                    <a:pt x="258791" y="5237"/>
                  </a:lnTo>
                  <a:lnTo>
                    <a:pt x="258791" y="6983"/>
                  </a:lnTo>
                  <a:lnTo>
                    <a:pt x="210874" y="191118"/>
                  </a:lnTo>
                  <a:lnTo>
                    <a:pt x="235981" y="191118"/>
                  </a:lnTo>
                  <a:lnTo>
                    <a:pt x="287553" y="12221"/>
                  </a:lnTo>
                  <a:lnTo>
                    <a:pt x="287553" y="9544"/>
                  </a:lnTo>
                  <a:lnTo>
                    <a:pt x="288424" y="6983"/>
                  </a:lnTo>
                  <a:lnTo>
                    <a:pt x="288424" y="4306"/>
                  </a:lnTo>
                  <a:lnTo>
                    <a:pt x="287553" y="3491"/>
                  </a:lnTo>
                  <a:lnTo>
                    <a:pt x="286682" y="2560"/>
                  </a:lnTo>
                  <a:lnTo>
                    <a:pt x="285811" y="1745"/>
                  </a:lnTo>
                  <a:lnTo>
                    <a:pt x="284939" y="814"/>
                  </a:lnTo>
                  <a:close/>
                </a:path>
                <a:path w="288925" h="222884">
                  <a:moveTo>
                    <a:pt x="155104" y="814"/>
                  </a:moveTo>
                  <a:lnTo>
                    <a:pt x="131581" y="814"/>
                  </a:lnTo>
                  <a:lnTo>
                    <a:pt x="130710" y="1745"/>
                  </a:lnTo>
                  <a:lnTo>
                    <a:pt x="155975" y="1745"/>
                  </a:lnTo>
                  <a:lnTo>
                    <a:pt x="155104" y="814"/>
                  </a:lnTo>
                  <a:close/>
                </a:path>
                <a:path w="288925" h="222884">
                  <a:moveTo>
                    <a:pt x="18299" y="0"/>
                  </a:moveTo>
                  <a:lnTo>
                    <a:pt x="11328" y="0"/>
                  </a:lnTo>
                  <a:lnTo>
                    <a:pt x="7842" y="814"/>
                  </a:lnTo>
                  <a:lnTo>
                    <a:pt x="20912" y="814"/>
                  </a:lnTo>
                  <a:lnTo>
                    <a:pt x="18299" y="0"/>
                  </a:lnTo>
                  <a:close/>
                </a:path>
                <a:path w="288925" h="222884">
                  <a:moveTo>
                    <a:pt x="147263" y="0"/>
                  </a:moveTo>
                  <a:lnTo>
                    <a:pt x="140293" y="0"/>
                  </a:lnTo>
                  <a:lnTo>
                    <a:pt x="137679" y="814"/>
                  </a:lnTo>
                  <a:lnTo>
                    <a:pt x="149877" y="814"/>
                  </a:lnTo>
                  <a:lnTo>
                    <a:pt x="147263" y="0"/>
                  </a:lnTo>
                  <a:close/>
                </a:path>
                <a:path w="288925" h="222884">
                  <a:moveTo>
                    <a:pt x="277970" y="0"/>
                  </a:moveTo>
                  <a:lnTo>
                    <a:pt x="271000" y="0"/>
                  </a:lnTo>
                  <a:lnTo>
                    <a:pt x="268386" y="814"/>
                  </a:lnTo>
                  <a:lnTo>
                    <a:pt x="280583" y="814"/>
                  </a:lnTo>
                  <a:lnTo>
                    <a:pt x="2779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8726" y="374701"/>
              <a:ext cx="131577" cy="23837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1263" y="447098"/>
              <a:ext cx="125479" cy="16772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8978" y="407874"/>
              <a:ext cx="99342" cy="206947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540720" y="385992"/>
            <a:ext cx="179705" cy="229235"/>
            <a:chOff x="1540720" y="385992"/>
            <a:chExt cx="179705" cy="229235"/>
          </a:xfrm>
        </p:grpSpPr>
        <p:sp>
          <p:nvSpPr>
            <p:cNvPr id="9" name="object 9"/>
            <p:cNvSpPr/>
            <p:nvPr/>
          </p:nvSpPr>
          <p:spPr>
            <a:xfrm>
              <a:off x="1540720" y="385992"/>
              <a:ext cx="34925" cy="227329"/>
            </a:xfrm>
            <a:custGeom>
              <a:avLst/>
              <a:gdLst/>
              <a:ahLst/>
              <a:cxnLst/>
              <a:rect l="l" t="t" r="r" b="b"/>
              <a:pathLst>
                <a:path w="34925" h="227329">
                  <a:moveTo>
                    <a:pt x="24405" y="226152"/>
                  </a:moveTo>
                  <a:lnTo>
                    <a:pt x="10454" y="226152"/>
                  </a:lnTo>
                  <a:lnTo>
                    <a:pt x="12208" y="227083"/>
                  </a:lnTo>
                  <a:lnTo>
                    <a:pt x="22663" y="227083"/>
                  </a:lnTo>
                  <a:lnTo>
                    <a:pt x="24405" y="226152"/>
                  </a:lnTo>
                  <a:close/>
                </a:path>
                <a:path w="34925" h="227329">
                  <a:moveTo>
                    <a:pt x="28761" y="225337"/>
                  </a:moveTo>
                  <a:lnTo>
                    <a:pt x="6098" y="225337"/>
                  </a:lnTo>
                  <a:lnTo>
                    <a:pt x="7841" y="226152"/>
                  </a:lnTo>
                  <a:lnTo>
                    <a:pt x="27890" y="226152"/>
                  </a:lnTo>
                  <a:lnTo>
                    <a:pt x="28761" y="225337"/>
                  </a:lnTo>
                  <a:close/>
                </a:path>
                <a:path w="34925" h="227329">
                  <a:moveTo>
                    <a:pt x="30504" y="223591"/>
                  </a:moveTo>
                  <a:lnTo>
                    <a:pt x="4356" y="223591"/>
                  </a:lnTo>
                  <a:lnTo>
                    <a:pt x="4356" y="224406"/>
                  </a:lnTo>
                  <a:lnTo>
                    <a:pt x="5227" y="225337"/>
                  </a:lnTo>
                  <a:lnTo>
                    <a:pt x="29633" y="225337"/>
                  </a:lnTo>
                  <a:lnTo>
                    <a:pt x="30504" y="224406"/>
                  </a:lnTo>
                  <a:lnTo>
                    <a:pt x="30504" y="223591"/>
                  </a:lnTo>
                  <a:close/>
                </a:path>
                <a:path w="34925" h="227329">
                  <a:moveTo>
                    <a:pt x="30504" y="65529"/>
                  </a:moveTo>
                  <a:lnTo>
                    <a:pt x="4356" y="65529"/>
                  </a:lnTo>
                  <a:lnTo>
                    <a:pt x="4356" y="66344"/>
                  </a:lnTo>
                  <a:lnTo>
                    <a:pt x="3484" y="67275"/>
                  </a:lnTo>
                  <a:lnTo>
                    <a:pt x="3484" y="223591"/>
                  </a:lnTo>
                  <a:lnTo>
                    <a:pt x="31375" y="223591"/>
                  </a:lnTo>
                  <a:lnTo>
                    <a:pt x="31375" y="67275"/>
                  </a:lnTo>
                  <a:lnTo>
                    <a:pt x="30504" y="66344"/>
                  </a:lnTo>
                  <a:lnTo>
                    <a:pt x="30504" y="65529"/>
                  </a:lnTo>
                  <a:close/>
                </a:path>
                <a:path w="34925" h="227329">
                  <a:moveTo>
                    <a:pt x="27890" y="63783"/>
                  </a:moveTo>
                  <a:lnTo>
                    <a:pt x="7841" y="63783"/>
                  </a:lnTo>
                  <a:lnTo>
                    <a:pt x="6098" y="64598"/>
                  </a:lnTo>
                  <a:lnTo>
                    <a:pt x="5227" y="65529"/>
                  </a:lnTo>
                  <a:lnTo>
                    <a:pt x="29633" y="65529"/>
                  </a:lnTo>
                  <a:lnTo>
                    <a:pt x="28761" y="64598"/>
                  </a:lnTo>
                  <a:lnTo>
                    <a:pt x="27890" y="63783"/>
                  </a:lnTo>
                  <a:close/>
                </a:path>
                <a:path w="34925" h="227329">
                  <a:moveTo>
                    <a:pt x="20049" y="62852"/>
                  </a:moveTo>
                  <a:lnTo>
                    <a:pt x="14822" y="62852"/>
                  </a:lnTo>
                  <a:lnTo>
                    <a:pt x="12208" y="63783"/>
                  </a:lnTo>
                  <a:lnTo>
                    <a:pt x="22663" y="63783"/>
                  </a:lnTo>
                  <a:lnTo>
                    <a:pt x="20049" y="62852"/>
                  </a:lnTo>
                  <a:close/>
                </a:path>
                <a:path w="34925" h="227329">
                  <a:moveTo>
                    <a:pt x="24405" y="0"/>
                  </a:moveTo>
                  <a:lnTo>
                    <a:pt x="11325" y="0"/>
                  </a:lnTo>
                  <a:lnTo>
                    <a:pt x="6098" y="1745"/>
                  </a:lnTo>
                  <a:lnTo>
                    <a:pt x="3484" y="3491"/>
                  </a:lnTo>
                  <a:lnTo>
                    <a:pt x="1742" y="6168"/>
                  </a:lnTo>
                  <a:lnTo>
                    <a:pt x="0" y="10475"/>
                  </a:lnTo>
                  <a:lnTo>
                    <a:pt x="0" y="23627"/>
                  </a:lnTo>
                  <a:lnTo>
                    <a:pt x="1742" y="27934"/>
                  </a:lnTo>
                  <a:lnTo>
                    <a:pt x="3484" y="30611"/>
                  </a:lnTo>
                  <a:lnTo>
                    <a:pt x="6098" y="32357"/>
                  </a:lnTo>
                  <a:lnTo>
                    <a:pt x="10454" y="34103"/>
                  </a:lnTo>
                  <a:lnTo>
                    <a:pt x="24405" y="34103"/>
                  </a:lnTo>
                  <a:lnTo>
                    <a:pt x="28761" y="32357"/>
                  </a:lnTo>
                  <a:lnTo>
                    <a:pt x="31375" y="30611"/>
                  </a:lnTo>
                  <a:lnTo>
                    <a:pt x="33989" y="27934"/>
                  </a:lnTo>
                  <a:lnTo>
                    <a:pt x="34860" y="23627"/>
                  </a:lnTo>
                  <a:lnTo>
                    <a:pt x="34860" y="10475"/>
                  </a:lnTo>
                  <a:lnTo>
                    <a:pt x="33989" y="6168"/>
                  </a:lnTo>
                  <a:lnTo>
                    <a:pt x="31375" y="3491"/>
                  </a:lnTo>
                  <a:lnTo>
                    <a:pt x="28761" y="931"/>
                  </a:lnTo>
                  <a:lnTo>
                    <a:pt x="244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2172" y="447098"/>
              <a:ext cx="108054" cy="167722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29118" y="447098"/>
            <a:ext cx="125456" cy="16772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87929" y="374701"/>
            <a:ext cx="846132" cy="29948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67417" y="378193"/>
            <a:ext cx="985242" cy="29598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67611" y="1019056"/>
            <a:ext cx="176885" cy="20776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35998" y="1004157"/>
            <a:ext cx="812107" cy="27934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858740" y="1010326"/>
            <a:ext cx="792929" cy="273175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2759817" y="1014633"/>
            <a:ext cx="167640" cy="213995"/>
            <a:chOff x="2759817" y="1014633"/>
            <a:chExt cx="167640" cy="213995"/>
          </a:xfrm>
        </p:grpSpPr>
        <p:sp>
          <p:nvSpPr>
            <p:cNvPr id="18" name="object 18"/>
            <p:cNvSpPr/>
            <p:nvPr/>
          </p:nvSpPr>
          <p:spPr>
            <a:xfrm>
              <a:off x="2759817" y="1014633"/>
              <a:ext cx="33655" cy="212725"/>
            </a:xfrm>
            <a:custGeom>
              <a:avLst/>
              <a:gdLst/>
              <a:ahLst/>
              <a:cxnLst/>
              <a:rect l="l" t="t" r="r" b="b"/>
              <a:pathLst>
                <a:path w="33655" h="212725">
                  <a:moveTo>
                    <a:pt x="24394" y="211254"/>
                  </a:moveTo>
                  <a:lnTo>
                    <a:pt x="8712" y="211254"/>
                  </a:lnTo>
                  <a:lnTo>
                    <a:pt x="10454" y="212185"/>
                  </a:lnTo>
                  <a:lnTo>
                    <a:pt x="22651" y="212185"/>
                  </a:lnTo>
                  <a:lnTo>
                    <a:pt x="24394" y="211254"/>
                  </a:lnTo>
                  <a:close/>
                </a:path>
                <a:path w="33655" h="212725">
                  <a:moveTo>
                    <a:pt x="28692" y="61106"/>
                  </a:moveTo>
                  <a:lnTo>
                    <a:pt x="4298" y="61106"/>
                  </a:lnTo>
                  <a:lnTo>
                    <a:pt x="4298" y="62037"/>
                  </a:lnTo>
                  <a:lnTo>
                    <a:pt x="3484" y="62852"/>
                  </a:lnTo>
                  <a:lnTo>
                    <a:pt x="3484" y="208693"/>
                  </a:lnTo>
                  <a:lnTo>
                    <a:pt x="6040" y="211254"/>
                  </a:lnTo>
                  <a:lnTo>
                    <a:pt x="26949" y="211254"/>
                  </a:lnTo>
                  <a:lnTo>
                    <a:pt x="27879" y="210439"/>
                  </a:lnTo>
                  <a:lnTo>
                    <a:pt x="28692" y="209508"/>
                  </a:lnTo>
                  <a:lnTo>
                    <a:pt x="29621" y="208693"/>
                  </a:lnTo>
                  <a:lnTo>
                    <a:pt x="29621" y="62852"/>
                  </a:lnTo>
                  <a:lnTo>
                    <a:pt x="28692" y="62037"/>
                  </a:lnTo>
                  <a:lnTo>
                    <a:pt x="28692" y="61106"/>
                  </a:lnTo>
                  <a:close/>
                </a:path>
                <a:path w="33655" h="212725">
                  <a:moveTo>
                    <a:pt x="26949" y="60291"/>
                  </a:moveTo>
                  <a:lnTo>
                    <a:pt x="6040" y="60291"/>
                  </a:lnTo>
                  <a:lnTo>
                    <a:pt x="5227" y="61106"/>
                  </a:lnTo>
                  <a:lnTo>
                    <a:pt x="27879" y="61106"/>
                  </a:lnTo>
                  <a:lnTo>
                    <a:pt x="26949" y="60291"/>
                  </a:lnTo>
                  <a:close/>
                </a:path>
                <a:path w="33655" h="212725">
                  <a:moveTo>
                    <a:pt x="24394" y="59360"/>
                  </a:moveTo>
                  <a:lnTo>
                    <a:pt x="8712" y="59360"/>
                  </a:lnTo>
                  <a:lnTo>
                    <a:pt x="6969" y="60291"/>
                  </a:lnTo>
                  <a:lnTo>
                    <a:pt x="26136" y="60291"/>
                  </a:lnTo>
                  <a:lnTo>
                    <a:pt x="24394" y="59360"/>
                  </a:lnTo>
                  <a:close/>
                </a:path>
                <a:path w="33655" h="212725">
                  <a:moveTo>
                    <a:pt x="22651" y="0"/>
                  </a:moveTo>
                  <a:lnTo>
                    <a:pt x="10454" y="0"/>
                  </a:lnTo>
                  <a:lnTo>
                    <a:pt x="6040" y="931"/>
                  </a:lnTo>
                  <a:lnTo>
                    <a:pt x="3484" y="3491"/>
                  </a:lnTo>
                  <a:lnTo>
                    <a:pt x="1742" y="6168"/>
                  </a:lnTo>
                  <a:lnTo>
                    <a:pt x="0" y="9660"/>
                  </a:lnTo>
                  <a:lnTo>
                    <a:pt x="0" y="21881"/>
                  </a:lnTo>
                  <a:lnTo>
                    <a:pt x="1742" y="26188"/>
                  </a:lnTo>
                  <a:lnTo>
                    <a:pt x="3484" y="28865"/>
                  </a:lnTo>
                  <a:lnTo>
                    <a:pt x="6040" y="30611"/>
                  </a:lnTo>
                  <a:lnTo>
                    <a:pt x="10454" y="31426"/>
                  </a:lnTo>
                  <a:lnTo>
                    <a:pt x="22651" y="31426"/>
                  </a:lnTo>
                  <a:lnTo>
                    <a:pt x="26949" y="30611"/>
                  </a:lnTo>
                  <a:lnTo>
                    <a:pt x="28692" y="27934"/>
                  </a:lnTo>
                  <a:lnTo>
                    <a:pt x="31364" y="26188"/>
                  </a:lnTo>
                  <a:lnTo>
                    <a:pt x="33106" y="21881"/>
                  </a:lnTo>
                  <a:lnTo>
                    <a:pt x="33106" y="9660"/>
                  </a:lnTo>
                  <a:lnTo>
                    <a:pt x="31364" y="5237"/>
                  </a:lnTo>
                  <a:lnTo>
                    <a:pt x="29621" y="3491"/>
                  </a:lnTo>
                  <a:lnTo>
                    <a:pt x="26949" y="931"/>
                  </a:lnTo>
                  <a:lnTo>
                    <a:pt x="226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26030" y="1071433"/>
              <a:ext cx="101061" cy="157131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029896" y="1071433"/>
            <a:ext cx="116743" cy="15713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268611" y="1014633"/>
            <a:ext cx="1923196" cy="268868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5303324" y="1003342"/>
            <a:ext cx="259715" cy="225425"/>
            <a:chOff x="5303324" y="1003342"/>
            <a:chExt cx="259715" cy="225425"/>
          </a:xfrm>
        </p:grpSpPr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03324" y="1071433"/>
              <a:ext cx="142880" cy="15713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66301" y="1003342"/>
              <a:ext cx="96647" cy="223475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648328" y="1071433"/>
            <a:ext cx="117673" cy="157131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5869735" y="1035583"/>
            <a:ext cx="595630" cy="193040"/>
            <a:chOff x="5869735" y="1035583"/>
            <a:chExt cx="595630" cy="193040"/>
          </a:xfrm>
        </p:grpSpPr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869735" y="1035583"/>
              <a:ext cx="326766" cy="19298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219154" y="1071433"/>
              <a:ext cx="142880" cy="15713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387242" y="1135100"/>
              <a:ext cx="78105" cy="20955"/>
            </a:xfrm>
            <a:custGeom>
              <a:avLst/>
              <a:gdLst/>
              <a:ahLst/>
              <a:cxnLst/>
              <a:rect l="l" t="t" r="r" b="b"/>
              <a:pathLst>
                <a:path w="78104" h="20955">
                  <a:moveTo>
                    <a:pt x="74925" y="0"/>
                  </a:moveTo>
                  <a:lnTo>
                    <a:pt x="2671" y="0"/>
                  </a:lnTo>
                  <a:lnTo>
                    <a:pt x="929" y="3491"/>
                  </a:lnTo>
                  <a:lnTo>
                    <a:pt x="0" y="6168"/>
                  </a:lnTo>
                  <a:lnTo>
                    <a:pt x="0" y="14898"/>
                  </a:lnTo>
                  <a:lnTo>
                    <a:pt x="929" y="17459"/>
                  </a:lnTo>
                  <a:lnTo>
                    <a:pt x="2671" y="20950"/>
                  </a:lnTo>
                  <a:lnTo>
                    <a:pt x="74925" y="20950"/>
                  </a:lnTo>
                  <a:lnTo>
                    <a:pt x="76667" y="19204"/>
                  </a:lnTo>
                  <a:lnTo>
                    <a:pt x="77596" y="17459"/>
                  </a:lnTo>
                  <a:lnTo>
                    <a:pt x="77596" y="10475"/>
                  </a:lnTo>
                  <a:lnTo>
                    <a:pt x="77596" y="5237"/>
                  </a:lnTo>
                  <a:lnTo>
                    <a:pt x="76667" y="4422"/>
                  </a:lnTo>
                  <a:lnTo>
                    <a:pt x="76667" y="2677"/>
                  </a:lnTo>
                  <a:lnTo>
                    <a:pt x="75854" y="1745"/>
                  </a:lnTo>
                  <a:lnTo>
                    <a:pt x="75854" y="931"/>
                  </a:lnTo>
                  <a:lnTo>
                    <a:pt x="749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0" name="object 3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77196" y="1395356"/>
            <a:ext cx="1572781" cy="22429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369392" y="1405831"/>
            <a:ext cx="767721" cy="268868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3239919" y="1462515"/>
            <a:ext cx="256540" cy="157480"/>
            <a:chOff x="3239919" y="1462515"/>
            <a:chExt cx="256540" cy="157480"/>
          </a:xfrm>
        </p:grpSpPr>
        <p:pic>
          <p:nvPicPr>
            <p:cNvPr id="33" name="object 3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239919" y="1462515"/>
              <a:ext cx="117557" cy="15713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394997" y="1462515"/>
              <a:ext cx="101061" cy="157131"/>
            </a:xfrm>
            <a:prstGeom prst="rect">
              <a:avLst/>
            </a:prstGeom>
          </p:spPr>
        </p:pic>
      </p:grpSp>
      <p:pic>
        <p:nvPicPr>
          <p:cNvPr id="35" name="object 35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598050" y="1462515"/>
            <a:ext cx="116743" cy="157131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818527" y="1394424"/>
            <a:ext cx="146365" cy="223475"/>
          </a:xfrm>
          <a:prstGeom prst="rect">
            <a:avLst/>
          </a:prstGeom>
        </p:spPr>
      </p:pic>
      <p:grpSp>
        <p:nvGrpSpPr>
          <p:cNvPr id="37" name="object 37"/>
          <p:cNvGrpSpPr/>
          <p:nvPr/>
        </p:nvGrpSpPr>
        <p:grpSpPr>
          <a:xfrm>
            <a:off x="4010196" y="1405831"/>
            <a:ext cx="474980" cy="213995"/>
            <a:chOff x="4010196" y="1405831"/>
            <a:chExt cx="474980" cy="213995"/>
          </a:xfrm>
        </p:grpSpPr>
        <p:pic>
          <p:nvPicPr>
            <p:cNvPr id="38" name="object 3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010196" y="1462515"/>
              <a:ext cx="122900" cy="15538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177471" y="1405831"/>
              <a:ext cx="32384" cy="212090"/>
            </a:xfrm>
            <a:custGeom>
              <a:avLst/>
              <a:gdLst/>
              <a:ahLst/>
              <a:cxnLst/>
              <a:rect l="l" t="t" r="r" b="b"/>
              <a:pathLst>
                <a:path w="32385" h="212090">
                  <a:moveTo>
                    <a:pt x="24394" y="211254"/>
                  </a:moveTo>
                  <a:lnTo>
                    <a:pt x="7899" y="211254"/>
                  </a:lnTo>
                  <a:lnTo>
                    <a:pt x="9641" y="212068"/>
                  </a:lnTo>
                  <a:lnTo>
                    <a:pt x="22651" y="212068"/>
                  </a:lnTo>
                  <a:lnTo>
                    <a:pt x="24394" y="211254"/>
                  </a:lnTo>
                  <a:close/>
                </a:path>
                <a:path w="32385" h="212090">
                  <a:moveTo>
                    <a:pt x="27879" y="209508"/>
                  </a:moveTo>
                  <a:lnTo>
                    <a:pt x="4414" y="209508"/>
                  </a:lnTo>
                  <a:lnTo>
                    <a:pt x="4414" y="210322"/>
                  </a:lnTo>
                  <a:lnTo>
                    <a:pt x="5227" y="211254"/>
                  </a:lnTo>
                  <a:lnTo>
                    <a:pt x="26136" y="211254"/>
                  </a:lnTo>
                  <a:lnTo>
                    <a:pt x="27879" y="209508"/>
                  </a:lnTo>
                  <a:close/>
                </a:path>
                <a:path w="32385" h="212090">
                  <a:moveTo>
                    <a:pt x="26136" y="60175"/>
                  </a:moveTo>
                  <a:lnTo>
                    <a:pt x="5227" y="60175"/>
                  </a:lnTo>
                  <a:lnTo>
                    <a:pt x="4414" y="61106"/>
                  </a:lnTo>
                  <a:lnTo>
                    <a:pt x="3484" y="61921"/>
                  </a:lnTo>
                  <a:lnTo>
                    <a:pt x="3484" y="62852"/>
                  </a:lnTo>
                  <a:lnTo>
                    <a:pt x="2671" y="63667"/>
                  </a:lnTo>
                  <a:lnTo>
                    <a:pt x="2671" y="207762"/>
                  </a:lnTo>
                  <a:lnTo>
                    <a:pt x="3484" y="208577"/>
                  </a:lnTo>
                  <a:lnTo>
                    <a:pt x="3484" y="209508"/>
                  </a:lnTo>
                  <a:lnTo>
                    <a:pt x="28808" y="209508"/>
                  </a:lnTo>
                  <a:lnTo>
                    <a:pt x="28808" y="208577"/>
                  </a:lnTo>
                  <a:lnTo>
                    <a:pt x="29621" y="207762"/>
                  </a:lnTo>
                  <a:lnTo>
                    <a:pt x="29621" y="63667"/>
                  </a:lnTo>
                  <a:lnTo>
                    <a:pt x="28808" y="62852"/>
                  </a:lnTo>
                  <a:lnTo>
                    <a:pt x="28808" y="61921"/>
                  </a:lnTo>
                  <a:lnTo>
                    <a:pt x="27879" y="61106"/>
                  </a:lnTo>
                  <a:lnTo>
                    <a:pt x="27066" y="61106"/>
                  </a:lnTo>
                  <a:lnTo>
                    <a:pt x="26136" y="60175"/>
                  </a:lnTo>
                  <a:close/>
                </a:path>
                <a:path w="32385" h="212090">
                  <a:moveTo>
                    <a:pt x="24394" y="59360"/>
                  </a:moveTo>
                  <a:lnTo>
                    <a:pt x="7899" y="59360"/>
                  </a:lnTo>
                  <a:lnTo>
                    <a:pt x="6969" y="60175"/>
                  </a:lnTo>
                  <a:lnTo>
                    <a:pt x="25323" y="60175"/>
                  </a:lnTo>
                  <a:lnTo>
                    <a:pt x="24394" y="59360"/>
                  </a:lnTo>
                  <a:close/>
                </a:path>
                <a:path w="32385" h="212090">
                  <a:moveTo>
                    <a:pt x="22651" y="0"/>
                  </a:moveTo>
                  <a:lnTo>
                    <a:pt x="9641" y="0"/>
                  </a:lnTo>
                  <a:lnTo>
                    <a:pt x="5227" y="814"/>
                  </a:lnTo>
                  <a:lnTo>
                    <a:pt x="3484" y="3491"/>
                  </a:lnTo>
                  <a:lnTo>
                    <a:pt x="929" y="6052"/>
                  </a:lnTo>
                  <a:lnTo>
                    <a:pt x="0" y="9544"/>
                  </a:lnTo>
                  <a:lnTo>
                    <a:pt x="0" y="21765"/>
                  </a:lnTo>
                  <a:lnTo>
                    <a:pt x="929" y="26188"/>
                  </a:lnTo>
                  <a:lnTo>
                    <a:pt x="5227" y="30495"/>
                  </a:lnTo>
                  <a:lnTo>
                    <a:pt x="9641" y="31426"/>
                  </a:lnTo>
                  <a:lnTo>
                    <a:pt x="21838" y="31426"/>
                  </a:lnTo>
                  <a:lnTo>
                    <a:pt x="26136" y="30495"/>
                  </a:lnTo>
                  <a:lnTo>
                    <a:pt x="28808" y="27934"/>
                  </a:lnTo>
                  <a:lnTo>
                    <a:pt x="31364" y="26188"/>
                  </a:lnTo>
                  <a:lnTo>
                    <a:pt x="32293" y="21765"/>
                  </a:lnTo>
                  <a:lnTo>
                    <a:pt x="32293" y="9544"/>
                  </a:lnTo>
                  <a:lnTo>
                    <a:pt x="31364" y="5237"/>
                  </a:lnTo>
                  <a:lnTo>
                    <a:pt x="28808" y="3491"/>
                  </a:lnTo>
                  <a:lnTo>
                    <a:pt x="26136" y="814"/>
                  </a:lnTo>
                  <a:lnTo>
                    <a:pt x="226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235901" y="1426782"/>
              <a:ext cx="93162" cy="19286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353518" y="1462515"/>
              <a:ext cx="131552" cy="157131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4587876" y="1426782"/>
            <a:ext cx="375285" cy="193040"/>
            <a:chOff x="4587876" y="1426782"/>
            <a:chExt cx="375285" cy="193040"/>
          </a:xfrm>
        </p:grpSpPr>
        <p:pic>
          <p:nvPicPr>
            <p:cNvPr id="43" name="object 4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587876" y="1462515"/>
              <a:ext cx="101061" cy="157131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716875" y="1462515"/>
              <a:ext cx="131554" cy="15713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869339" y="1426782"/>
              <a:ext cx="93278" cy="192863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5061008" y="1394424"/>
            <a:ext cx="260350" cy="225425"/>
            <a:chOff x="5061008" y="1394424"/>
            <a:chExt cx="260350" cy="225425"/>
          </a:xfrm>
        </p:grpSpPr>
        <p:pic>
          <p:nvPicPr>
            <p:cNvPr id="47" name="object 4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061008" y="1462515"/>
              <a:ext cx="142996" cy="15713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223984" y="1394424"/>
              <a:ext cx="96763" cy="223475"/>
            </a:xfrm>
            <a:prstGeom prst="rect">
              <a:avLst/>
            </a:prstGeom>
          </p:spPr>
        </p:pic>
      </p:grpSp>
      <p:pic>
        <p:nvPicPr>
          <p:cNvPr id="49" name="object 49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5406942" y="1396170"/>
            <a:ext cx="697094" cy="278529"/>
          </a:xfrm>
          <a:prstGeom prst="rect">
            <a:avLst/>
          </a:prstGeom>
        </p:spPr>
      </p:pic>
      <p:sp>
        <p:nvSpPr>
          <p:cNvPr id="50" name="object 50"/>
          <p:cNvSpPr/>
          <p:nvPr/>
        </p:nvSpPr>
        <p:spPr>
          <a:xfrm>
            <a:off x="6151198" y="1395356"/>
            <a:ext cx="27305" cy="222885"/>
          </a:xfrm>
          <a:custGeom>
            <a:avLst/>
            <a:gdLst/>
            <a:ahLst/>
            <a:cxnLst/>
            <a:rect l="l" t="t" r="r" b="b"/>
            <a:pathLst>
              <a:path w="27304" h="222884">
                <a:moveTo>
                  <a:pt x="18237" y="0"/>
                </a:moveTo>
                <a:lnTo>
                  <a:pt x="8712" y="0"/>
                </a:lnTo>
                <a:lnTo>
                  <a:pt x="6969" y="814"/>
                </a:lnTo>
                <a:lnTo>
                  <a:pt x="4298" y="814"/>
                </a:lnTo>
                <a:lnTo>
                  <a:pt x="2555" y="1745"/>
                </a:lnTo>
                <a:lnTo>
                  <a:pt x="1742" y="1745"/>
                </a:lnTo>
                <a:lnTo>
                  <a:pt x="1742" y="2560"/>
                </a:lnTo>
                <a:lnTo>
                  <a:pt x="813" y="2560"/>
                </a:lnTo>
                <a:lnTo>
                  <a:pt x="813" y="3491"/>
                </a:lnTo>
                <a:lnTo>
                  <a:pt x="0" y="4306"/>
                </a:lnTo>
                <a:lnTo>
                  <a:pt x="0" y="218237"/>
                </a:lnTo>
                <a:lnTo>
                  <a:pt x="813" y="219052"/>
                </a:lnTo>
                <a:lnTo>
                  <a:pt x="813" y="219983"/>
                </a:lnTo>
                <a:lnTo>
                  <a:pt x="1742" y="219983"/>
                </a:lnTo>
                <a:lnTo>
                  <a:pt x="1742" y="220798"/>
                </a:lnTo>
                <a:lnTo>
                  <a:pt x="2555" y="221729"/>
                </a:lnTo>
                <a:lnTo>
                  <a:pt x="5227" y="221729"/>
                </a:lnTo>
                <a:lnTo>
                  <a:pt x="6969" y="222544"/>
                </a:lnTo>
                <a:lnTo>
                  <a:pt x="19980" y="222544"/>
                </a:lnTo>
                <a:lnTo>
                  <a:pt x="21722" y="221729"/>
                </a:lnTo>
                <a:lnTo>
                  <a:pt x="23464" y="221729"/>
                </a:lnTo>
                <a:lnTo>
                  <a:pt x="25207" y="220798"/>
                </a:lnTo>
                <a:lnTo>
                  <a:pt x="25207" y="219983"/>
                </a:lnTo>
                <a:lnTo>
                  <a:pt x="26136" y="219983"/>
                </a:lnTo>
                <a:lnTo>
                  <a:pt x="26136" y="219052"/>
                </a:lnTo>
                <a:lnTo>
                  <a:pt x="26949" y="218237"/>
                </a:lnTo>
                <a:lnTo>
                  <a:pt x="26949" y="217306"/>
                </a:lnTo>
                <a:lnTo>
                  <a:pt x="26949" y="4306"/>
                </a:lnTo>
                <a:lnTo>
                  <a:pt x="26136" y="3491"/>
                </a:lnTo>
                <a:lnTo>
                  <a:pt x="26136" y="2560"/>
                </a:lnTo>
                <a:lnTo>
                  <a:pt x="25207" y="2560"/>
                </a:lnTo>
                <a:lnTo>
                  <a:pt x="25207" y="1745"/>
                </a:lnTo>
                <a:lnTo>
                  <a:pt x="23464" y="1745"/>
                </a:lnTo>
                <a:lnTo>
                  <a:pt x="22651" y="814"/>
                </a:lnTo>
                <a:lnTo>
                  <a:pt x="19980" y="814"/>
                </a:lnTo>
                <a:lnTo>
                  <a:pt x="182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1" name="object 51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6280953" y="1395356"/>
            <a:ext cx="889693" cy="267937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676325" y="1787369"/>
            <a:ext cx="735430" cy="224290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534621" y="1797844"/>
            <a:ext cx="898428" cy="268868"/>
          </a:xfrm>
          <a:prstGeom prst="rect">
            <a:avLst/>
          </a:prstGeom>
        </p:spPr>
      </p:pic>
      <p:grpSp>
        <p:nvGrpSpPr>
          <p:cNvPr id="54" name="object 54"/>
          <p:cNvGrpSpPr/>
          <p:nvPr/>
        </p:nvGrpSpPr>
        <p:grpSpPr>
          <a:xfrm>
            <a:off x="2537654" y="1787369"/>
            <a:ext cx="1197610" cy="224790"/>
            <a:chOff x="2537654" y="1787369"/>
            <a:chExt cx="1197610" cy="224790"/>
          </a:xfrm>
        </p:grpSpPr>
        <p:pic>
          <p:nvPicPr>
            <p:cNvPr id="55" name="object 5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537654" y="1854528"/>
              <a:ext cx="131439" cy="157131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709286" y="1787369"/>
              <a:ext cx="1025603" cy="224290"/>
            </a:xfrm>
            <a:prstGeom prst="rect">
              <a:avLst/>
            </a:prstGeom>
          </p:spPr>
        </p:pic>
      </p:grpSp>
      <p:grpSp>
        <p:nvGrpSpPr>
          <p:cNvPr id="57" name="object 57"/>
          <p:cNvGrpSpPr/>
          <p:nvPr/>
        </p:nvGrpSpPr>
        <p:grpSpPr>
          <a:xfrm>
            <a:off x="3837809" y="1854528"/>
            <a:ext cx="264795" cy="157480"/>
            <a:chOff x="3837809" y="1854528"/>
            <a:chExt cx="264795" cy="157480"/>
          </a:xfrm>
        </p:grpSpPr>
        <p:pic>
          <p:nvPicPr>
            <p:cNvPr id="58" name="object 5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837809" y="1854528"/>
              <a:ext cx="142766" cy="157131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4018909" y="1854528"/>
              <a:ext cx="83637" cy="155385"/>
            </a:xfrm>
            <a:prstGeom prst="rect">
              <a:avLst/>
            </a:prstGeom>
          </p:spPr>
        </p:pic>
      </p:grpSp>
      <p:pic>
        <p:nvPicPr>
          <p:cNvPr id="60" name="object 60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4206280" y="1787369"/>
            <a:ext cx="711847" cy="279344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201764" y="2518909"/>
            <a:ext cx="5848676" cy="3239932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685800" y="5886450"/>
            <a:ext cx="8140700" cy="514350"/>
          </a:xfrm>
          <a:prstGeom prst="rect">
            <a:avLst/>
          </a:prstGeom>
        </p:spPr>
      </p:pic>
      <p:sp>
        <p:nvSpPr>
          <p:cNvPr id="63" name="object 6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2019/1/6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993292"/>
            <a:ext cx="7747634" cy="0"/>
          </a:xfrm>
          <a:custGeom>
            <a:avLst/>
            <a:gdLst/>
            <a:ahLst/>
            <a:cxnLst/>
            <a:rect l="l" t="t" r="r" b="b"/>
            <a:pathLst>
              <a:path w="7747634">
                <a:moveTo>
                  <a:pt x="0" y="0"/>
                </a:moveTo>
                <a:lnTo>
                  <a:pt x="7747254" y="0"/>
                </a:lnTo>
              </a:path>
            </a:pathLst>
          </a:custGeom>
          <a:ln w="380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0148" y="521118"/>
            <a:ext cx="501015" cy="260350"/>
          </a:xfrm>
          <a:custGeom>
            <a:avLst/>
            <a:gdLst/>
            <a:ahLst/>
            <a:cxnLst/>
            <a:rect l="l" t="t" r="r" b="b"/>
            <a:pathLst>
              <a:path w="501015" h="260350">
                <a:moveTo>
                  <a:pt x="315607" y="21831"/>
                </a:moveTo>
                <a:lnTo>
                  <a:pt x="314655" y="20942"/>
                </a:lnTo>
                <a:lnTo>
                  <a:pt x="313702" y="19926"/>
                </a:lnTo>
                <a:lnTo>
                  <a:pt x="312750" y="19037"/>
                </a:lnTo>
                <a:lnTo>
                  <a:pt x="310845" y="18021"/>
                </a:lnTo>
                <a:lnTo>
                  <a:pt x="307035" y="18021"/>
                </a:lnTo>
                <a:lnTo>
                  <a:pt x="304177" y="17132"/>
                </a:lnTo>
                <a:lnTo>
                  <a:pt x="296545" y="17132"/>
                </a:lnTo>
                <a:lnTo>
                  <a:pt x="293687" y="18021"/>
                </a:lnTo>
                <a:lnTo>
                  <a:pt x="287959" y="18021"/>
                </a:lnTo>
                <a:lnTo>
                  <a:pt x="287007" y="19037"/>
                </a:lnTo>
                <a:lnTo>
                  <a:pt x="285102" y="19037"/>
                </a:lnTo>
                <a:lnTo>
                  <a:pt x="285102" y="19926"/>
                </a:lnTo>
                <a:lnTo>
                  <a:pt x="284149" y="20942"/>
                </a:lnTo>
                <a:lnTo>
                  <a:pt x="284149" y="21831"/>
                </a:lnTo>
                <a:lnTo>
                  <a:pt x="283197" y="22847"/>
                </a:lnTo>
                <a:lnTo>
                  <a:pt x="283197" y="24739"/>
                </a:lnTo>
                <a:lnTo>
                  <a:pt x="229793" y="225679"/>
                </a:lnTo>
                <a:lnTo>
                  <a:pt x="187071" y="70446"/>
                </a:lnTo>
                <a:lnTo>
                  <a:pt x="174498" y="24739"/>
                </a:lnTo>
                <a:lnTo>
                  <a:pt x="174498" y="22847"/>
                </a:lnTo>
                <a:lnTo>
                  <a:pt x="173545" y="21831"/>
                </a:lnTo>
                <a:lnTo>
                  <a:pt x="173545" y="20942"/>
                </a:lnTo>
                <a:lnTo>
                  <a:pt x="172580" y="19926"/>
                </a:lnTo>
                <a:lnTo>
                  <a:pt x="171627" y="19037"/>
                </a:lnTo>
                <a:lnTo>
                  <a:pt x="170675" y="19037"/>
                </a:lnTo>
                <a:lnTo>
                  <a:pt x="169722" y="18021"/>
                </a:lnTo>
                <a:lnTo>
                  <a:pt x="164007" y="18021"/>
                </a:lnTo>
                <a:lnTo>
                  <a:pt x="161150" y="17132"/>
                </a:lnTo>
                <a:lnTo>
                  <a:pt x="153517" y="17132"/>
                </a:lnTo>
                <a:lnTo>
                  <a:pt x="150660" y="18021"/>
                </a:lnTo>
                <a:lnTo>
                  <a:pt x="143979" y="18021"/>
                </a:lnTo>
                <a:lnTo>
                  <a:pt x="143027" y="19037"/>
                </a:lnTo>
                <a:lnTo>
                  <a:pt x="142074" y="19037"/>
                </a:lnTo>
                <a:lnTo>
                  <a:pt x="141122" y="19926"/>
                </a:lnTo>
                <a:lnTo>
                  <a:pt x="140169" y="20942"/>
                </a:lnTo>
                <a:lnTo>
                  <a:pt x="140169" y="21831"/>
                </a:lnTo>
                <a:lnTo>
                  <a:pt x="139217" y="22847"/>
                </a:lnTo>
                <a:lnTo>
                  <a:pt x="139217" y="24739"/>
                </a:lnTo>
                <a:lnTo>
                  <a:pt x="87731" y="225679"/>
                </a:lnTo>
                <a:lnTo>
                  <a:pt x="33375" y="23736"/>
                </a:lnTo>
                <a:lnTo>
                  <a:pt x="33375" y="21831"/>
                </a:lnTo>
                <a:lnTo>
                  <a:pt x="32423" y="20942"/>
                </a:lnTo>
                <a:lnTo>
                  <a:pt x="32423" y="19926"/>
                </a:lnTo>
                <a:lnTo>
                  <a:pt x="31470" y="19037"/>
                </a:lnTo>
                <a:lnTo>
                  <a:pt x="30518" y="19037"/>
                </a:lnTo>
                <a:lnTo>
                  <a:pt x="28613" y="18021"/>
                </a:lnTo>
                <a:lnTo>
                  <a:pt x="22885" y="18021"/>
                </a:lnTo>
                <a:lnTo>
                  <a:pt x="20027" y="17132"/>
                </a:lnTo>
                <a:lnTo>
                  <a:pt x="11442" y="17132"/>
                </a:lnTo>
                <a:lnTo>
                  <a:pt x="8585" y="18021"/>
                </a:lnTo>
                <a:lnTo>
                  <a:pt x="3822" y="18021"/>
                </a:lnTo>
                <a:lnTo>
                  <a:pt x="1917" y="19037"/>
                </a:lnTo>
                <a:lnTo>
                  <a:pt x="952" y="19926"/>
                </a:lnTo>
                <a:lnTo>
                  <a:pt x="0" y="19926"/>
                </a:lnTo>
                <a:lnTo>
                  <a:pt x="0" y="26644"/>
                </a:lnTo>
                <a:lnTo>
                  <a:pt x="952" y="29438"/>
                </a:lnTo>
                <a:lnTo>
                  <a:pt x="64846" y="251320"/>
                </a:lnTo>
                <a:lnTo>
                  <a:pt x="64846" y="253225"/>
                </a:lnTo>
                <a:lnTo>
                  <a:pt x="65798" y="255130"/>
                </a:lnTo>
                <a:lnTo>
                  <a:pt x="66751" y="256146"/>
                </a:lnTo>
                <a:lnTo>
                  <a:pt x="67703" y="257035"/>
                </a:lnTo>
                <a:lnTo>
                  <a:pt x="68656" y="258051"/>
                </a:lnTo>
                <a:lnTo>
                  <a:pt x="70561" y="258051"/>
                </a:lnTo>
                <a:lnTo>
                  <a:pt x="72466" y="258940"/>
                </a:lnTo>
                <a:lnTo>
                  <a:pt x="77241" y="258940"/>
                </a:lnTo>
                <a:lnTo>
                  <a:pt x="80098" y="259943"/>
                </a:lnTo>
                <a:lnTo>
                  <a:pt x="94399" y="259943"/>
                </a:lnTo>
                <a:lnTo>
                  <a:pt x="97256" y="258940"/>
                </a:lnTo>
                <a:lnTo>
                  <a:pt x="102031" y="258940"/>
                </a:lnTo>
                <a:lnTo>
                  <a:pt x="102984" y="258051"/>
                </a:lnTo>
                <a:lnTo>
                  <a:pt x="104889" y="258051"/>
                </a:lnTo>
                <a:lnTo>
                  <a:pt x="105841" y="257035"/>
                </a:lnTo>
                <a:lnTo>
                  <a:pt x="106794" y="256146"/>
                </a:lnTo>
                <a:lnTo>
                  <a:pt x="107746" y="255130"/>
                </a:lnTo>
                <a:lnTo>
                  <a:pt x="108699" y="253225"/>
                </a:lnTo>
                <a:lnTo>
                  <a:pt x="108699" y="251320"/>
                </a:lnTo>
                <a:lnTo>
                  <a:pt x="115328" y="225679"/>
                </a:lnTo>
                <a:lnTo>
                  <a:pt x="155422" y="70446"/>
                </a:lnTo>
                <a:lnTo>
                  <a:pt x="205968" y="251320"/>
                </a:lnTo>
                <a:lnTo>
                  <a:pt x="206921" y="253225"/>
                </a:lnTo>
                <a:lnTo>
                  <a:pt x="206921" y="255130"/>
                </a:lnTo>
                <a:lnTo>
                  <a:pt x="207873" y="256146"/>
                </a:lnTo>
                <a:lnTo>
                  <a:pt x="208826" y="257035"/>
                </a:lnTo>
                <a:lnTo>
                  <a:pt x="210731" y="258051"/>
                </a:lnTo>
                <a:lnTo>
                  <a:pt x="211683" y="258051"/>
                </a:lnTo>
                <a:lnTo>
                  <a:pt x="213588" y="258940"/>
                </a:lnTo>
                <a:lnTo>
                  <a:pt x="218363" y="258940"/>
                </a:lnTo>
                <a:lnTo>
                  <a:pt x="221221" y="259943"/>
                </a:lnTo>
                <a:lnTo>
                  <a:pt x="235521" y="259943"/>
                </a:lnTo>
                <a:lnTo>
                  <a:pt x="237426" y="258940"/>
                </a:lnTo>
                <a:lnTo>
                  <a:pt x="242189" y="258940"/>
                </a:lnTo>
                <a:lnTo>
                  <a:pt x="244094" y="258051"/>
                </a:lnTo>
                <a:lnTo>
                  <a:pt x="246011" y="258051"/>
                </a:lnTo>
                <a:lnTo>
                  <a:pt x="246964" y="257035"/>
                </a:lnTo>
                <a:lnTo>
                  <a:pt x="247916" y="256146"/>
                </a:lnTo>
                <a:lnTo>
                  <a:pt x="248869" y="255130"/>
                </a:lnTo>
                <a:lnTo>
                  <a:pt x="250774" y="251320"/>
                </a:lnTo>
                <a:lnTo>
                  <a:pt x="258191" y="225679"/>
                </a:lnTo>
                <a:lnTo>
                  <a:pt x="314655" y="30454"/>
                </a:lnTo>
                <a:lnTo>
                  <a:pt x="314655" y="27533"/>
                </a:lnTo>
                <a:lnTo>
                  <a:pt x="315607" y="24739"/>
                </a:lnTo>
                <a:lnTo>
                  <a:pt x="315607" y="21831"/>
                </a:lnTo>
                <a:close/>
              </a:path>
              <a:path w="501015" h="260350">
                <a:moveTo>
                  <a:pt x="500595" y="256146"/>
                </a:moveTo>
                <a:lnTo>
                  <a:pt x="500481" y="146596"/>
                </a:lnTo>
                <a:lnTo>
                  <a:pt x="492023" y="105600"/>
                </a:lnTo>
                <a:lnTo>
                  <a:pt x="487235" y="99885"/>
                </a:lnTo>
                <a:lnTo>
                  <a:pt x="482473" y="93294"/>
                </a:lnTo>
                <a:lnTo>
                  <a:pt x="440524" y="78943"/>
                </a:lnTo>
                <a:lnTo>
                  <a:pt x="433946" y="79324"/>
                </a:lnTo>
                <a:lnTo>
                  <a:pt x="393712" y="99987"/>
                </a:lnTo>
                <a:lnTo>
                  <a:pt x="387121" y="106616"/>
                </a:lnTo>
                <a:lnTo>
                  <a:pt x="387121" y="4686"/>
                </a:lnTo>
                <a:lnTo>
                  <a:pt x="386168" y="3797"/>
                </a:lnTo>
                <a:lnTo>
                  <a:pt x="386168" y="2781"/>
                </a:lnTo>
                <a:lnTo>
                  <a:pt x="385216" y="1892"/>
                </a:lnTo>
                <a:lnTo>
                  <a:pt x="384263" y="1892"/>
                </a:lnTo>
                <a:lnTo>
                  <a:pt x="383311" y="876"/>
                </a:lnTo>
                <a:lnTo>
                  <a:pt x="379501" y="876"/>
                </a:lnTo>
                <a:lnTo>
                  <a:pt x="377596" y="0"/>
                </a:lnTo>
                <a:lnTo>
                  <a:pt x="366153" y="0"/>
                </a:lnTo>
                <a:lnTo>
                  <a:pt x="364248" y="876"/>
                </a:lnTo>
                <a:lnTo>
                  <a:pt x="360438" y="876"/>
                </a:lnTo>
                <a:lnTo>
                  <a:pt x="359473" y="1892"/>
                </a:lnTo>
                <a:lnTo>
                  <a:pt x="358521" y="1892"/>
                </a:lnTo>
                <a:lnTo>
                  <a:pt x="357568" y="2781"/>
                </a:lnTo>
                <a:lnTo>
                  <a:pt x="357568" y="3797"/>
                </a:lnTo>
                <a:lnTo>
                  <a:pt x="356616" y="4686"/>
                </a:lnTo>
                <a:lnTo>
                  <a:pt x="356616" y="256146"/>
                </a:lnTo>
                <a:lnTo>
                  <a:pt x="357568" y="256146"/>
                </a:lnTo>
                <a:lnTo>
                  <a:pt x="357568" y="257035"/>
                </a:lnTo>
                <a:lnTo>
                  <a:pt x="358521" y="258051"/>
                </a:lnTo>
                <a:lnTo>
                  <a:pt x="359473" y="258051"/>
                </a:lnTo>
                <a:lnTo>
                  <a:pt x="360438" y="258940"/>
                </a:lnTo>
                <a:lnTo>
                  <a:pt x="364248" y="258940"/>
                </a:lnTo>
                <a:lnTo>
                  <a:pt x="366153" y="259943"/>
                </a:lnTo>
                <a:lnTo>
                  <a:pt x="377596" y="259943"/>
                </a:lnTo>
                <a:lnTo>
                  <a:pt x="379501" y="258940"/>
                </a:lnTo>
                <a:lnTo>
                  <a:pt x="383311" y="258940"/>
                </a:lnTo>
                <a:lnTo>
                  <a:pt x="384263" y="258051"/>
                </a:lnTo>
                <a:lnTo>
                  <a:pt x="385216" y="258051"/>
                </a:lnTo>
                <a:lnTo>
                  <a:pt x="386168" y="257035"/>
                </a:lnTo>
                <a:lnTo>
                  <a:pt x="386168" y="256146"/>
                </a:lnTo>
                <a:lnTo>
                  <a:pt x="387121" y="256146"/>
                </a:lnTo>
                <a:lnTo>
                  <a:pt x="387121" y="137083"/>
                </a:lnTo>
                <a:lnTo>
                  <a:pt x="418604" y="107505"/>
                </a:lnTo>
                <a:lnTo>
                  <a:pt x="422160" y="106616"/>
                </a:lnTo>
                <a:lnTo>
                  <a:pt x="426224" y="105600"/>
                </a:lnTo>
                <a:lnTo>
                  <a:pt x="440524" y="105600"/>
                </a:lnTo>
                <a:lnTo>
                  <a:pt x="445287" y="106616"/>
                </a:lnTo>
                <a:lnTo>
                  <a:pt x="467220" y="133273"/>
                </a:lnTo>
                <a:lnTo>
                  <a:pt x="469125" y="138988"/>
                </a:lnTo>
                <a:lnTo>
                  <a:pt x="470077" y="146596"/>
                </a:lnTo>
                <a:lnTo>
                  <a:pt x="470077" y="256146"/>
                </a:lnTo>
                <a:lnTo>
                  <a:pt x="471030" y="256146"/>
                </a:lnTo>
                <a:lnTo>
                  <a:pt x="471030" y="257035"/>
                </a:lnTo>
                <a:lnTo>
                  <a:pt x="471982" y="258051"/>
                </a:lnTo>
                <a:lnTo>
                  <a:pt x="472935" y="258051"/>
                </a:lnTo>
                <a:lnTo>
                  <a:pt x="473887" y="258940"/>
                </a:lnTo>
                <a:lnTo>
                  <a:pt x="477710" y="258940"/>
                </a:lnTo>
                <a:lnTo>
                  <a:pt x="479615" y="259943"/>
                </a:lnTo>
                <a:lnTo>
                  <a:pt x="491058" y="259943"/>
                </a:lnTo>
                <a:lnTo>
                  <a:pt x="492975" y="258940"/>
                </a:lnTo>
                <a:lnTo>
                  <a:pt x="495833" y="258940"/>
                </a:lnTo>
                <a:lnTo>
                  <a:pt x="497738" y="258051"/>
                </a:lnTo>
                <a:lnTo>
                  <a:pt x="498690" y="258051"/>
                </a:lnTo>
                <a:lnTo>
                  <a:pt x="499643" y="257035"/>
                </a:lnTo>
                <a:lnTo>
                  <a:pt x="499643" y="256146"/>
                </a:lnTo>
                <a:lnTo>
                  <a:pt x="500595" y="2561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225561" y="557282"/>
            <a:ext cx="281305" cy="226060"/>
            <a:chOff x="1225561" y="557282"/>
            <a:chExt cx="281305" cy="2260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5561" y="600058"/>
              <a:ext cx="137306" cy="1829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8155" y="557282"/>
              <a:ext cx="108693" cy="22568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629855" y="533419"/>
            <a:ext cx="196850" cy="249554"/>
            <a:chOff x="1629855" y="533419"/>
            <a:chExt cx="196850" cy="249554"/>
          </a:xfrm>
        </p:grpSpPr>
        <p:sp>
          <p:nvSpPr>
            <p:cNvPr id="8" name="object 8"/>
            <p:cNvSpPr/>
            <p:nvPr/>
          </p:nvSpPr>
          <p:spPr>
            <a:xfrm>
              <a:off x="1629855" y="533419"/>
              <a:ext cx="38735" cy="247650"/>
            </a:xfrm>
            <a:custGeom>
              <a:avLst/>
              <a:gdLst/>
              <a:ahLst/>
              <a:cxnLst/>
              <a:rect l="l" t="t" r="r" b="b"/>
              <a:pathLst>
                <a:path w="38735" h="247650">
                  <a:moveTo>
                    <a:pt x="26693" y="246628"/>
                  </a:moveTo>
                  <a:lnTo>
                    <a:pt x="11440" y="246628"/>
                  </a:lnTo>
                  <a:lnTo>
                    <a:pt x="13346" y="247643"/>
                  </a:lnTo>
                  <a:lnTo>
                    <a:pt x="24786" y="247643"/>
                  </a:lnTo>
                  <a:lnTo>
                    <a:pt x="26693" y="246628"/>
                  </a:lnTo>
                  <a:close/>
                </a:path>
                <a:path w="38735" h="247650">
                  <a:moveTo>
                    <a:pt x="31460" y="245739"/>
                  </a:moveTo>
                  <a:lnTo>
                    <a:pt x="6673" y="245739"/>
                  </a:lnTo>
                  <a:lnTo>
                    <a:pt x="7626" y="246628"/>
                  </a:lnTo>
                  <a:lnTo>
                    <a:pt x="30507" y="246628"/>
                  </a:lnTo>
                  <a:lnTo>
                    <a:pt x="31460" y="245739"/>
                  </a:lnTo>
                  <a:close/>
                </a:path>
                <a:path w="38735" h="247650">
                  <a:moveTo>
                    <a:pt x="33367" y="243835"/>
                  </a:moveTo>
                  <a:lnTo>
                    <a:pt x="4766" y="243835"/>
                  </a:lnTo>
                  <a:lnTo>
                    <a:pt x="4766" y="244724"/>
                  </a:lnTo>
                  <a:lnTo>
                    <a:pt x="5720" y="245739"/>
                  </a:lnTo>
                  <a:lnTo>
                    <a:pt x="32413" y="245739"/>
                  </a:lnTo>
                  <a:lnTo>
                    <a:pt x="33367" y="244724"/>
                  </a:lnTo>
                  <a:lnTo>
                    <a:pt x="33367" y="243835"/>
                  </a:lnTo>
                  <a:close/>
                </a:path>
                <a:path w="38735" h="247650">
                  <a:moveTo>
                    <a:pt x="33367" y="71462"/>
                  </a:moveTo>
                  <a:lnTo>
                    <a:pt x="4766" y="71462"/>
                  </a:lnTo>
                  <a:lnTo>
                    <a:pt x="4766" y="72351"/>
                  </a:lnTo>
                  <a:lnTo>
                    <a:pt x="3813" y="73366"/>
                  </a:lnTo>
                  <a:lnTo>
                    <a:pt x="3813" y="243835"/>
                  </a:lnTo>
                  <a:lnTo>
                    <a:pt x="34320" y="243835"/>
                  </a:lnTo>
                  <a:lnTo>
                    <a:pt x="34320" y="73366"/>
                  </a:lnTo>
                  <a:lnTo>
                    <a:pt x="33367" y="72351"/>
                  </a:lnTo>
                  <a:lnTo>
                    <a:pt x="33367" y="71462"/>
                  </a:lnTo>
                  <a:close/>
                </a:path>
                <a:path w="38735" h="247650">
                  <a:moveTo>
                    <a:pt x="30507" y="69558"/>
                  </a:moveTo>
                  <a:lnTo>
                    <a:pt x="7626" y="69558"/>
                  </a:lnTo>
                  <a:lnTo>
                    <a:pt x="6673" y="70447"/>
                  </a:lnTo>
                  <a:lnTo>
                    <a:pt x="5720" y="71462"/>
                  </a:lnTo>
                  <a:lnTo>
                    <a:pt x="32413" y="71462"/>
                  </a:lnTo>
                  <a:lnTo>
                    <a:pt x="31460" y="70447"/>
                  </a:lnTo>
                  <a:lnTo>
                    <a:pt x="30507" y="69558"/>
                  </a:lnTo>
                  <a:close/>
                </a:path>
                <a:path w="38735" h="247650">
                  <a:moveTo>
                    <a:pt x="21926" y="68543"/>
                  </a:moveTo>
                  <a:lnTo>
                    <a:pt x="16206" y="68543"/>
                  </a:lnTo>
                  <a:lnTo>
                    <a:pt x="13346" y="69558"/>
                  </a:lnTo>
                  <a:lnTo>
                    <a:pt x="24786" y="69558"/>
                  </a:lnTo>
                  <a:lnTo>
                    <a:pt x="21926" y="68543"/>
                  </a:lnTo>
                  <a:close/>
                </a:path>
                <a:path w="38735" h="247650">
                  <a:moveTo>
                    <a:pt x="26693" y="0"/>
                  </a:moveTo>
                  <a:lnTo>
                    <a:pt x="12393" y="0"/>
                  </a:lnTo>
                  <a:lnTo>
                    <a:pt x="6673" y="1903"/>
                  </a:lnTo>
                  <a:lnTo>
                    <a:pt x="3813" y="3807"/>
                  </a:lnTo>
                  <a:lnTo>
                    <a:pt x="1906" y="6727"/>
                  </a:lnTo>
                  <a:lnTo>
                    <a:pt x="0" y="11423"/>
                  </a:lnTo>
                  <a:lnTo>
                    <a:pt x="0" y="25767"/>
                  </a:lnTo>
                  <a:lnTo>
                    <a:pt x="953" y="30463"/>
                  </a:lnTo>
                  <a:lnTo>
                    <a:pt x="3813" y="33383"/>
                  </a:lnTo>
                  <a:lnTo>
                    <a:pt x="6673" y="35286"/>
                  </a:lnTo>
                  <a:lnTo>
                    <a:pt x="11440" y="37190"/>
                  </a:lnTo>
                  <a:lnTo>
                    <a:pt x="25740" y="37190"/>
                  </a:lnTo>
                  <a:lnTo>
                    <a:pt x="31460" y="35286"/>
                  </a:lnTo>
                  <a:lnTo>
                    <a:pt x="34320" y="33383"/>
                  </a:lnTo>
                  <a:lnTo>
                    <a:pt x="36227" y="30463"/>
                  </a:lnTo>
                  <a:lnTo>
                    <a:pt x="38133" y="25767"/>
                  </a:lnTo>
                  <a:lnTo>
                    <a:pt x="38133" y="11423"/>
                  </a:lnTo>
                  <a:lnTo>
                    <a:pt x="36227" y="6727"/>
                  </a:lnTo>
                  <a:lnTo>
                    <a:pt x="34320" y="3807"/>
                  </a:lnTo>
                  <a:lnTo>
                    <a:pt x="31460" y="1015"/>
                  </a:lnTo>
                  <a:lnTo>
                    <a:pt x="266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8042" y="600058"/>
              <a:ext cx="118227" cy="182908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45425" y="600058"/>
            <a:ext cx="136391" cy="18290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28632" y="521106"/>
            <a:ext cx="925887" cy="3265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00445" y="524914"/>
            <a:ext cx="1078422" cy="32278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07505" y="516283"/>
            <a:ext cx="1133716" cy="327610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698276" y="1207552"/>
            <a:ext cx="622300" cy="245110"/>
            <a:chOff x="698276" y="1207552"/>
            <a:chExt cx="622300" cy="245110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8276" y="1224688"/>
              <a:ext cx="138257" cy="22568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75633" y="1218976"/>
              <a:ext cx="35560" cy="231775"/>
            </a:xfrm>
            <a:custGeom>
              <a:avLst/>
              <a:gdLst/>
              <a:ahLst/>
              <a:cxnLst/>
              <a:rect l="l" t="t" r="r" b="b"/>
              <a:pathLst>
                <a:path w="35559" h="231775">
                  <a:moveTo>
                    <a:pt x="26693" y="230507"/>
                  </a:moveTo>
                  <a:lnTo>
                    <a:pt x="8580" y="230507"/>
                  </a:lnTo>
                  <a:lnTo>
                    <a:pt x="10486" y="231396"/>
                  </a:lnTo>
                  <a:lnTo>
                    <a:pt x="24786" y="231396"/>
                  </a:lnTo>
                  <a:lnTo>
                    <a:pt x="26693" y="230507"/>
                  </a:lnTo>
                  <a:close/>
                </a:path>
                <a:path w="35559" h="231775">
                  <a:moveTo>
                    <a:pt x="30507" y="228603"/>
                  </a:moveTo>
                  <a:lnTo>
                    <a:pt x="4766" y="228603"/>
                  </a:lnTo>
                  <a:lnTo>
                    <a:pt x="4766" y="229492"/>
                  </a:lnTo>
                  <a:lnTo>
                    <a:pt x="6673" y="230507"/>
                  </a:lnTo>
                  <a:lnTo>
                    <a:pt x="28600" y="230507"/>
                  </a:lnTo>
                  <a:lnTo>
                    <a:pt x="30507" y="229492"/>
                  </a:lnTo>
                  <a:lnTo>
                    <a:pt x="30507" y="228603"/>
                  </a:lnTo>
                  <a:close/>
                </a:path>
                <a:path w="35559" h="231775">
                  <a:moveTo>
                    <a:pt x="28600" y="65750"/>
                  </a:moveTo>
                  <a:lnTo>
                    <a:pt x="6673" y="65750"/>
                  </a:lnTo>
                  <a:lnTo>
                    <a:pt x="4766" y="66639"/>
                  </a:lnTo>
                  <a:lnTo>
                    <a:pt x="3813" y="67654"/>
                  </a:lnTo>
                  <a:lnTo>
                    <a:pt x="3813" y="228603"/>
                  </a:lnTo>
                  <a:lnTo>
                    <a:pt x="31460" y="228603"/>
                  </a:lnTo>
                  <a:lnTo>
                    <a:pt x="31460" y="227588"/>
                  </a:lnTo>
                  <a:lnTo>
                    <a:pt x="32413" y="226699"/>
                  </a:lnTo>
                  <a:lnTo>
                    <a:pt x="32413" y="69558"/>
                  </a:lnTo>
                  <a:lnTo>
                    <a:pt x="31460" y="68543"/>
                  </a:lnTo>
                  <a:lnTo>
                    <a:pt x="31460" y="67654"/>
                  </a:lnTo>
                  <a:lnTo>
                    <a:pt x="30507" y="66639"/>
                  </a:lnTo>
                  <a:lnTo>
                    <a:pt x="28600" y="65750"/>
                  </a:lnTo>
                  <a:close/>
                </a:path>
                <a:path w="35559" h="231775">
                  <a:moveTo>
                    <a:pt x="26693" y="64735"/>
                  </a:moveTo>
                  <a:lnTo>
                    <a:pt x="8580" y="64735"/>
                  </a:lnTo>
                  <a:lnTo>
                    <a:pt x="7626" y="65750"/>
                  </a:lnTo>
                  <a:lnTo>
                    <a:pt x="27646" y="65750"/>
                  </a:lnTo>
                  <a:lnTo>
                    <a:pt x="26693" y="64735"/>
                  </a:lnTo>
                  <a:close/>
                </a:path>
                <a:path w="35559" h="231775">
                  <a:moveTo>
                    <a:pt x="24786" y="0"/>
                  </a:moveTo>
                  <a:lnTo>
                    <a:pt x="10486" y="0"/>
                  </a:lnTo>
                  <a:lnTo>
                    <a:pt x="6673" y="1015"/>
                  </a:lnTo>
                  <a:lnTo>
                    <a:pt x="3813" y="3807"/>
                  </a:lnTo>
                  <a:lnTo>
                    <a:pt x="953" y="6727"/>
                  </a:lnTo>
                  <a:lnTo>
                    <a:pt x="0" y="10535"/>
                  </a:lnTo>
                  <a:lnTo>
                    <a:pt x="0" y="23863"/>
                  </a:lnTo>
                  <a:lnTo>
                    <a:pt x="953" y="28559"/>
                  </a:lnTo>
                  <a:lnTo>
                    <a:pt x="3813" y="31479"/>
                  </a:lnTo>
                  <a:lnTo>
                    <a:pt x="5720" y="33383"/>
                  </a:lnTo>
                  <a:lnTo>
                    <a:pt x="10486" y="34271"/>
                  </a:lnTo>
                  <a:lnTo>
                    <a:pt x="23833" y="34271"/>
                  </a:lnTo>
                  <a:lnTo>
                    <a:pt x="28600" y="33383"/>
                  </a:lnTo>
                  <a:lnTo>
                    <a:pt x="31460" y="30463"/>
                  </a:lnTo>
                  <a:lnTo>
                    <a:pt x="34320" y="28559"/>
                  </a:lnTo>
                  <a:lnTo>
                    <a:pt x="35273" y="23863"/>
                  </a:lnTo>
                  <a:lnTo>
                    <a:pt x="35273" y="10535"/>
                  </a:lnTo>
                  <a:lnTo>
                    <a:pt x="34320" y="5711"/>
                  </a:lnTo>
                  <a:lnTo>
                    <a:pt x="31460" y="3807"/>
                  </a:lnTo>
                  <a:lnTo>
                    <a:pt x="29553" y="1015"/>
                  </a:lnTo>
                  <a:lnTo>
                    <a:pt x="247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0461" y="1283711"/>
              <a:ext cx="140166" cy="16666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03587" y="1280919"/>
              <a:ext cx="143914" cy="17135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291355" y="1207552"/>
              <a:ext cx="29209" cy="243204"/>
            </a:xfrm>
            <a:custGeom>
              <a:avLst/>
              <a:gdLst/>
              <a:ahLst/>
              <a:cxnLst/>
              <a:rect l="l" t="t" r="r" b="b"/>
              <a:pathLst>
                <a:path w="29209" h="243205">
                  <a:moveTo>
                    <a:pt x="22880" y="241931"/>
                  </a:moveTo>
                  <a:lnTo>
                    <a:pt x="5720" y="241931"/>
                  </a:lnTo>
                  <a:lnTo>
                    <a:pt x="7626" y="242820"/>
                  </a:lnTo>
                  <a:lnTo>
                    <a:pt x="21926" y="242820"/>
                  </a:lnTo>
                  <a:lnTo>
                    <a:pt x="22880" y="241931"/>
                  </a:lnTo>
                  <a:close/>
                </a:path>
                <a:path w="29209" h="243205">
                  <a:moveTo>
                    <a:pt x="26693" y="1903"/>
                  </a:moveTo>
                  <a:lnTo>
                    <a:pt x="1906" y="1903"/>
                  </a:lnTo>
                  <a:lnTo>
                    <a:pt x="953" y="2919"/>
                  </a:lnTo>
                  <a:lnTo>
                    <a:pt x="0" y="3807"/>
                  </a:lnTo>
                  <a:lnTo>
                    <a:pt x="0" y="239012"/>
                  </a:lnTo>
                  <a:lnTo>
                    <a:pt x="953" y="240027"/>
                  </a:lnTo>
                  <a:lnTo>
                    <a:pt x="1906" y="240916"/>
                  </a:lnTo>
                  <a:lnTo>
                    <a:pt x="2860" y="241931"/>
                  </a:lnTo>
                  <a:lnTo>
                    <a:pt x="25740" y="241931"/>
                  </a:lnTo>
                  <a:lnTo>
                    <a:pt x="26693" y="240916"/>
                  </a:lnTo>
                  <a:lnTo>
                    <a:pt x="27646" y="240027"/>
                  </a:lnTo>
                  <a:lnTo>
                    <a:pt x="28600" y="239012"/>
                  </a:lnTo>
                  <a:lnTo>
                    <a:pt x="28600" y="3807"/>
                  </a:lnTo>
                  <a:lnTo>
                    <a:pt x="27646" y="2919"/>
                  </a:lnTo>
                  <a:lnTo>
                    <a:pt x="26693" y="1903"/>
                  </a:lnTo>
                  <a:close/>
                </a:path>
                <a:path w="29209" h="243205">
                  <a:moveTo>
                    <a:pt x="24786" y="1015"/>
                  </a:moveTo>
                  <a:lnTo>
                    <a:pt x="3813" y="1015"/>
                  </a:lnTo>
                  <a:lnTo>
                    <a:pt x="2860" y="1903"/>
                  </a:lnTo>
                  <a:lnTo>
                    <a:pt x="25740" y="1903"/>
                  </a:lnTo>
                  <a:lnTo>
                    <a:pt x="24786" y="1015"/>
                  </a:lnTo>
                  <a:close/>
                </a:path>
                <a:path w="29209" h="243205">
                  <a:moveTo>
                    <a:pt x="20020" y="0"/>
                  </a:moveTo>
                  <a:lnTo>
                    <a:pt x="9533" y="0"/>
                  </a:lnTo>
                  <a:lnTo>
                    <a:pt x="7626" y="1015"/>
                  </a:lnTo>
                  <a:lnTo>
                    <a:pt x="21926" y="1015"/>
                  </a:lnTo>
                  <a:lnTo>
                    <a:pt x="200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432475" y="1280919"/>
            <a:ext cx="299720" cy="171450"/>
            <a:chOff x="1432475" y="1280919"/>
            <a:chExt cx="299720" cy="171450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32475" y="1283711"/>
              <a:ext cx="148747" cy="16666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3149" y="1280919"/>
              <a:ext cx="128726" cy="171357"/>
            </a:xfrm>
            <a:prstGeom prst="rect">
              <a:avLst/>
            </a:prstGeom>
          </p:spPr>
        </p:pic>
      </p:grpSp>
      <p:sp>
        <p:nvSpPr>
          <p:cNvPr id="23" name="object 23"/>
          <p:cNvSpPr/>
          <p:nvPr/>
        </p:nvSpPr>
        <p:spPr>
          <a:xfrm>
            <a:off x="1784323" y="1207552"/>
            <a:ext cx="29209" cy="243204"/>
          </a:xfrm>
          <a:custGeom>
            <a:avLst/>
            <a:gdLst/>
            <a:ahLst/>
            <a:cxnLst/>
            <a:rect l="l" t="t" r="r" b="b"/>
            <a:pathLst>
              <a:path w="29210" h="243205">
                <a:moveTo>
                  <a:pt x="19066" y="0"/>
                </a:moveTo>
                <a:lnTo>
                  <a:pt x="8580" y="0"/>
                </a:lnTo>
                <a:lnTo>
                  <a:pt x="6673" y="1015"/>
                </a:lnTo>
                <a:lnTo>
                  <a:pt x="3813" y="1015"/>
                </a:lnTo>
                <a:lnTo>
                  <a:pt x="2860" y="1903"/>
                </a:lnTo>
                <a:lnTo>
                  <a:pt x="953" y="1903"/>
                </a:lnTo>
                <a:lnTo>
                  <a:pt x="953" y="2919"/>
                </a:lnTo>
                <a:lnTo>
                  <a:pt x="0" y="2919"/>
                </a:lnTo>
                <a:lnTo>
                  <a:pt x="0" y="240027"/>
                </a:lnTo>
                <a:lnTo>
                  <a:pt x="953" y="240027"/>
                </a:lnTo>
                <a:lnTo>
                  <a:pt x="953" y="240916"/>
                </a:lnTo>
                <a:lnTo>
                  <a:pt x="2860" y="241931"/>
                </a:lnTo>
                <a:lnTo>
                  <a:pt x="4766" y="241931"/>
                </a:lnTo>
                <a:lnTo>
                  <a:pt x="6673" y="242820"/>
                </a:lnTo>
                <a:lnTo>
                  <a:pt x="20973" y="242820"/>
                </a:lnTo>
                <a:lnTo>
                  <a:pt x="22880" y="241931"/>
                </a:lnTo>
                <a:lnTo>
                  <a:pt x="25740" y="241931"/>
                </a:lnTo>
                <a:lnTo>
                  <a:pt x="26693" y="240916"/>
                </a:lnTo>
                <a:lnTo>
                  <a:pt x="26693" y="240027"/>
                </a:lnTo>
                <a:lnTo>
                  <a:pt x="27646" y="240027"/>
                </a:lnTo>
                <a:lnTo>
                  <a:pt x="27646" y="239012"/>
                </a:lnTo>
                <a:lnTo>
                  <a:pt x="28600" y="238123"/>
                </a:lnTo>
                <a:lnTo>
                  <a:pt x="28600" y="237108"/>
                </a:lnTo>
                <a:lnTo>
                  <a:pt x="28600" y="4823"/>
                </a:lnTo>
                <a:lnTo>
                  <a:pt x="27646" y="3807"/>
                </a:lnTo>
                <a:lnTo>
                  <a:pt x="27646" y="2919"/>
                </a:lnTo>
                <a:lnTo>
                  <a:pt x="26693" y="2919"/>
                </a:lnTo>
                <a:lnTo>
                  <a:pt x="26693" y="1903"/>
                </a:lnTo>
                <a:lnTo>
                  <a:pt x="25740" y="1903"/>
                </a:lnTo>
                <a:lnTo>
                  <a:pt x="23833" y="1015"/>
                </a:lnTo>
                <a:lnTo>
                  <a:pt x="20973" y="1015"/>
                </a:lnTo>
                <a:lnTo>
                  <a:pt x="190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1864416" y="1280919"/>
            <a:ext cx="462915" cy="171450"/>
            <a:chOff x="1864416" y="1280919"/>
            <a:chExt cx="462915" cy="171450"/>
          </a:xfrm>
        </p:grpSpPr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64416" y="1283711"/>
              <a:ext cx="134396" cy="16856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040825" y="1280919"/>
              <a:ext cx="143952" cy="17135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16302" y="1280919"/>
              <a:ext cx="110587" cy="171357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428834" y="1207552"/>
            <a:ext cx="1180494" cy="304762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722840" y="1241824"/>
            <a:ext cx="1373959" cy="270491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5196964" y="1280919"/>
            <a:ext cx="607695" cy="231775"/>
            <a:chOff x="5196964" y="1280919"/>
            <a:chExt cx="607695" cy="231775"/>
          </a:xfrm>
        </p:grpSpPr>
        <p:pic>
          <p:nvPicPr>
            <p:cNvPr id="31" name="object 3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196964" y="1281807"/>
              <a:ext cx="148721" cy="23050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381912" y="1280919"/>
              <a:ext cx="91521" cy="16945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495424" y="1280919"/>
              <a:ext cx="128637" cy="17135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655586" y="1283711"/>
              <a:ext cx="148721" cy="228603"/>
            </a:xfrm>
            <a:prstGeom prst="rect">
              <a:avLst/>
            </a:prstGeom>
          </p:spPr>
        </p:pic>
      </p:grpSp>
      <p:pic>
        <p:nvPicPr>
          <p:cNvPr id="35" name="object 3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917819" y="1207552"/>
            <a:ext cx="854323" cy="292323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6893153" y="1207552"/>
            <a:ext cx="1106133" cy="292323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695414" y="1634170"/>
            <a:ext cx="1094628" cy="304699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912122" y="1645593"/>
            <a:ext cx="1263371" cy="293275"/>
          </a:xfrm>
          <a:prstGeom prst="rect">
            <a:avLst/>
          </a:prstGeom>
        </p:spPr>
      </p:pic>
      <p:grpSp>
        <p:nvGrpSpPr>
          <p:cNvPr id="39" name="object 39"/>
          <p:cNvGrpSpPr/>
          <p:nvPr/>
        </p:nvGrpSpPr>
        <p:grpSpPr>
          <a:xfrm>
            <a:off x="3288051" y="1668441"/>
            <a:ext cx="419100" cy="210820"/>
            <a:chOff x="3288051" y="1668441"/>
            <a:chExt cx="419100" cy="210820"/>
          </a:xfrm>
        </p:grpSpPr>
        <p:pic>
          <p:nvPicPr>
            <p:cNvPr id="40" name="object 4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288051" y="1707536"/>
              <a:ext cx="143955" cy="17135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454886" y="1668441"/>
              <a:ext cx="101944" cy="210452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582635" y="1707536"/>
              <a:ext cx="123934" cy="171357"/>
            </a:xfrm>
            <a:prstGeom prst="rect">
              <a:avLst/>
            </a:prstGeom>
          </p:spPr>
        </p:pic>
      </p:grpSp>
      <p:pic>
        <p:nvPicPr>
          <p:cNvPr id="43" name="object 43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692554" y="2147392"/>
            <a:ext cx="1604718" cy="244724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2398327" y="2147392"/>
            <a:ext cx="1583822" cy="304712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4105194" y="2147392"/>
            <a:ext cx="994401" cy="304712"/>
          </a:xfrm>
          <a:prstGeom prst="rect">
            <a:avLst/>
          </a:prstGeom>
        </p:spPr>
      </p:pic>
      <p:grpSp>
        <p:nvGrpSpPr>
          <p:cNvPr id="46" name="object 46"/>
          <p:cNvGrpSpPr/>
          <p:nvPr/>
        </p:nvGrpSpPr>
        <p:grpSpPr>
          <a:xfrm>
            <a:off x="5201667" y="2147392"/>
            <a:ext cx="577850" cy="245110"/>
            <a:chOff x="5201667" y="2147392"/>
            <a:chExt cx="577850" cy="245110"/>
          </a:xfrm>
        </p:grpSpPr>
        <p:pic>
          <p:nvPicPr>
            <p:cNvPr id="47" name="object 4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201667" y="2180725"/>
              <a:ext cx="102071" cy="210427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341872" y="2147392"/>
              <a:ext cx="134357" cy="24185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517287" y="2220721"/>
              <a:ext cx="128764" cy="17139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677449" y="2180725"/>
              <a:ext cx="102071" cy="210427"/>
            </a:xfrm>
            <a:prstGeom prst="rect">
              <a:avLst/>
            </a:prstGeom>
          </p:spPr>
        </p:pic>
      </p:grpSp>
      <p:pic>
        <p:nvPicPr>
          <p:cNvPr id="51" name="object 51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5887312" y="2220721"/>
            <a:ext cx="128637" cy="171395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6138995" y="2147392"/>
            <a:ext cx="844789" cy="304712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7114456" y="2158829"/>
            <a:ext cx="839069" cy="293275"/>
          </a:xfrm>
          <a:prstGeom prst="rect">
            <a:avLst/>
          </a:prstGeom>
        </p:spPr>
      </p:pic>
      <p:grpSp>
        <p:nvGrpSpPr>
          <p:cNvPr id="54" name="object 54"/>
          <p:cNvGrpSpPr/>
          <p:nvPr/>
        </p:nvGrpSpPr>
        <p:grpSpPr>
          <a:xfrm>
            <a:off x="691601" y="2585408"/>
            <a:ext cx="183515" cy="234315"/>
            <a:chOff x="691601" y="2585408"/>
            <a:chExt cx="183515" cy="234315"/>
          </a:xfrm>
        </p:grpSpPr>
        <p:sp>
          <p:nvSpPr>
            <p:cNvPr id="55" name="object 55"/>
            <p:cNvSpPr/>
            <p:nvPr/>
          </p:nvSpPr>
          <p:spPr>
            <a:xfrm>
              <a:off x="691601" y="2585408"/>
              <a:ext cx="35560" cy="231775"/>
            </a:xfrm>
            <a:custGeom>
              <a:avLst/>
              <a:gdLst/>
              <a:ahLst/>
              <a:cxnLst/>
              <a:rect l="l" t="t" r="r" b="b"/>
              <a:pathLst>
                <a:path w="35559" h="231775">
                  <a:moveTo>
                    <a:pt x="28605" y="230431"/>
                  </a:moveTo>
                  <a:lnTo>
                    <a:pt x="7628" y="230431"/>
                  </a:lnTo>
                  <a:lnTo>
                    <a:pt x="8581" y="231383"/>
                  </a:lnTo>
                  <a:lnTo>
                    <a:pt x="26698" y="231383"/>
                  </a:lnTo>
                  <a:lnTo>
                    <a:pt x="28605" y="230431"/>
                  </a:lnTo>
                  <a:close/>
                </a:path>
                <a:path w="35559" h="231775">
                  <a:moveTo>
                    <a:pt x="29558" y="65699"/>
                  </a:moveTo>
                  <a:lnTo>
                    <a:pt x="6674" y="65699"/>
                  </a:lnTo>
                  <a:lnTo>
                    <a:pt x="4767" y="66651"/>
                  </a:lnTo>
                  <a:lnTo>
                    <a:pt x="3813" y="67603"/>
                  </a:lnTo>
                  <a:lnTo>
                    <a:pt x="3813" y="228527"/>
                  </a:lnTo>
                  <a:lnTo>
                    <a:pt x="4767" y="229479"/>
                  </a:lnTo>
                  <a:lnTo>
                    <a:pt x="6674" y="230431"/>
                  </a:lnTo>
                  <a:lnTo>
                    <a:pt x="29558" y="230431"/>
                  </a:lnTo>
                  <a:lnTo>
                    <a:pt x="31465" y="228527"/>
                  </a:lnTo>
                  <a:lnTo>
                    <a:pt x="31465" y="227575"/>
                  </a:lnTo>
                  <a:lnTo>
                    <a:pt x="32418" y="226611"/>
                  </a:lnTo>
                  <a:lnTo>
                    <a:pt x="32418" y="69507"/>
                  </a:lnTo>
                  <a:lnTo>
                    <a:pt x="31465" y="68555"/>
                  </a:lnTo>
                  <a:lnTo>
                    <a:pt x="31465" y="67603"/>
                  </a:lnTo>
                  <a:lnTo>
                    <a:pt x="29558" y="65699"/>
                  </a:lnTo>
                  <a:close/>
                </a:path>
                <a:path w="35559" h="231775">
                  <a:moveTo>
                    <a:pt x="24790" y="64747"/>
                  </a:moveTo>
                  <a:lnTo>
                    <a:pt x="10488" y="64747"/>
                  </a:lnTo>
                  <a:lnTo>
                    <a:pt x="8581" y="65699"/>
                  </a:lnTo>
                  <a:lnTo>
                    <a:pt x="26698" y="65699"/>
                  </a:lnTo>
                  <a:lnTo>
                    <a:pt x="24790" y="64747"/>
                  </a:lnTo>
                  <a:close/>
                </a:path>
                <a:path w="35559" h="231775">
                  <a:moveTo>
                    <a:pt x="24790" y="0"/>
                  </a:moveTo>
                  <a:lnTo>
                    <a:pt x="11441" y="0"/>
                  </a:lnTo>
                  <a:lnTo>
                    <a:pt x="6674" y="1903"/>
                  </a:lnTo>
                  <a:lnTo>
                    <a:pt x="3813" y="3807"/>
                  </a:lnTo>
                  <a:lnTo>
                    <a:pt x="953" y="6663"/>
                  </a:lnTo>
                  <a:lnTo>
                    <a:pt x="0" y="11423"/>
                  </a:lnTo>
                  <a:lnTo>
                    <a:pt x="0" y="24751"/>
                  </a:lnTo>
                  <a:lnTo>
                    <a:pt x="953" y="28559"/>
                  </a:lnTo>
                  <a:lnTo>
                    <a:pt x="3813" y="31415"/>
                  </a:lnTo>
                  <a:lnTo>
                    <a:pt x="6674" y="33319"/>
                  </a:lnTo>
                  <a:lnTo>
                    <a:pt x="10488" y="34271"/>
                  </a:lnTo>
                  <a:lnTo>
                    <a:pt x="24790" y="34271"/>
                  </a:lnTo>
                  <a:lnTo>
                    <a:pt x="28605" y="33319"/>
                  </a:lnTo>
                  <a:lnTo>
                    <a:pt x="31465" y="31415"/>
                  </a:lnTo>
                  <a:lnTo>
                    <a:pt x="34326" y="28559"/>
                  </a:lnTo>
                  <a:lnTo>
                    <a:pt x="35280" y="23799"/>
                  </a:lnTo>
                  <a:lnTo>
                    <a:pt x="35280" y="10471"/>
                  </a:lnTo>
                  <a:lnTo>
                    <a:pt x="34326" y="6663"/>
                  </a:lnTo>
                  <a:lnTo>
                    <a:pt x="29558" y="1903"/>
                  </a:lnTo>
                  <a:lnTo>
                    <a:pt x="247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64067" y="2647300"/>
              <a:ext cx="110613" cy="172347"/>
            </a:xfrm>
            <a:prstGeom prst="rect">
              <a:avLst/>
            </a:prstGeom>
          </p:spPr>
        </p:pic>
      </p:grpSp>
      <p:pic>
        <p:nvPicPr>
          <p:cNvPr id="57" name="object 57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986234" y="2647300"/>
            <a:ext cx="128726" cy="172347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168348" y="2647300"/>
            <a:ext cx="134446" cy="169491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422942" y="2585408"/>
            <a:ext cx="2085331" cy="293275"/>
          </a:xfrm>
          <a:prstGeom prst="rect">
            <a:avLst/>
          </a:prstGeom>
        </p:spPr>
      </p:pic>
      <p:grpSp>
        <p:nvGrpSpPr>
          <p:cNvPr id="62" name="object 62"/>
          <p:cNvGrpSpPr/>
          <p:nvPr/>
        </p:nvGrpSpPr>
        <p:grpSpPr>
          <a:xfrm>
            <a:off x="3623692" y="2573032"/>
            <a:ext cx="284480" cy="247015"/>
            <a:chOff x="3623692" y="2573032"/>
            <a:chExt cx="284480" cy="247015"/>
          </a:xfrm>
        </p:grpSpPr>
        <p:pic>
          <p:nvPicPr>
            <p:cNvPr id="63" name="object 63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623692" y="2647300"/>
              <a:ext cx="156348" cy="172347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801904" y="2573032"/>
              <a:ext cx="105884" cy="243759"/>
            </a:xfrm>
            <a:prstGeom prst="rect">
              <a:avLst/>
            </a:prstGeom>
          </p:spPr>
        </p:pic>
      </p:grpSp>
      <p:pic>
        <p:nvPicPr>
          <p:cNvPr id="65" name="object 65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4001216" y="2647300"/>
            <a:ext cx="128764" cy="172347"/>
          </a:xfrm>
          <a:prstGeom prst="rect">
            <a:avLst/>
          </a:prstGeom>
        </p:spPr>
      </p:pic>
      <p:grpSp>
        <p:nvGrpSpPr>
          <p:cNvPr id="66" name="object 66"/>
          <p:cNvGrpSpPr/>
          <p:nvPr/>
        </p:nvGrpSpPr>
        <p:grpSpPr>
          <a:xfrm>
            <a:off x="4262432" y="2647300"/>
            <a:ext cx="419100" cy="172720"/>
            <a:chOff x="4262432" y="2647300"/>
            <a:chExt cx="419100" cy="172720"/>
          </a:xfrm>
        </p:grpSpPr>
        <p:pic>
          <p:nvPicPr>
            <p:cNvPr id="67" name="object 67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4262432" y="2647300"/>
              <a:ext cx="91521" cy="169491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4376039" y="2647300"/>
              <a:ext cx="143923" cy="172347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4553266" y="2647300"/>
              <a:ext cx="127748" cy="172347"/>
            </a:xfrm>
            <a:prstGeom prst="rect">
              <a:avLst/>
            </a:prstGeom>
          </p:spPr>
        </p:pic>
      </p:grpSp>
      <p:sp>
        <p:nvSpPr>
          <p:cNvPr id="70" name="object 70"/>
          <p:cNvSpPr/>
          <p:nvPr/>
        </p:nvSpPr>
        <p:spPr>
          <a:xfrm>
            <a:off x="4733511" y="2573984"/>
            <a:ext cx="29209" cy="243204"/>
          </a:xfrm>
          <a:custGeom>
            <a:avLst/>
            <a:gdLst/>
            <a:ahLst/>
            <a:cxnLst/>
            <a:rect l="l" t="t" r="r" b="b"/>
            <a:pathLst>
              <a:path w="29210" h="243205">
                <a:moveTo>
                  <a:pt x="20083" y="0"/>
                </a:moveTo>
                <a:lnTo>
                  <a:pt x="9533" y="0"/>
                </a:lnTo>
                <a:lnTo>
                  <a:pt x="7626" y="951"/>
                </a:lnTo>
                <a:lnTo>
                  <a:pt x="3813" y="951"/>
                </a:lnTo>
                <a:lnTo>
                  <a:pt x="2923" y="1903"/>
                </a:lnTo>
                <a:lnTo>
                  <a:pt x="1906" y="1903"/>
                </a:lnTo>
                <a:lnTo>
                  <a:pt x="1016" y="2855"/>
                </a:lnTo>
                <a:lnTo>
                  <a:pt x="1016" y="3807"/>
                </a:lnTo>
                <a:lnTo>
                  <a:pt x="0" y="3807"/>
                </a:lnTo>
                <a:lnTo>
                  <a:pt x="0" y="238999"/>
                </a:lnTo>
                <a:lnTo>
                  <a:pt x="1016" y="239951"/>
                </a:lnTo>
                <a:lnTo>
                  <a:pt x="1016" y="240903"/>
                </a:lnTo>
                <a:lnTo>
                  <a:pt x="1906" y="240903"/>
                </a:lnTo>
                <a:lnTo>
                  <a:pt x="2923" y="241855"/>
                </a:lnTo>
                <a:lnTo>
                  <a:pt x="3813" y="241855"/>
                </a:lnTo>
                <a:lnTo>
                  <a:pt x="5720" y="242807"/>
                </a:lnTo>
                <a:lnTo>
                  <a:pt x="22880" y="242807"/>
                </a:lnTo>
                <a:lnTo>
                  <a:pt x="24786" y="241855"/>
                </a:lnTo>
                <a:lnTo>
                  <a:pt x="25803" y="241855"/>
                </a:lnTo>
                <a:lnTo>
                  <a:pt x="26693" y="240903"/>
                </a:lnTo>
                <a:lnTo>
                  <a:pt x="27710" y="240903"/>
                </a:lnTo>
                <a:lnTo>
                  <a:pt x="27710" y="239951"/>
                </a:lnTo>
                <a:lnTo>
                  <a:pt x="28600" y="238999"/>
                </a:lnTo>
                <a:lnTo>
                  <a:pt x="28600" y="238034"/>
                </a:lnTo>
                <a:lnTo>
                  <a:pt x="28600" y="3807"/>
                </a:lnTo>
                <a:lnTo>
                  <a:pt x="27710" y="3807"/>
                </a:lnTo>
                <a:lnTo>
                  <a:pt x="27710" y="2855"/>
                </a:lnTo>
                <a:lnTo>
                  <a:pt x="26693" y="1903"/>
                </a:lnTo>
                <a:lnTo>
                  <a:pt x="25803" y="1903"/>
                </a:lnTo>
                <a:lnTo>
                  <a:pt x="24786" y="951"/>
                </a:lnTo>
                <a:lnTo>
                  <a:pt x="20973" y="951"/>
                </a:lnTo>
                <a:lnTo>
                  <a:pt x="200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1" name="object 71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4883250" y="2647300"/>
            <a:ext cx="799919" cy="172347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322383" y="3511465"/>
            <a:ext cx="3881150" cy="2229486"/>
          </a:xfrm>
          <a:prstGeom prst="rect">
            <a:avLst/>
          </a:prstGeom>
        </p:spPr>
      </p:pic>
      <p:grpSp>
        <p:nvGrpSpPr>
          <p:cNvPr id="73" name="object 73"/>
          <p:cNvGrpSpPr/>
          <p:nvPr/>
        </p:nvGrpSpPr>
        <p:grpSpPr>
          <a:xfrm>
            <a:off x="4302106" y="3473958"/>
            <a:ext cx="4525645" cy="2305050"/>
            <a:chOff x="4302106" y="3473958"/>
            <a:chExt cx="4525645" cy="2305050"/>
          </a:xfrm>
        </p:grpSpPr>
        <p:pic>
          <p:nvPicPr>
            <p:cNvPr id="74" name="object 74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4302106" y="3473958"/>
              <a:ext cx="4525509" cy="2304541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5511189" y="3515051"/>
              <a:ext cx="3298825" cy="2235200"/>
            </a:xfrm>
            <a:custGeom>
              <a:avLst/>
              <a:gdLst/>
              <a:ahLst/>
              <a:cxnLst/>
              <a:rect l="l" t="t" r="r" b="b"/>
              <a:pathLst>
                <a:path w="3298825" h="2235200">
                  <a:moveTo>
                    <a:pt x="0" y="800371"/>
                  </a:moveTo>
                  <a:lnTo>
                    <a:pt x="204013" y="800371"/>
                  </a:lnTo>
                  <a:lnTo>
                    <a:pt x="204013" y="605345"/>
                  </a:lnTo>
                  <a:lnTo>
                    <a:pt x="0" y="605345"/>
                  </a:lnTo>
                  <a:lnTo>
                    <a:pt x="0" y="800371"/>
                  </a:lnTo>
                  <a:close/>
                </a:path>
                <a:path w="3298825" h="2235200">
                  <a:moveTo>
                    <a:pt x="977359" y="0"/>
                  </a:moveTo>
                  <a:lnTo>
                    <a:pt x="977359" y="2234773"/>
                  </a:lnTo>
                  <a:lnTo>
                    <a:pt x="3298286" y="2234773"/>
                  </a:lnTo>
                  <a:lnTo>
                    <a:pt x="3298286" y="0"/>
                  </a:lnTo>
                  <a:lnTo>
                    <a:pt x="977359" y="0"/>
                  </a:lnTo>
                  <a:close/>
                </a:path>
              </a:pathLst>
            </a:custGeom>
            <a:ln w="1241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704780" y="4027600"/>
              <a:ext cx="770890" cy="197485"/>
            </a:xfrm>
            <a:custGeom>
              <a:avLst/>
              <a:gdLst/>
              <a:ahLst/>
              <a:cxnLst/>
              <a:rect l="l" t="t" r="r" b="b"/>
              <a:pathLst>
                <a:path w="770889" h="197485">
                  <a:moveTo>
                    <a:pt x="694434" y="27494"/>
                  </a:moveTo>
                  <a:lnTo>
                    <a:pt x="0" y="177945"/>
                  </a:lnTo>
                  <a:lnTo>
                    <a:pt x="3813" y="197065"/>
                  </a:lnTo>
                  <a:lnTo>
                    <a:pt x="698629" y="46721"/>
                  </a:lnTo>
                  <a:lnTo>
                    <a:pt x="694434" y="27494"/>
                  </a:lnTo>
                  <a:close/>
                </a:path>
                <a:path w="770889" h="197485">
                  <a:moveTo>
                    <a:pt x="765728" y="24856"/>
                  </a:moveTo>
                  <a:lnTo>
                    <a:pt x="706612" y="24856"/>
                  </a:lnTo>
                  <a:lnTo>
                    <a:pt x="711315" y="43976"/>
                  </a:lnTo>
                  <a:lnTo>
                    <a:pt x="698629" y="46721"/>
                  </a:lnTo>
                  <a:lnTo>
                    <a:pt x="704705" y="74568"/>
                  </a:lnTo>
                  <a:lnTo>
                    <a:pt x="765728" y="24856"/>
                  </a:lnTo>
                  <a:close/>
                </a:path>
                <a:path w="770889" h="197485">
                  <a:moveTo>
                    <a:pt x="706612" y="24856"/>
                  </a:moveTo>
                  <a:lnTo>
                    <a:pt x="694434" y="27494"/>
                  </a:lnTo>
                  <a:lnTo>
                    <a:pt x="698629" y="46721"/>
                  </a:lnTo>
                  <a:lnTo>
                    <a:pt x="711315" y="43976"/>
                  </a:lnTo>
                  <a:lnTo>
                    <a:pt x="706612" y="24856"/>
                  </a:lnTo>
                  <a:close/>
                </a:path>
                <a:path w="770889" h="197485">
                  <a:moveTo>
                    <a:pt x="688435" y="0"/>
                  </a:moveTo>
                  <a:lnTo>
                    <a:pt x="694434" y="27494"/>
                  </a:lnTo>
                  <a:lnTo>
                    <a:pt x="706612" y="24856"/>
                  </a:lnTo>
                  <a:lnTo>
                    <a:pt x="765728" y="24856"/>
                  </a:lnTo>
                  <a:lnTo>
                    <a:pt x="770422" y="21032"/>
                  </a:lnTo>
                  <a:lnTo>
                    <a:pt x="68843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100717" y="4094520"/>
              <a:ext cx="88900" cy="92075"/>
            </a:xfrm>
            <a:custGeom>
              <a:avLst/>
              <a:gdLst/>
              <a:ahLst/>
              <a:cxnLst/>
              <a:rect l="l" t="t" r="r" b="b"/>
              <a:pathLst>
                <a:path w="88900" h="92075">
                  <a:moveTo>
                    <a:pt x="0" y="0"/>
                  </a:moveTo>
                  <a:lnTo>
                    <a:pt x="0" y="91904"/>
                  </a:lnTo>
                  <a:lnTo>
                    <a:pt x="88723" y="91904"/>
                  </a:lnTo>
                  <a:lnTo>
                    <a:pt x="88723" y="0"/>
                  </a:lnTo>
                  <a:lnTo>
                    <a:pt x="0" y="0"/>
                  </a:lnTo>
                  <a:close/>
                </a:path>
              </a:pathLst>
            </a:custGeom>
            <a:ln w="124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506965" y="3899494"/>
              <a:ext cx="33655" cy="92075"/>
            </a:xfrm>
            <a:custGeom>
              <a:avLst/>
              <a:gdLst/>
              <a:ahLst/>
              <a:cxnLst/>
              <a:rect l="l" t="t" r="r" b="b"/>
              <a:pathLst>
                <a:path w="33654" h="92075">
                  <a:moveTo>
                    <a:pt x="33430" y="0"/>
                  </a:moveTo>
                  <a:lnTo>
                    <a:pt x="26693" y="0"/>
                  </a:lnTo>
                  <a:lnTo>
                    <a:pt x="24786" y="3824"/>
                  </a:lnTo>
                  <a:lnTo>
                    <a:pt x="16270" y="12491"/>
                  </a:lnTo>
                  <a:lnTo>
                    <a:pt x="6736" y="20139"/>
                  </a:lnTo>
                  <a:lnTo>
                    <a:pt x="0" y="22944"/>
                  </a:lnTo>
                  <a:lnTo>
                    <a:pt x="0" y="33524"/>
                  </a:lnTo>
                  <a:lnTo>
                    <a:pt x="3813" y="32504"/>
                  </a:lnTo>
                  <a:lnTo>
                    <a:pt x="7626" y="30592"/>
                  </a:lnTo>
                  <a:lnTo>
                    <a:pt x="11440" y="27788"/>
                  </a:lnTo>
                  <a:lnTo>
                    <a:pt x="16270" y="25875"/>
                  </a:lnTo>
                  <a:lnTo>
                    <a:pt x="20083" y="22944"/>
                  </a:lnTo>
                  <a:lnTo>
                    <a:pt x="22880" y="20139"/>
                  </a:lnTo>
                  <a:lnTo>
                    <a:pt x="22880" y="91776"/>
                  </a:lnTo>
                  <a:lnTo>
                    <a:pt x="33430" y="91776"/>
                  </a:lnTo>
                  <a:lnTo>
                    <a:pt x="3343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7607129" y="3899494"/>
              <a:ext cx="243164" cy="116633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7213338" y="3951119"/>
              <a:ext cx="271780" cy="154940"/>
            </a:xfrm>
            <a:custGeom>
              <a:avLst/>
              <a:gdLst/>
              <a:ahLst/>
              <a:cxnLst/>
              <a:rect l="l" t="t" r="r" b="b"/>
              <a:pathLst>
                <a:path w="271779" h="154939">
                  <a:moveTo>
                    <a:pt x="48556" y="85148"/>
                  </a:moveTo>
                  <a:lnTo>
                    <a:pt x="0" y="154873"/>
                  </a:lnTo>
                  <a:lnTo>
                    <a:pt x="85800" y="152069"/>
                  </a:lnTo>
                  <a:lnTo>
                    <a:pt x="75159" y="132949"/>
                  </a:lnTo>
                  <a:lnTo>
                    <a:pt x="59996" y="132949"/>
                  </a:lnTo>
                  <a:lnTo>
                    <a:pt x="51480" y="116633"/>
                  </a:lnTo>
                  <a:lnTo>
                    <a:pt x="62639" y="110453"/>
                  </a:lnTo>
                  <a:lnTo>
                    <a:pt x="48556" y="85148"/>
                  </a:lnTo>
                  <a:close/>
                </a:path>
                <a:path w="271779" h="154939">
                  <a:moveTo>
                    <a:pt x="62639" y="110453"/>
                  </a:moveTo>
                  <a:lnTo>
                    <a:pt x="51480" y="116633"/>
                  </a:lnTo>
                  <a:lnTo>
                    <a:pt x="59996" y="132949"/>
                  </a:lnTo>
                  <a:lnTo>
                    <a:pt x="71622" y="126594"/>
                  </a:lnTo>
                  <a:lnTo>
                    <a:pt x="62639" y="110453"/>
                  </a:lnTo>
                  <a:close/>
                </a:path>
                <a:path w="271779" h="154939">
                  <a:moveTo>
                    <a:pt x="71622" y="126594"/>
                  </a:moveTo>
                  <a:lnTo>
                    <a:pt x="59996" y="132949"/>
                  </a:lnTo>
                  <a:lnTo>
                    <a:pt x="75159" y="132949"/>
                  </a:lnTo>
                  <a:lnTo>
                    <a:pt x="71622" y="126594"/>
                  </a:lnTo>
                  <a:close/>
                </a:path>
                <a:path w="271779" h="154939">
                  <a:moveTo>
                    <a:pt x="262103" y="0"/>
                  </a:moveTo>
                  <a:lnTo>
                    <a:pt x="62639" y="110453"/>
                  </a:lnTo>
                  <a:lnTo>
                    <a:pt x="71622" y="126594"/>
                  </a:lnTo>
                  <a:lnTo>
                    <a:pt x="271764" y="17208"/>
                  </a:lnTo>
                  <a:lnTo>
                    <a:pt x="2621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2019/1/6</a:t>
            </a:r>
          </a:p>
        </p:txBody>
      </p:sp>
      <p:sp>
        <p:nvSpPr>
          <p:cNvPr id="84" name="object 8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3892" y="1160924"/>
            <a:ext cx="7780020" cy="0"/>
          </a:xfrm>
          <a:custGeom>
            <a:avLst/>
            <a:gdLst/>
            <a:ahLst/>
            <a:cxnLst/>
            <a:rect l="l" t="t" r="r" b="b"/>
            <a:pathLst>
              <a:path w="7780020">
                <a:moveTo>
                  <a:pt x="0" y="0"/>
                </a:moveTo>
                <a:lnTo>
                  <a:pt x="0" y="0"/>
                </a:lnTo>
                <a:lnTo>
                  <a:pt x="7779668" y="0"/>
                </a:lnTo>
              </a:path>
            </a:pathLst>
          </a:custGeom>
          <a:ln w="380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6866" y="688746"/>
            <a:ext cx="501015" cy="260350"/>
          </a:xfrm>
          <a:custGeom>
            <a:avLst/>
            <a:gdLst/>
            <a:ahLst/>
            <a:cxnLst/>
            <a:rect l="l" t="t" r="r" b="b"/>
            <a:pathLst>
              <a:path w="501015" h="260350">
                <a:moveTo>
                  <a:pt x="314655" y="19926"/>
                </a:moveTo>
                <a:lnTo>
                  <a:pt x="313702" y="19926"/>
                </a:lnTo>
                <a:lnTo>
                  <a:pt x="312750" y="19037"/>
                </a:lnTo>
                <a:lnTo>
                  <a:pt x="310832" y="18021"/>
                </a:lnTo>
                <a:lnTo>
                  <a:pt x="308927" y="18021"/>
                </a:lnTo>
                <a:lnTo>
                  <a:pt x="307022" y="17132"/>
                </a:lnTo>
                <a:lnTo>
                  <a:pt x="293674" y="17132"/>
                </a:lnTo>
                <a:lnTo>
                  <a:pt x="291769" y="18021"/>
                </a:lnTo>
                <a:lnTo>
                  <a:pt x="287959" y="18021"/>
                </a:lnTo>
                <a:lnTo>
                  <a:pt x="286042" y="19037"/>
                </a:lnTo>
                <a:lnTo>
                  <a:pt x="285089" y="19037"/>
                </a:lnTo>
                <a:lnTo>
                  <a:pt x="284137" y="19926"/>
                </a:lnTo>
                <a:lnTo>
                  <a:pt x="284137" y="21831"/>
                </a:lnTo>
                <a:lnTo>
                  <a:pt x="283184" y="22847"/>
                </a:lnTo>
                <a:lnTo>
                  <a:pt x="283184" y="23736"/>
                </a:lnTo>
                <a:lnTo>
                  <a:pt x="229793" y="224663"/>
                </a:lnTo>
                <a:lnTo>
                  <a:pt x="187134" y="70446"/>
                </a:lnTo>
                <a:lnTo>
                  <a:pt x="174498" y="24752"/>
                </a:lnTo>
                <a:lnTo>
                  <a:pt x="174498" y="22847"/>
                </a:lnTo>
                <a:lnTo>
                  <a:pt x="173545" y="21831"/>
                </a:lnTo>
                <a:lnTo>
                  <a:pt x="173545" y="20942"/>
                </a:lnTo>
                <a:lnTo>
                  <a:pt x="172593" y="19926"/>
                </a:lnTo>
                <a:lnTo>
                  <a:pt x="171640" y="19037"/>
                </a:lnTo>
                <a:lnTo>
                  <a:pt x="170675" y="19037"/>
                </a:lnTo>
                <a:lnTo>
                  <a:pt x="168770" y="18021"/>
                </a:lnTo>
                <a:lnTo>
                  <a:pt x="165912" y="18021"/>
                </a:lnTo>
                <a:lnTo>
                  <a:pt x="163055" y="17132"/>
                </a:lnTo>
                <a:lnTo>
                  <a:pt x="150647" y="17132"/>
                </a:lnTo>
                <a:lnTo>
                  <a:pt x="147789" y="18021"/>
                </a:lnTo>
                <a:lnTo>
                  <a:pt x="143979" y="18021"/>
                </a:lnTo>
                <a:lnTo>
                  <a:pt x="143027" y="19037"/>
                </a:lnTo>
                <a:lnTo>
                  <a:pt x="142062" y="19037"/>
                </a:lnTo>
                <a:lnTo>
                  <a:pt x="141109" y="19926"/>
                </a:lnTo>
                <a:lnTo>
                  <a:pt x="140157" y="20942"/>
                </a:lnTo>
                <a:lnTo>
                  <a:pt x="139204" y="21831"/>
                </a:lnTo>
                <a:lnTo>
                  <a:pt x="139204" y="24752"/>
                </a:lnTo>
                <a:lnTo>
                  <a:pt x="87731" y="224663"/>
                </a:lnTo>
                <a:lnTo>
                  <a:pt x="33375" y="23736"/>
                </a:lnTo>
                <a:lnTo>
                  <a:pt x="33375" y="22847"/>
                </a:lnTo>
                <a:lnTo>
                  <a:pt x="32423" y="21831"/>
                </a:lnTo>
                <a:lnTo>
                  <a:pt x="32423" y="20942"/>
                </a:lnTo>
                <a:lnTo>
                  <a:pt x="31470" y="19926"/>
                </a:lnTo>
                <a:lnTo>
                  <a:pt x="31470" y="19037"/>
                </a:lnTo>
                <a:lnTo>
                  <a:pt x="29565" y="19037"/>
                </a:lnTo>
                <a:lnTo>
                  <a:pt x="28613" y="18021"/>
                </a:lnTo>
                <a:lnTo>
                  <a:pt x="24790" y="18021"/>
                </a:lnTo>
                <a:lnTo>
                  <a:pt x="22885" y="17132"/>
                </a:lnTo>
                <a:lnTo>
                  <a:pt x="8585" y="17132"/>
                </a:lnTo>
                <a:lnTo>
                  <a:pt x="5715" y="18021"/>
                </a:lnTo>
                <a:lnTo>
                  <a:pt x="1905" y="18021"/>
                </a:lnTo>
                <a:lnTo>
                  <a:pt x="952" y="19037"/>
                </a:lnTo>
                <a:lnTo>
                  <a:pt x="0" y="19926"/>
                </a:lnTo>
                <a:lnTo>
                  <a:pt x="0" y="26657"/>
                </a:lnTo>
                <a:lnTo>
                  <a:pt x="952" y="29451"/>
                </a:lnTo>
                <a:lnTo>
                  <a:pt x="63881" y="251320"/>
                </a:lnTo>
                <a:lnTo>
                  <a:pt x="64833" y="253225"/>
                </a:lnTo>
                <a:lnTo>
                  <a:pt x="65786" y="254241"/>
                </a:lnTo>
                <a:lnTo>
                  <a:pt x="66738" y="255130"/>
                </a:lnTo>
                <a:lnTo>
                  <a:pt x="66738" y="257035"/>
                </a:lnTo>
                <a:lnTo>
                  <a:pt x="68643" y="257035"/>
                </a:lnTo>
                <a:lnTo>
                  <a:pt x="70548" y="258051"/>
                </a:lnTo>
                <a:lnTo>
                  <a:pt x="72466" y="258940"/>
                </a:lnTo>
                <a:lnTo>
                  <a:pt x="77228" y="258940"/>
                </a:lnTo>
                <a:lnTo>
                  <a:pt x="80086" y="259956"/>
                </a:lnTo>
                <a:lnTo>
                  <a:pt x="94399" y="259956"/>
                </a:lnTo>
                <a:lnTo>
                  <a:pt x="97256" y="258940"/>
                </a:lnTo>
                <a:lnTo>
                  <a:pt x="101079" y="258940"/>
                </a:lnTo>
                <a:lnTo>
                  <a:pt x="102984" y="258051"/>
                </a:lnTo>
                <a:lnTo>
                  <a:pt x="104889" y="257035"/>
                </a:lnTo>
                <a:lnTo>
                  <a:pt x="105841" y="257035"/>
                </a:lnTo>
                <a:lnTo>
                  <a:pt x="106794" y="255130"/>
                </a:lnTo>
                <a:lnTo>
                  <a:pt x="107746" y="254241"/>
                </a:lnTo>
                <a:lnTo>
                  <a:pt x="108699" y="253225"/>
                </a:lnTo>
                <a:lnTo>
                  <a:pt x="108699" y="251320"/>
                </a:lnTo>
                <a:lnTo>
                  <a:pt x="115582" y="224663"/>
                </a:lnTo>
                <a:lnTo>
                  <a:pt x="155409" y="70446"/>
                </a:lnTo>
                <a:lnTo>
                  <a:pt x="205955" y="251320"/>
                </a:lnTo>
                <a:lnTo>
                  <a:pt x="205955" y="253225"/>
                </a:lnTo>
                <a:lnTo>
                  <a:pt x="206908" y="254241"/>
                </a:lnTo>
                <a:lnTo>
                  <a:pt x="207860" y="255130"/>
                </a:lnTo>
                <a:lnTo>
                  <a:pt x="208813" y="257035"/>
                </a:lnTo>
                <a:lnTo>
                  <a:pt x="209765" y="257035"/>
                </a:lnTo>
                <a:lnTo>
                  <a:pt x="211670" y="258051"/>
                </a:lnTo>
                <a:lnTo>
                  <a:pt x="213575" y="258940"/>
                </a:lnTo>
                <a:lnTo>
                  <a:pt x="218351" y="258940"/>
                </a:lnTo>
                <a:lnTo>
                  <a:pt x="221208" y="259956"/>
                </a:lnTo>
                <a:lnTo>
                  <a:pt x="234556" y="259956"/>
                </a:lnTo>
                <a:lnTo>
                  <a:pt x="237426" y="258940"/>
                </a:lnTo>
                <a:lnTo>
                  <a:pt x="242189" y="258940"/>
                </a:lnTo>
                <a:lnTo>
                  <a:pt x="244106" y="258051"/>
                </a:lnTo>
                <a:lnTo>
                  <a:pt x="246011" y="257035"/>
                </a:lnTo>
                <a:lnTo>
                  <a:pt x="246964" y="257035"/>
                </a:lnTo>
                <a:lnTo>
                  <a:pt x="247916" y="255130"/>
                </a:lnTo>
                <a:lnTo>
                  <a:pt x="248869" y="254241"/>
                </a:lnTo>
                <a:lnTo>
                  <a:pt x="249821" y="253225"/>
                </a:lnTo>
                <a:lnTo>
                  <a:pt x="249821" y="251320"/>
                </a:lnTo>
                <a:lnTo>
                  <a:pt x="257492" y="224663"/>
                </a:lnTo>
                <a:lnTo>
                  <a:pt x="313702" y="29451"/>
                </a:lnTo>
                <a:lnTo>
                  <a:pt x="314655" y="26657"/>
                </a:lnTo>
                <a:lnTo>
                  <a:pt x="314655" y="19926"/>
                </a:lnTo>
                <a:close/>
              </a:path>
              <a:path w="501015" h="260350">
                <a:moveTo>
                  <a:pt x="500583" y="255130"/>
                </a:moveTo>
                <a:lnTo>
                  <a:pt x="500468" y="146608"/>
                </a:lnTo>
                <a:lnTo>
                  <a:pt x="496773" y="121856"/>
                </a:lnTo>
                <a:lnTo>
                  <a:pt x="494868" y="113220"/>
                </a:lnTo>
                <a:lnTo>
                  <a:pt x="492010" y="105600"/>
                </a:lnTo>
                <a:lnTo>
                  <a:pt x="491363" y="104711"/>
                </a:lnTo>
                <a:lnTo>
                  <a:pt x="487248" y="99009"/>
                </a:lnTo>
                <a:lnTo>
                  <a:pt x="448589" y="79171"/>
                </a:lnTo>
                <a:lnTo>
                  <a:pt x="440512" y="78955"/>
                </a:lnTo>
                <a:lnTo>
                  <a:pt x="433527" y="79324"/>
                </a:lnTo>
                <a:lnTo>
                  <a:pt x="393573" y="99441"/>
                </a:lnTo>
                <a:lnTo>
                  <a:pt x="387134" y="105600"/>
                </a:lnTo>
                <a:lnTo>
                  <a:pt x="387134" y="3810"/>
                </a:lnTo>
                <a:lnTo>
                  <a:pt x="386168" y="3810"/>
                </a:lnTo>
                <a:lnTo>
                  <a:pt x="386168" y="2794"/>
                </a:lnTo>
                <a:lnTo>
                  <a:pt x="385203" y="1905"/>
                </a:lnTo>
                <a:lnTo>
                  <a:pt x="384251" y="1905"/>
                </a:lnTo>
                <a:lnTo>
                  <a:pt x="382346" y="889"/>
                </a:lnTo>
                <a:lnTo>
                  <a:pt x="381393" y="889"/>
                </a:lnTo>
                <a:lnTo>
                  <a:pt x="379488" y="0"/>
                </a:lnTo>
                <a:lnTo>
                  <a:pt x="364236" y="0"/>
                </a:lnTo>
                <a:lnTo>
                  <a:pt x="362331" y="889"/>
                </a:lnTo>
                <a:lnTo>
                  <a:pt x="360426" y="889"/>
                </a:lnTo>
                <a:lnTo>
                  <a:pt x="359473" y="1905"/>
                </a:lnTo>
                <a:lnTo>
                  <a:pt x="358521" y="1905"/>
                </a:lnTo>
                <a:lnTo>
                  <a:pt x="357555" y="2794"/>
                </a:lnTo>
                <a:lnTo>
                  <a:pt x="356603" y="3810"/>
                </a:lnTo>
                <a:lnTo>
                  <a:pt x="356603" y="256146"/>
                </a:lnTo>
                <a:lnTo>
                  <a:pt x="357555" y="257035"/>
                </a:lnTo>
                <a:lnTo>
                  <a:pt x="358521" y="258051"/>
                </a:lnTo>
                <a:lnTo>
                  <a:pt x="359473" y="258051"/>
                </a:lnTo>
                <a:lnTo>
                  <a:pt x="360426" y="258940"/>
                </a:lnTo>
                <a:lnTo>
                  <a:pt x="364236" y="258940"/>
                </a:lnTo>
                <a:lnTo>
                  <a:pt x="366141" y="259956"/>
                </a:lnTo>
                <a:lnTo>
                  <a:pt x="377583" y="259956"/>
                </a:lnTo>
                <a:lnTo>
                  <a:pt x="379488" y="258940"/>
                </a:lnTo>
                <a:lnTo>
                  <a:pt x="382346" y="258940"/>
                </a:lnTo>
                <a:lnTo>
                  <a:pt x="384251" y="258051"/>
                </a:lnTo>
                <a:lnTo>
                  <a:pt x="385203" y="258051"/>
                </a:lnTo>
                <a:lnTo>
                  <a:pt x="386168" y="257035"/>
                </a:lnTo>
                <a:lnTo>
                  <a:pt x="386168" y="256146"/>
                </a:lnTo>
                <a:lnTo>
                  <a:pt x="387134" y="256146"/>
                </a:lnTo>
                <a:lnTo>
                  <a:pt x="387134" y="137083"/>
                </a:lnTo>
                <a:lnTo>
                  <a:pt x="418592" y="107505"/>
                </a:lnTo>
                <a:lnTo>
                  <a:pt x="426212" y="104711"/>
                </a:lnTo>
                <a:lnTo>
                  <a:pt x="440512" y="104711"/>
                </a:lnTo>
                <a:lnTo>
                  <a:pt x="454812" y="110426"/>
                </a:lnTo>
                <a:lnTo>
                  <a:pt x="463410" y="121856"/>
                </a:lnTo>
                <a:lnTo>
                  <a:pt x="466267" y="127558"/>
                </a:lnTo>
                <a:lnTo>
                  <a:pt x="467220" y="133273"/>
                </a:lnTo>
                <a:lnTo>
                  <a:pt x="469125" y="138988"/>
                </a:lnTo>
                <a:lnTo>
                  <a:pt x="470077" y="146608"/>
                </a:lnTo>
                <a:lnTo>
                  <a:pt x="470077" y="256146"/>
                </a:lnTo>
                <a:lnTo>
                  <a:pt x="471030" y="257035"/>
                </a:lnTo>
                <a:lnTo>
                  <a:pt x="471982" y="258051"/>
                </a:lnTo>
                <a:lnTo>
                  <a:pt x="472948" y="258051"/>
                </a:lnTo>
                <a:lnTo>
                  <a:pt x="473900" y="258940"/>
                </a:lnTo>
                <a:lnTo>
                  <a:pt x="477710" y="258940"/>
                </a:lnTo>
                <a:lnTo>
                  <a:pt x="479615" y="259956"/>
                </a:lnTo>
                <a:lnTo>
                  <a:pt x="490105" y="259956"/>
                </a:lnTo>
                <a:lnTo>
                  <a:pt x="492963" y="258940"/>
                </a:lnTo>
                <a:lnTo>
                  <a:pt x="495820" y="258940"/>
                </a:lnTo>
                <a:lnTo>
                  <a:pt x="496773" y="258051"/>
                </a:lnTo>
                <a:lnTo>
                  <a:pt x="498678" y="258051"/>
                </a:lnTo>
                <a:lnTo>
                  <a:pt x="498678" y="257035"/>
                </a:lnTo>
                <a:lnTo>
                  <a:pt x="499630" y="256146"/>
                </a:lnTo>
                <a:lnTo>
                  <a:pt x="500583" y="2551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332281" y="724913"/>
            <a:ext cx="281305" cy="226060"/>
            <a:chOff x="1332281" y="724913"/>
            <a:chExt cx="281305" cy="2260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281" y="767689"/>
              <a:ext cx="137294" cy="1829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4862" y="724913"/>
              <a:ext cx="108693" cy="22568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736562" y="701050"/>
            <a:ext cx="196850" cy="249554"/>
            <a:chOff x="1736562" y="701050"/>
            <a:chExt cx="196850" cy="249554"/>
          </a:xfrm>
        </p:grpSpPr>
        <p:sp>
          <p:nvSpPr>
            <p:cNvPr id="8" name="object 8"/>
            <p:cNvSpPr/>
            <p:nvPr/>
          </p:nvSpPr>
          <p:spPr>
            <a:xfrm>
              <a:off x="1736562" y="701050"/>
              <a:ext cx="38735" cy="247650"/>
            </a:xfrm>
            <a:custGeom>
              <a:avLst/>
              <a:gdLst/>
              <a:ahLst/>
              <a:cxnLst/>
              <a:rect l="l" t="t" r="r" b="b"/>
              <a:pathLst>
                <a:path w="38735" h="247650">
                  <a:moveTo>
                    <a:pt x="26693" y="246628"/>
                  </a:moveTo>
                  <a:lnTo>
                    <a:pt x="11440" y="246628"/>
                  </a:lnTo>
                  <a:lnTo>
                    <a:pt x="13346" y="247643"/>
                  </a:lnTo>
                  <a:lnTo>
                    <a:pt x="24786" y="247643"/>
                  </a:lnTo>
                  <a:lnTo>
                    <a:pt x="26693" y="246628"/>
                  </a:lnTo>
                  <a:close/>
                </a:path>
                <a:path w="38735" h="247650">
                  <a:moveTo>
                    <a:pt x="31460" y="245739"/>
                  </a:moveTo>
                  <a:lnTo>
                    <a:pt x="6673" y="245739"/>
                  </a:lnTo>
                  <a:lnTo>
                    <a:pt x="7626" y="246628"/>
                  </a:lnTo>
                  <a:lnTo>
                    <a:pt x="29553" y="246628"/>
                  </a:lnTo>
                  <a:lnTo>
                    <a:pt x="31460" y="245739"/>
                  </a:lnTo>
                  <a:close/>
                </a:path>
                <a:path w="38735" h="247650">
                  <a:moveTo>
                    <a:pt x="32413" y="70447"/>
                  </a:moveTo>
                  <a:lnTo>
                    <a:pt x="5720" y="70447"/>
                  </a:lnTo>
                  <a:lnTo>
                    <a:pt x="4766" y="71462"/>
                  </a:lnTo>
                  <a:lnTo>
                    <a:pt x="3813" y="72351"/>
                  </a:lnTo>
                  <a:lnTo>
                    <a:pt x="3813" y="243835"/>
                  </a:lnTo>
                  <a:lnTo>
                    <a:pt x="4766" y="244724"/>
                  </a:lnTo>
                  <a:lnTo>
                    <a:pt x="5720" y="245739"/>
                  </a:lnTo>
                  <a:lnTo>
                    <a:pt x="32413" y="245739"/>
                  </a:lnTo>
                  <a:lnTo>
                    <a:pt x="33367" y="244724"/>
                  </a:lnTo>
                  <a:lnTo>
                    <a:pt x="33367" y="243835"/>
                  </a:lnTo>
                  <a:lnTo>
                    <a:pt x="34320" y="243835"/>
                  </a:lnTo>
                  <a:lnTo>
                    <a:pt x="34320" y="73366"/>
                  </a:lnTo>
                  <a:lnTo>
                    <a:pt x="33367" y="72351"/>
                  </a:lnTo>
                  <a:lnTo>
                    <a:pt x="33367" y="71462"/>
                  </a:lnTo>
                  <a:lnTo>
                    <a:pt x="32413" y="70447"/>
                  </a:lnTo>
                  <a:close/>
                </a:path>
                <a:path w="38735" h="247650">
                  <a:moveTo>
                    <a:pt x="29553" y="69558"/>
                  </a:moveTo>
                  <a:lnTo>
                    <a:pt x="7626" y="69558"/>
                  </a:lnTo>
                  <a:lnTo>
                    <a:pt x="6673" y="70447"/>
                  </a:lnTo>
                  <a:lnTo>
                    <a:pt x="31460" y="70447"/>
                  </a:lnTo>
                  <a:lnTo>
                    <a:pt x="29553" y="69558"/>
                  </a:lnTo>
                  <a:close/>
                </a:path>
                <a:path w="38735" h="247650">
                  <a:moveTo>
                    <a:pt x="24786" y="68543"/>
                  </a:moveTo>
                  <a:lnTo>
                    <a:pt x="13346" y="68543"/>
                  </a:lnTo>
                  <a:lnTo>
                    <a:pt x="11440" y="69558"/>
                  </a:lnTo>
                  <a:lnTo>
                    <a:pt x="26693" y="69558"/>
                  </a:lnTo>
                  <a:lnTo>
                    <a:pt x="24786" y="68543"/>
                  </a:lnTo>
                  <a:close/>
                </a:path>
                <a:path w="38735" h="247650">
                  <a:moveTo>
                    <a:pt x="25740" y="0"/>
                  </a:moveTo>
                  <a:lnTo>
                    <a:pt x="11440" y="0"/>
                  </a:lnTo>
                  <a:lnTo>
                    <a:pt x="6673" y="1015"/>
                  </a:lnTo>
                  <a:lnTo>
                    <a:pt x="3813" y="3807"/>
                  </a:lnTo>
                  <a:lnTo>
                    <a:pt x="953" y="6727"/>
                  </a:lnTo>
                  <a:lnTo>
                    <a:pt x="0" y="11423"/>
                  </a:lnTo>
                  <a:lnTo>
                    <a:pt x="0" y="25767"/>
                  </a:lnTo>
                  <a:lnTo>
                    <a:pt x="953" y="30463"/>
                  </a:lnTo>
                  <a:lnTo>
                    <a:pt x="3813" y="33383"/>
                  </a:lnTo>
                  <a:lnTo>
                    <a:pt x="6673" y="35286"/>
                  </a:lnTo>
                  <a:lnTo>
                    <a:pt x="11440" y="37190"/>
                  </a:lnTo>
                  <a:lnTo>
                    <a:pt x="25740" y="37190"/>
                  </a:lnTo>
                  <a:lnTo>
                    <a:pt x="30507" y="35286"/>
                  </a:lnTo>
                  <a:lnTo>
                    <a:pt x="33367" y="32367"/>
                  </a:lnTo>
                  <a:lnTo>
                    <a:pt x="36239" y="30463"/>
                  </a:lnTo>
                  <a:lnTo>
                    <a:pt x="38146" y="25767"/>
                  </a:lnTo>
                  <a:lnTo>
                    <a:pt x="38146" y="11423"/>
                  </a:lnTo>
                  <a:lnTo>
                    <a:pt x="36239" y="6727"/>
                  </a:lnTo>
                  <a:lnTo>
                    <a:pt x="33367" y="3807"/>
                  </a:lnTo>
                  <a:lnTo>
                    <a:pt x="31460" y="1015"/>
                  </a:lnTo>
                  <a:lnTo>
                    <a:pt x="257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4749" y="767689"/>
              <a:ext cx="118240" cy="182908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51242" y="767689"/>
            <a:ext cx="137281" cy="18290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34449" y="688738"/>
            <a:ext cx="926777" cy="3265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06135" y="692546"/>
            <a:ext cx="1079439" cy="32278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14212" y="683915"/>
            <a:ext cx="1133716" cy="32761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89732" y="1373280"/>
            <a:ext cx="1093671" cy="1971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994042" y="1371376"/>
            <a:ext cx="719838" cy="25043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02605" y="1359952"/>
            <a:ext cx="953471" cy="21045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856240" y="1361856"/>
            <a:ext cx="941014" cy="20854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338001" y="1811321"/>
            <a:ext cx="70560" cy="7044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22136" y="1773242"/>
            <a:ext cx="83919" cy="144702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1779476" y="1763722"/>
            <a:ext cx="648970" cy="195580"/>
            <a:chOff x="1779476" y="1763722"/>
            <a:chExt cx="648970" cy="195580"/>
          </a:xfrm>
        </p:grpSpPr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79476" y="1810433"/>
              <a:ext cx="482519" cy="14851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290584" y="1763724"/>
              <a:ext cx="18415" cy="155575"/>
            </a:xfrm>
            <a:custGeom>
              <a:avLst/>
              <a:gdLst/>
              <a:ahLst/>
              <a:cxnLst/>
              <a:rect l="l" t="t" r="r" b="b"/>
              <a:pathLst>
                <a:path w="18414" h="155575">
                  <a:moveTo>
                    <a:pt x="15252" y="889"/>
                  </a:moveTo>
                  <a:lnTo>
                    <a:pt x="14236" y="0"/>
                  </a:lnTo>
                  <a:lnTo>
                    <a:pt x="2806" y="0"/>
                  </a:lnTo>
                  <a:lnTo>
                    <a:pt x="1905" y="889"/>
                  </a:lnTo>
                  <a:lnTo>
                    <a:pt x="15252" y="889"/>
                  </a:lnTo>
                  <a:close/>
                </a:path>
                <a:path w="18414" h="155575">
                  <a:moveTo>
                    <a:pt x="16141" y="154228"/>
                  </a:moveTo>
                  <a:lnTo>
                    <a:pt x="1905" y="154228"/>
                  </a:lnTo>
                  <a:lnTo>
                    <a:pt x="1905" y="155244"/>
                  </a:lnTo>
                  <a:lnTo>
                    <a:pt x="15252" y="155244"/>
                  </a:lnTo>
                  <a:lnTo>
                    <a:pt x="16141" y="154228"/>
                  </a:lnTo>
                  <a:close/>
                </a:path>
                <a:path w="18414" h="155575">
                  <a:moveTo>
                    <a:pt x="18059" y="2679"/>
                  </a:moveTo>
                  <a:lnTo>
                    <a:pt x="17310" y="2679"/>
                  </a:lnTo>
                  <a:lnTo>
                    <a:pt x="17310" y="1409"/>
                  </a:lnTo>
                  <a:lnTo>
                    <a:pt x="0" y="1409"/>
                  </a:lnTo>
                  <a:lnTo>
                    <a:pt x="0" y="2679"/>
                  </a:lnTo>
                  <a:lnTo>
                    <a:pt x="0" y="153708"/>
                  </a:lnTo>
                  <a:lnTo>
                    <a:pt x="18059" y="153708"/>
                  </a:lnTo>
                  <a:lnTo>
                    <a:pt x="18059" y="26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336356" y="1810433"/>
              <a:ext cx="91521" cy="110430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2508848" y="1810433"/>
            <a:ext cx="294005" cy="148590"/>
            <a:chOff x="2508848" y="1810433"/>
            <a:chExt cx="294005" cy="148590"/>
          </a:xfrm>
        </p:grpSpPr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508848" y="1810433"/>
              <a:ext cx="92537" cy="14851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623376" y="1810433"/>
              <a:ext cx="92410" cy="11043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744387" y="1810433"/>
              <a:ext cx="58419" cy="108585"/>
            </a:xfrm>
            <a:custGeom>
              <a:avLst/>
              <a:gdLst/>
              <a:ahLst/>
              <a:cxnLst/>
              <a:rect l="l" t="t" r="r" b="b"/>
              <a:pathLst>
                <a:path w="58419" h="108585">
                  <a:moveTo>
                    <a:pt x="16270" y="107511"/>
                  </a:moveTo>
                  <a:lnTo>
                    <a:pt x="1016" y="107511"/>
                  </a:lnTo>
                  <a:lnTo>
                    <a:pt x="1906" y="108526"/>
                  </a:lnTo>
                  <a:lnTo>
                    <a:pt x="15253" y="108526"/>
                  </a:lnTo>
                  <a:lnTo>
                    <a:pt x="16270" y="107511"/>
                  </a:lnTo>
                  <a:close/>
                </a:path>
                <a:path w="58419" h="108585">
                  <a:moveTo>
                    <a:pt x="14363" y="1903"/>
                  </a:moveTo>
                  <a:lnTo>
                    <a:pt x="1906" y="1903"/>
                  </a:lnTo>
                  <a:lnTo>
                    <a:pt x="0" y="3807"/>
                  </a:lnTo>
                  <a:lnTo>
                    <a:pt x="0" y="107511"/>
                  </a:lnTo>
                  <a:lnTo>
                    <a:pt x="17160" y="107511"/>
                  </a:lnTo>
                  <a:lnTo>
                    <a:pt x="17160" y="106622"/>
                  </a:lnTo>
                  <a:lnTo>
                    <a:pt x="18177" y="106622"/>
                  </a:lnTo>
                  <a:lnTo>
                    <a:pt x="18177" y="38968"/>
                  </a:lnTo>
                  <a:lnTo>
                    <a:pt x="20973" y="35160"/>
                  </a:lnTo>
                  <a:lnTo>
                    <a:pt x="22880" y="32367"/>
                  </a:lnTo>
                  <a:lnTo>
                    <a:pt x="24786" y="29448"/>
                  </a:lnTo>
                  <a:lnTo>
                    <a:pt x="27710" y="26655"/>
                  </a:lnTo>
                  <a:lnTo>
                    <a:pt x="29617" y="23736"/>
                  </a:lnTo>
                  <a:lnTo>
                    <a:pt x="31523" y="22847"/>
                  </a:lnTo>
                  <a:lnTo>
                    <a:pt x="34447" y="19928"/>
                  </a:lnTo>
                  <a:lnTo>
                    <a:pt x="16270" y="19928"/>
                  </a:lnTo>
                  <a:lnTo>
                    <a:pt x="16270" y="3807"/>
                  </a:lnTo>
                  <a:lnTo>
                    <a:pt x="15253" y="3807"/>
                  </a:lnTo>
                  <a:lnTo>
                    <a:pt x="15253" y="2792"/>
                  </a:lnTo>
                  <a:lnTo>
                    <a:pt x="14363" y="2792"/>
                  </a:lnTo>
                  <a:lnTo>
                    <a:pt x="14363" y="1903"/>
                  </a:lnTo>
                  <a:close/>
                </a:path>
                <a:path w="58419" h="108585">
                  <a:moveTo>
                    <a:pt x="56310" y="19928"/>
                  </a:moveTo>
                  <a:lnTo>
                    <a:pt x="54404" y="19928"/>
                  </a:lnTo>
                  <a:lnTo>
                    <a:pt x="54404" y="20943"/>
                  </a:lnTo>
                  <a:lnTo>
                    <a:pt x="56310" y="20943"/>
                  </a:lnTo>
                  <a:lnTo>
                    <a:pt x="56310" y="19928"/>
                  </a:lnTo>
                  <a:close/>
                </a:path>
                <a:path w="58419" h="108585">
                  <a:moveTo>
                    <a:pt x="52497" y="888"/>
                  </a:moveTo>
                  <a:lnTo>
                    <a:pt x="37243" y="888"/>
                  </a:lnTo>
                  <a:lnTo>
                    <a:pt x="35337" y="1903"/>
                  </a:lnTo>
                  <a:lnTo>
                    <a:pt x="32413" y="2792"/>
                  </a:lnTo>
                  <a:lnTo>
                    <a:pt x="30507" y="3807"/>
                  </a:lnTo>
                  <a:lnTo>
                    <a:pt x="21990" y="12312"/>
                  </a:lnTo>
                  <a:lnTo>
                    <a:pt x="19066" y="16120"/>
                  </a:lnTo>
                  <a:lnTo>
                    <a:pt x="16270" y="19928"/>
                  </a:lnTo>
                  <a:lnTo>
                    <a:pt x="34447" y="19928"/>
                  </a:lnTo>
                  <a:lnTo>
                    <a:pt x="35337" y="19039"/>
                  </a:lnTo>
                  <a:lnTo>
                    <a:pt x="37243" y="19039"/>
                  </a:lnTo>
                  <a:lnTo>
                    <a:pt x="39150" y="18024"/>
                  </a:lnTo>
                  <a:lnTo>
                    <a:pt x="40040" y="17135"/>
                  </a:lnTo>
                  <a:lnTo>
                    <a:pt x="58217" y="17135"/>
                  </a:lnTo>
                  <a:lnTo>
                    <a:pt x="58217" y="4696"/>
                  </a:lnTo>
                  <a:lnTo>
                    <a:pt x="57200" y="4696"/>
                  </a:lnTo>
                  <a:lnTo>
                    <a:pt x="57200" y="3807"/>
                  </a:lnTo>
                  <a:lnTo>
                    <a:pt x="56310" y="2792"/>
                  </a:lnTo>
                  <a:lnTo>
                    <a:pt x="55293" y="2792"/>
                  </a:lnTo>
                  <a:lnTo>
                    <a:pt x="54404" y="1903"/>
                  </a:lnTo>
                  <a:lnTo>
                    <a:pt x="53387" y="1903"/>
                  </a:lnTo>
                  <a:lnTo>
                    <a:pt x="52497" y="888"/>
                  </a:lnTo>
                  <a:close/>
                </a:path>
                <a:path w="58419" h="108585">
                  <a:moveTo>
                    <a:pt x="57200" y="18024"/>
                  </a:moveTo>
                  <a:lnTo>
                    <a:pt x="47667" y="18024"/>
                  </a:lnTo>
                  <a:lnTo>
                    <a:pt x="49573" y="19039"/>
                  </a:lnTo>
                  <a:lnTo>
                    <a:pt x="51480" y="19039"/>
                  </a:lnTo>
                  <a:lnTo>
                    <a:pt x="52497" y="19928"/>
                  </a:lnTo>
                  <a:lnTo>
                    <a:pt x="57200" y="19928"/>
                  </a:lnTo>
                  <a:lnTo>
                    <a:pt x="57200" y="18024"/>
                  </a:lnTo>
                  <a:close/>
                </a:path>
                <a:path w="58419" h="108585">
                  <a:moveTo>
                    <a:pt x="58217" y="17135"/>
                  </a:moveTo>
                  <a:lnTo>
                    <a:pt x="43853" y="17135"/>
                  </a:lnTo>
                  <a:lnTo>
                    <a:pt x="45760" y="18024"/>
                  </a:lnTo>
                  <a:lnTo>
                    <a:pt x="58217" y="18024"/>
                  </a:lnTo>
                  <a:lnTo>
                    <a:pt x="58217" y="17135"/>
                  </a:lnTo>
                  <a:close/>
                </a:path>
                <a:path w="58419" h="108585">
                  <a:moveTo>
                    <a:pt x="46777" y="0"/>
                  </a:moveTo>
                  <a:lnTo>
                    <a:pt x="41057" y="0"/>
                  </a:lnTo>
                  <a:lnTo>
                    <a:pt x="39150" y="888"/>
                  </a:lnTo>
                  <a:lnTo>
                    <a:pt x="47667" y="888"/>
                  </a:lnTo>
                  <a:lnTo>
                    <a:pt x="467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2875948" y="1771338"/>
            <a:ext cx="467359" cy="187960"/>
            <a:chOff x="2875948" y="1771338"/>
            <a:chExt cx="467359" cy="187960"/>
          </a:xfrm>
        </p:grpSpPr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875948" y="1810433"/>
              <a:ext cx="92537" cy="14851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989460" y="1810433"/>
              <a:ext cx="100164" cy="11043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115301" y="1771338"/>
              <a:ext cx="23495" cy="147955"/>
            </a:xfrm>
            <a:custGeom>
              <a:avLst/>
              <a:gdLst/>
              <a:ahLst/>
              <a:cxnLst/>
              <a:rect l="l" t="t" r="r" b="b"/>
              <a:pathLst>
                <a:path w="23494" h="147955">
                  <a:moveTo>
                    <a:pt x="19066" y="146606"/>
                  </a:moveTo>
                  <a:lnTo>
                    <a:pt x="4830" y="146606"/>
                  </a:lnTo>
                  <a:lnTo>
                    <a:pt x="4830" y="147621"/>
                  </a:lnTo>
                  <a:lnTo>
                    <a:pt x="18177" y="147621"/>
                  </a:lnTo>
                  <a:lnTo>
                    <a:pt x="19066" y="146606"/>
                  </a:lnTo>
                  <a:close/>
                </a:path>
                <a:path w="23494" h="147955">
                  <a:moveTo>
                    <a:pt x="20083" y="41887"/>
                  </a:moveTo>
                  <a:lnTo>
                    <a:pt x="3813" y="41887"/>
                  </a:lnTo>
                  <a:lnTo>
                    <a:pt x="2923" y="42902"/>
                  </a:lnTo>
                  <a:lnTo>
                    <a:pt x="2923" y="146606"/>
                  </a:lnTo>
                  <a:lnTo>
                    <a:pt x="20083" y="146606"/>
                  </a:lnTo>
                  <a:lnTo>
                    <a:pt x="20083" y="145717"/>
                  </a:lnTo>
                  <a:lnTo>
                    <a:pt x="20973" y="145717"/>
                  </a:lnTo>
                  <a:lnTo>
                    <a:pt x="20973" y="42902"/>
                  </a:lnTo>
                  <a:lnTo>
                    <a:pt x="20083" y="42902"/>
                  </a:lnTo>
                  <a:lnTo>
                    <a:pt x="20083" y="41887"/>
                  </a:lnTo>
                  <a:close/>
                </a:path>
                <a:path w="23494" h="147955">
                  <a:moveTo>
                    <a:pt x="17160" y="40998"/>
                  </a:moveTo>
                  <a:lnTo>
                    <a:pt x="5720" y="40998"/>
                  </a:lnTo>
                  <a:lnTo>
                    <a:pt x="4830" y="41887"/>
                  </a:lnTo>
                  <a:lnTo>
                    <a:pt x="18177" y="41887"/>
                  </a:lnTo>
                  <a:lnTo>
                    <a:pt x="17160" y="40998"/>
                  </a:lnTo>
                  <a:close/>
                </a:path>
                <a:path w="23494" h="147955">
                  <a:moveTo>
                    <a:pt x="19066" y="0"/>
                  </a:moveTo>
                  <a:lnTo>
                    <a:pt x="4830" y="0"/>
                  </a:lnTo>
                  <a:lnTo>
                    <a:pt x="1016" y="3807"/>
                  </a:lnTo>
                  <a:lnTo>
                    <a:pt x="0" y="6600"/>
                  </a:lnTo>
                  <a:lnTo>
                    <a:pt x="0" y="15231"/>
                  </a:lnTo>
                  <a:lnTo>
                    <a:pt x="1016" y="18024"/>
                  </a:lnTo>
                  <a:lnTo>
                    <a:pt x="2923" y="19039"/>
                  </a:lnTo>
                  <a:lnTo>
                    <a:pt x="4830" y="20943"/>
                  </a:lnTo>
                  <a:lnTo>
                    <a:pt x="7626" y="21959"/>
                  </a:lnTo>
                  <a:lnTo>
                    <a:pt x="16270" y="21959"/>
                  </a:lnTo>
                  <a:lnTo>
                    <a:pt x="19066" y="20943"/>
                  </a:lnTo>
                  <a:lnTo>
                    <a:pt x="21990" y="18024"/>
                  </a:lnTo>
                  <a:lnTo>
                    <a:pt x="22880" y="15231"/>
                  </a:lnTo>
                  <a:lnTo>
                    <a:pt x="22880" y="6600"/>
                  </a:lnTo>
                  <a:lnTo>
                    <a:pt x="21990" y="3807"/>
                  </a:lnTo>
                  <a:lnTo>
                    <a:pt x="20973" y="1903"/>
                  </a:lnTo>
                  <a:lnTo>
                    <a:pt x="190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278387" y="1785554"/>
              <a:ext cx="64827" cy="13429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170595" y="1810433"/>
              <a:ext cx="86817" cy="108526"/>
            </a:xfrm>
            <a:prstGeom prst="rect">
              <a:avLst/>
            </a:prstGeom>
          </p:spPr>
        </p:pic>
      </p:grpSp>
      <p:pic>
        <p:nvPicPr>
          <p:cNvPr id="34" name="object 34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418592" y="1760802"/>
            <a:ext cx="530059" cy="196236"/>
          </a:xfrm>
          <a:prstGeom prst="rect">
            <a:avLst/>
          </a:prstGeom>
        </p:spPr>
      </p:pic>
      <p:grpSp>
        <p:nvGrpSpPr>
          <p:cNvPr id="35" name="object 35"/>
          <p:cNvGrpSpPr/>
          <p:nvPr/>
        </p:nvGrpSpPr>
        <p:grpSpPr>
          <a:xfrm>
            <a:off x="4018309" y="1810433"/>
            <a:ext cx="186055" cy="110489"/>
            <a:chOff x="4018309" y="1810433"/>
            <a:chExt cx="186055" cy="110489"/>
          </a:xfrm>
        </p:grpSpPr>
        <p:pic>
          <p:nvPicPr>
            <p:cNvPr id="36" name="object 3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018309" y="1810433"/>
              <a:ext cx="100164" cy="11043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146057" y="1810433"/>
              <a:ext cx="58419" cy="108585"/>
            </a:xfrm>
            <a:custGeom>
              <a:avLst/>
              <a:gdLst/>
              <a:ahLst/>
              <a:cxnLst/>
              <a:rect l="l" t="t" r="r" b="b"/>
              <a:pathLst>
                <a:path w="58420" h="108585">
                  <a:moveTo>
                    <a:pt x="16270" y="107511"/>
                  </a:moveTo>
                  <a:lnTo>
                    <a:pt x="1906" y="107511"/>
                  </a:lnTo>
                  <a:lnTo>
                    <a:pt x="2923" y="108526"/>
                  </a:lnTo>
                  <a:lnTo>
                    <a:pt x="16270" y="108526"/>
                  </a:lnTo>
                  <a:lnTo>
                    <a:pt x="16270" y="107511"/>
                  </a:lnTo>
                  <a:close/>
                </a:path>
                <a:path w="58420" h="108585">
                  <a:moveTo>
                    <a:pt x="14363" y="1903"/>
                  </a:moveTo>
                  <a:lnTo>
                    <a:pt x="1906" y="1903"/>
                  </a:lnTo>
                  <a:lnTo>
                    <a:pt x="1906" y="2792"/>
                  </a:lnTo>
                  <a:lnTo>
                    <a:pt x="1016" y="2792"/>
                  </a:lnTo>
                  <a:lnTo>
                    <a:pt x="1016" y="3807"/>
                  </a:lnTo>
                  <a:lnTo>
                    <a:pt x="0" y="3807"/>
                  </a:lnTo>
                  <a:lnTo>
                    <a:pt x="0" y="106622"/>
                  </a:lnTo>
                  <a:lnTo>
                    <a:pt x="1016" y="107511"/>
                  </a:lnTo>
                  <a:lnTo>
                    <a:pt x="17160" y="107511"/>
                  </a:lnTo>
                  <a:lnTo>
                    <a:pt x="18177" y="106622"/>
                  </a:lnTo>
                  <a:lnTo>
                    <a:pt x="18177" y="38968"/>
                  </a:lnTo>
                  <a:lnTo>
                    <a:pt x="20973" y="35160"/>
                  </a:lnTo>
                  <a:lnTo>
                    <a:pt x="22880" y="32367"/>
                  </a:lnTo>
                  <a:lnTo>
                    <a:pt x="25803" y="29448"/>
                  </a:lnTo>
                  <a:lnTo>
                    <a:pt x="27710" y="26655"/>
                  </a:lnTo>
                  <a:lnTo>
                    <a:pt x="29617" y="23736"/>
                  </a:lnTo>
                  <a:lnTo>
                    <a:pt x="31523" y="22847"/>
                  </a:lnTo>
                  <a:lnTo>
                    <a:pt x="34447" y="19928"/>
                  </a:lnTo>
                  <a:lnTo>
                    <a:pt x="16270" y="19928"/>
                  </a:lnTo>
                  <a:lnTo>
                    <a:pt x="16270" y="3807"/>
                  </a:lnTo>
                  <a:lnTo>
                    <a:pt x="14363" y="1903"/>
                  </a:lnTo>
                  <a:close/>
                </a:path>
                <a:path w="58420" h="108585">
                  <a:moveTo>
                    <a:pt x="58217" y="17135"/>
                  </a:moveTo>
                  <a:lnTo>
                    <a:pt x="43853" y="17135"/>
                  </a:lnTo>
                  <a:lnTo>
                    <a:pt x="45760" y="18024"/>
                  </a:lnTo>
                  <a:lnTo>
                    <a:pt x="48684" y="18024"/>
                  </a:lnTo>
                  <a:lnTo>
                    <a:pt x="49573" y="19039"/>
                  </a:lnTo>
                  <a:lnTo>
                    <a:pt x="51480" y="19039"/>
                  </a:lnTo>
                  <a:lnTo>
                    <a:pt x="52497" y="19928"/>
                  </a:lnTo>
                  <a:lnTo>
                    <a:pt x="54404" y="19928"/>
                  </a:lnTo>
                  <a:lnTo>
                    <a:pt x="55293" y="20943"/>
                  </a:lnTo>
                  <a:lnTo>
                    <a:pt x="56310" y="20943"/>
                  </a:lnTo>
                  <a:lnTo>
                    <a:pt x="57200" y="19928"/>
                  </a:lnTo>
                  <a:lnTo>
                    <a:pt x="58217" y="19039"/>
                  </a:lnTo>
                  <a:lnTo>
                    <a:pt x="58217" y="17135"/>
                  </a:lnTo>
                  <a:close/>
                </a:path>
                <a:path w="58420" h="108585">
                  <a:moveTo>
                    <a:pt x="52497" y="888"/>
                  </a:moveTo>
                  <a:lnTo>
                    <a:pt x="37243" y="888"/>
                  </a:lnTo>
                  <a:lnTo>
                    <a:pt x="35337" y="1903"/>
                  </a:lnTo>
                  <a:lnTo>
                    <a:pt x="33430" y="2792"/>
                  </a:lnTo>
                  <a:lnTo>
                    <a:pt x="16270" y="19928"/>
                  </a:lnTo>
                  <a:lnTo>
                    <a:pt x="34447" y="19928"/>
                  </a:lnTo>
                  <a:lnTo>
                    <a:pt x="35337" y="19039"/>
                  </a:lnTo>
                  <a:lnTo>
                    <a:pt x="37243" y="19039"/>
                  </a:lnTo>
                  <a:lnTo>
                    <a:pt x="39150" y="18024"/>
                  </a:lnTo>
                  <a:lnTo>
                    <a:pt x="41057" y="17135"/>
                  </a:lnTo>
                  <a:lnTo>
                    <a:pt x="58217" y="17135"/>
                  </a:lnTo>
                  <a:lnTo>
                    <a:pt x="58217" y="3807"/>
                  </a:lnTo>
                  <a:lnTo>
                    <a:pt x="57200" y="3807"/>
                  </a:lnTo>
                  <a:lnTo>
                    <a:pt x="57200" y="2792"/>
                  </a:lnTo>
                  <a:lnTo>
                    <a:pt x="55293" y="2792"/>
                  </a:lnTo>
                  <a:lnTo>
                    <a:pt x="54404" y="1903"/>
                  </a:lnTo>
                  <a:lnTo>
                    <a:pt x="53387" y="1903"/>
                  </a:lnTo>
                  <a:lnTo>
                    <a:pt x="52497" y="888"/>
                  </a:lnTo>
                  <a:close/>
                </a:path>
                <a:path w="58420" h="108585">
                  <a:moveTo>
                    <a:pt x="47667" y="0"/>
                  </a:moveTo>
                  <a:lnTo>
                    <a:pt x="41947" y="0"/>
                  </a:lnTo>
                  <a:lnTo>
                    <a:pt x="40040" y="888"/>
                  </a:lnTo>
                  <a:lnTo>
                    <a:pt x="48684" y="888"/>
                  </a:lnTo>
                  <a:lnTo>
                    <a:pt x="476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4271009" y="1760802"/>
            <a:ext cx="944244" cy="198755"/>
            <a:chOff x="4271009" y="1760802"/>
            <a:chExt cx="944244" cy="198755"/>
          </a:xfrm>
        </p:grpSpPr>
        <p:pic>
          <p:nvPicPr>
            <p:cNvPr id="39" name="object 3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271009" y="1772226"/>
              <a:ext cx="706491" cy="18671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010925" y="1763724"/>
              <a:ext cx="19685" cy="155575"/>
            </a:xfrm>
            <a:custGeom>
              <a:avLst/>
              <a:gdLst/>
              <a:ahLst/>
              <a:cxnLst/>
              <a:rect l="l" t="t" r="r" b="b"/>
              <a:pathLst>
                <a:path w="19685" h="155575">
                  <a:moveTo>
                    <a:pt x="16141" y="889"/>
                  </a:moveTo>
                  <a:lnTo>
                    <a:pt x="15252" y="0"/>
                  </a:lnTo>
                  <a:lnTo>
                    <a:pt x="3810" y="0"/>
                  </a:lnTo>
                  <a:lnTo>
                    <a:pt x="2794" y="889"/>
                  </a:lnTo>
                  <a:lnTo>
                    <a:pt x="16141" y="889"/>
                  </a:lnTo>
                  <a:close/>
                </a:path>
                <a:path w="19685" h="155575">
                  <a:moveTo>
                    <a:pt x="17157" y="154228"/>
                  </a:moveTo>
                  <a:lnTo>
                    <a:pt x="1905" y="154228"/>
                  </a:lnTo>
                  <a:lnTo>
                    <a:pt x="2794" y="155244"/>
                  </a:lnTo>
                  <a:lnTo>
                    <a:pt x="16141" y="155244"/>
                  </a:lnTo>
                  <a:lnTo>
                    <a:pt x="17157" y="154228"/>
                  </a:lnTo>
                  <a:close/>
                </a:path>
                <a:path w="19685" h="155575">
                  <a:moveTo>
                    <a:pt x="19062" y="2679"/>
                  </a:moveTo>
                  <a:lnTo>
                    <a:pt x="18046" y="2679"/>
                  </a:lnTo>
                  <a:lnTo>
                    <a:pt x="18046" y="1409"/>
                  </a:lnTo>
                  <a:lnTo>
                    <a:pt x="889" y="1409"/>
                  </a:lnTo>
                  <a:lnTo>
                    <a:pt x="889" y="2679"/>
                  </a:lnTo>
                  <a:lnTo>
                    <a:pt x="0" y="2679"/>
                  </a:lnTo>
                  <a:lnTo>
                    <a:pt x="0" y="152438"/>
                  </a:lnTo>
                  <a:lnTo>
                    <a:pt x="660" y="152438"/>
                  </a:lnTo>
                  <a:lnTo>
                    <a:pt x="660" y="153708"/>
                  </a:lnTo>
                  <a:lnTo>
                    <a:pt x="18313" y="153708"/>
                  </a:lnTo>
                  <a:lnTo>
                    <a:pt x="18313" y="152438"/>
                  </a:lnTo>
                  <a:lnTo>
                    <a:pt x="19062" y="152438"/>
                  </a:lnTo>
                  <a:lnTo>
                    <a:pt x="19062" y="26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056691" y="1810433"/>
              <a:ext cx="92410" cy="11043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173889" y="1760802"/>
              <a:ext cx="41275" cy="196850"/>
            </a:xfrm>
            <a:custGeom>
              <a:avLst/>
              <a:gdLst/>
              <a:ahLst/>
              <a:cxnLst/>
              <a:rect l="l" t="t" r="r" b="b"/>
              <a:pathLst>
                <a:path w="41275" h="196850">
                  <a:moveTo>
                    <a:pt x="13473" y="195220"/>
                  </a:moveTo>
                  <a:lnTo>
                    <a:pt x="2923" y="195220"/>
                  </a:lnTo>
                  <a:lnTo>
                    <a:pt x="3813" y="196236"/>
                  </a:lnTo>
                  <a:lnTo>
                    <a:pt x="12457" y="196236"/>
                  </a:lnTo>
                  <a:lnTo>
                    <a:pt x="13473" y="195220"/>
                  </a:lnTo>
                  <a:close/>
                </a:path>
                <a:path w="41275" h="196850">
                  <a:moveTo>
                    <a:pt x="15380" y="1015"/>
                  </a:moveTo>
                  <a:lnTo>
                    <a:pt x="1016" y="1015"/>
                  </a:lnTo>
                  <a:lnTo>
                    <a:pt x="1016" y="1903"/>
                  </a:lnTo>
                  <a:lnTo>
                    <a:pt x="0" y="1903"/>
                  </a:lnTo>
                  <a:lnTo>
                    <a:pt x="0" y="3807"/>
                  </a:lnTo>
                  <a:lnTo>
                    <a:pt x="1016" y="4823"/>
                  </a:lnTo>
                  <a:lnTo>
                    <a:pt x="5706" y="15693"/>
                  </a:lnTo>
                  <a:lnTo>
                    <a:pt x="18772" y="62101"/>
                  </a:lnTo>
                  <a:lnTo>
                    <a:pt x="21990" y="97229"/>
                  </a:lnTo>
                  <a:lnTo>
                    <a:pt x="21632" y="109325"/>
                  </a:lnTo>
                  <a:lnTo>
                    <a:pt x="13225" y="156766"/>
                  </a:lnTo>
                  <a:lnTo>
                    <a:pt x="1016" y="191412"/>
                  </a:lnTo>
                  <a:lnTo>
                    <a:pt x="0" y="191412"/>
                  </a:lnTo>
                  <a:lnTo>
                    <a:pt x="0" y="194332"/>
                  </a:lnTo>
                  <a:lnTo>
                    <a:pt x="1016" y="195220"/>
                  </a:lnTo>
                  <a:lnTo>
                    <a:pt x="15380" y="195220"/>
                  </a:lnTo>
                  <a:lnTo>
                    <a:pt x="15380" y="194332"/>
                  </a:lnTo>
                  <a:lnTo>
                    <a:pt x="16270" y="194332"/>
                  </a:lnTo>
                  <a:lnTo>
                    <a:pt x="16270" y="193316"/>
                  </a:lnTo>
                  <a:lnTo>
                    <a:pt x="23897" y="178085"/>
                  </a:lnTo>
                  <a:lnTo>
                    <a:pt x="26820" y="170469"/>
                  </a:lnTo>
                  <a:lnTo>
                    <a:pt x="29617" y="162853"/>
                  </a:lnTo>
                  <a:lnTo>
                    <a:pt x="32540" y="155237"/>
                  </a:lnTo>
                  <a:lnTo>
                    <a:pt x="34447" y="146732"/>
                  </a:lnTo>
                  <a:lnTo>
                    <a:pt x="38260" y="131501"/>
                  </a:lnTo>
                  <a:lnTo>
                    <a:pt x="39150" y="122869"/>
                  </a:lnTo>
                  <a:lnTo>
                    <a:pt x="41057" y="106749"/>
                  </a:lnTo>
                  <a:lnTo>
                    <a:pt x="37089" y="60794"/>
                  </a:lnTo>
                  <a:lnTo>
                    <a:pt x="21648" y="13361"/>
                  </a:lnTo>
                  <a:lnTo>
                    <a:pt x="16270" y="1903"/>
                  </a:lnTo>
                  <a:lnTo>
                    <a:pt x="15380" y="1015"/>
                  </a:lnTo>
                  <a:close/>
                </a:path>
                <a:path w="41275" h="196850">
                  <a:moveTo>
                    <a:pt x="13473" y="0"/>
                  </a:moveTo>
                  <a:lnTo>
                    <a:pt x="2923" y="0"/>
                  </a:lnTo>
                  <a:lnTo>
                    <a:pt x="1906" y="1015"/>
                  </a:lnTo>
                  <a:lnTo>
                    <a:pt x="14363" y="1015"/>
                  </a:lnTo>
                  <a:lnTo>
                    <a:pt x="134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3" name="object 43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338001" y="2141737"/>
            <a:ext cx="70560" cy="70459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614509" y="2102693"/>
            <a:ext cx="89639" cy="147596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779476" y="2093173"/>
            <a:ext cx="739922" cy="195195"/>
          </a:xfrm>
          <a:prstGeom prst="rect">
            <a:avLst/>
          </a:prstGeom>
        </p:spPr>
      </p:pic>
      <p:grpSp>
        <p:nvGrpSpPr>
          <p:cNvPr id="46" name="object 46"/>
          <p:cNvGrpSpPr/>
          <p:nvPr/>
        </p:nvGrpSpPr>
        <p:grpSpPr>
          <a:xfrm>
            <a:off x="2598589" y="2140785"/>
            <a:ext cx="294005" cy="147955"/>
            <a:chOff x="2598589" y="2140785"/>
            <a:chExt cx="294005" cy="147955"/>
          </a:xfrm>
        </p:grpSpPr>
        <p:pic>
          <p:nvPicPr>
            <p:cNvPr id="47" name="object 4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598589" y="2140785"/>
              <a:ext cx="92410" cy="14758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712990" y="2140785"/>
              <a:ext cx="92410" cy="109503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833112" y="2140785"/>
              <a:ext cx="59690" cy="108585"/>
            </a:xfrm>
            <a:custGeom>
              <a:avLst/>
              <a:gdLst/>
              <a:ahLst/>
              <a:cxnLst/>
              <a:rect l="l" t="t" r="r" b="b"/>
              <a:pathLst>
                <a:path w="59689" h="108585">
                  <a:moveTo>
                    <a:pt x="14236" y="107599"/>
                  </a:moveTo>
                  <a:lnTo>
                    <a:pt x="4703" y="107599"/>
                  </a:lnTo>
                  <a:lnTo>
                    <a:pt x="5720" y="108551"/>
                  </a:lnTo>
                  <a:lnTo>
                    <a:pt x="12329" y="108551"/>
                  </a:lnTo>
                  <a:lnTo>
                    <a:pt x="14236" y="107599"/>
                  </a:lnTo>
                  <a:close/>
                </a:path>
                <a:path w="59689" h="108585">
                  <a:moveTo>
                    <a:pt x="15253" y="1903"/>
                  </a:moveTo>
                  <a:lnTo>
                    <a:pt x="1906" y="1903"/>
                  </a:lnTo>
                  <a:lnTo>
                    <a:pt x="889" y="2855"/>
                  </a:lnTo>
                  <a:lnTo>
                    <a:pt x="0" y="3807"/>
                  </a:lnTo>
                  <a:lnTo>
                    <a:pt x="0" y="105695"/>
                  </a:lnTo>
                  <a:lnTo>
                    <a:pt x="889" y="106647"/>
                  </a:lnTo>
                  <a:lnTo>
                    <a:pt x="1906" y="107599"/>
                  </a:lnTo>
                  <a:lnTo>
                    <a:pt x="16143" y="107599"/>
                  </a:lnTo>
                  <a:lnTo>
                    <a:pt x="17160" y="106647"/>
                  </a:lnTo>
                  <a:lnTo>
                    <a:pt x="18049" y="106647"/>
                  </a:lnTo>
                  <a:lnTo>
                    <a:pt x="18049" y="39031"/>
                  </a:lnTo>
                  <a:lnTo>
                    <a:pt x="20973" y="35223"/>
                  </a:lnTo>
                  <a:lnTo>
                    <a:pt x="23770" y="31415"/>
                  </a:lnTo>
                  <a:lnTo>
                    <a:pt x="27583" y="25703"/>
                  </a:lnTo>
                  <a:lnTo>
                    <a:pt x="33303" y="19991"/>
                  </a:lnTo>
                  <a:lnTo>
                    <a:pt x="35210" y="19039"/>
                  </a:lnTo>
                  <a:lnTo>
                    <a:pt x="17160" y="19039"/>
                  </a:lnTo>
                  <a:lnTo>
                    <a:pt x="17160" y="3807"/>
                  </a:lnTo>
                  <a:lnTo>
                    <a:pt x="16143" y="3807"/>
                  </a:lnTo>
                  <a:lnTo>
                    <a:pt x="16143" y="2855"/>
                  </a:lnTo>
                  <a:lnTo>
                    <a:pt x="15253" y="2855"/>
                  </a:lnTo>
                  <a:lnTo>
                    <a:pt x="15253" y="1903"/>
                  </a:lnTo>
                  <a:close/>
                </a:path>
                <a:path w="59689" h="108585">
                  <a:moveTo>
                    <a:pt x="57200" y="19039"/>
                  </a:moveTo>
                  <a:lnTo>
                    <a:pt x="53387" y="19039"/>
                  </a:lnTo>
                  <a:lnTo>
                    <a:pt x="54277" y="19991"/>
                  </a:lnTo>
                  <a:lnTo>
                    <a:pt x="57200" y="19991"/>
                  </a:lnTo>
                  <a:lnTo>
                    <a:pt x="57200" y="19039"/>
                  </a:lnTo>
                  <a:close/>
                </a:path>
                <a:path w="59689" h="108585">
                  <a:moveTo>
                    <a:pt x="53387" y="951"/>
                  </a:moveTo>
                  <a:lnTo>
                    <a:pt x="35210" y="951"/>
                  </a:lnTo>
                  <a:lnTo>
                    <a:pt x="33303" y="1903"/>
                  </a:lnTo>
                  <a:lnTo>
                    <a:pt x="31396" y="3807"/>
                  </a:lnTo>
                  <a:lnTo>
                    <a:pt x="29490" y="4759"/>
                  </a:lnTo>
                  <a:lnTo>
                    <a:pt x="26693" y="6663"/>
                  </a:lnTo>
                  <a:lnTo>
                    <a:pt x="24786" y="9519"/>
                  </a:lnTo>
                  <a:lnTo>
                    <a:pt x="21863" y="12375"/>
                  </a:lnTo>
                  <a:lnTo>
                    <a:pt x="19066" y="15231"/>
                  </a:lnTo>
                  <a:lnTo>
                    <a:pt x="17160" y="19039"/>
                  </a:lnTo>
                  <a:lnTo>
                    <a:pt x="35210" y="19039"/>
                  </a:lnTo>
                  <a:lnTo>
                    <a:pt x="39023" y="17135"/>
                  </a:lnTo>
                  <a:lnTo>
                    <a:pt x="58090" y="17135"/>
                  </a:lnTo>
                  <a:lnTo>
                    <a:pt x="58090" y="15231"/>
                  </a:lnTo>
                  <a:lnTo>
                    <a:pt x="59107" y="14279"/>
                  </a:lnTo>
                  <a:lnTo>
                    <a:pt x="59107" y="7615"/>
                  </a:lnTo>
                  <a:lnTo>
                    <a:pt x="58090" y="6663"/>
                  </a:lnTo>
                  <a:lnTo>
                    <a:pt x="58090" y="2855"/>
                  </a:lnTo>
                  <a:lnTo>
                    <a:pt x="57200" y="2855"/>
                  </a:lnTo>
                  <a:lnTo>
                    <a:pt x="56183" y="1903"/>
                  </a:lnTo>
                  <a:lnTo>
                    <a:pt x="55293" y="1903"/>
                  </a:lnTo>
                  <a:lnTo>
                    <a:pt x="53387" y="951"/>
                  </a:lnTo>
                  <a:close/>
                </a:path>
                <a:path w="59689" h="108585">
                  <a:moveTo>
                    <a:pt x="58090" y="17135"/>
                  </a:moveTo>
                  <a:lnTo>
                    <a:pt x="47667" y="17135"/>
                  </a:lnTo>
                  <a:lnTo>
                    <a:pt x="48556" y="18087"/>
                  </a:lnTo>
                  <a:lnTo>
                    <a:pt x="50463" y="18087"/>
                  </a:lnTo>
                  <a:lnTo>
                    <a:pt x="51480" y="19039"/>
                  </a:lnTo>
                  <a:lnTo>
                    <a:pt x="58090" y="19039"/>
                  </a:lnTo>
                  <a:lnTo>
                    <a:pt x="58090" y="17135"/>
                  </a:lnTo>
                  <a:close/>
                </a:path>
                <a:path w="59689" h="108585">
                  <a:moveTo>
                    <a:pt x="12329" y="951"/>
                  </a:moveTo>
                  <a:lnTo>
                    <a:pt x="4703" y="951"/>
                  </a:lnTo>
                  <a:lnTo>
                    <a:pt x="3813" y="1903"/>
                  </a:lnTo>
                  <a:lnTo>
                    <a:pt x="13346" y="1903"/>
                  </a:lnTo>
                  <a:lnTo>
                    <a:pt x="12329" y="951"/>
                  </a:lnTo>
                  <a:close/>
                </a:path>
                <a:path w="59689" h="108585">
                  <a:moveTo>
                    <a:pt x="49573" y="0"/>
                  </a:moveTo>
                  <a:lnTo>
                    <a:pt x="40040" y="0"/>
                  </a:lnTo>
                  <a:lnTo>
                    <a:pt x="38133" y="951"/>
                  </a:lnTo>
                  <a:lnTo>
                    <a:pt x="51480" y="951"/>
                  </a:lnTo>
                  <a:lnTo>
                    <a:pt x="495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2965690" y="2100789"/>
            <a:ext cx="467359" cy="187960"/>
            <a:chOff x="2965690" y="2100789"/>
            <a:chExt cx="467359" cy="187960"/>
          </a:xfrm>
        </p:grpSpPr>
        <p:pic>
          <p:nvPicPr>
            <p:cNvPr id="51" name="object 5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079201" y="2140785"/>
              <a:ext cx="100037" cy="109503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965690" y="2140785"/>
              <a:ext cx="91521" cy="147583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3204026" y="2100789"/>
              <a:ext cx="23495" cy="148590"/>
            </a:xfrm>
            <a:custGeom>
              <a:avLst/>
              <a:gdLst/>
              <a:ahLst/>
              <a:cxnLst/>
              <a:rect l="l" t="t" r="r" b="b"/>
              <a:pathLst>
                <a:path w="23494" h="148589">
                  <a:moveTo>
                    <a:pt x="16143" y="147596"/>
                  </a:moveTo>
                  <a:lnTo>
                    <a:pt x="6609" y="147596"/>
                  </a:lnTo>
                  <a:lnTo>
                    <a:pt x="8516" y="148548"/>
                  </a:lnTo>
                  <a:lnTo>
                    <a:pt x="15253" y="148548"/>
                  </a:lnTo>
                  <a:lnTo>
                    <a:pt x="16143" y="147596"/>
                  </a:lnTo>
                  <a:close/>
                </a:path>
                <a:path w="23494" h="148589">
                  <a:moveTo>
                    <a:pt x="19066" y="41900"/>
                  </a:moveTo>
                  <a:lnTo>
                    <a:pt x="4703" y="41900"/>
                  </a:lnTo>
                  <a:lnTo>
                    <a:pt x="3813" y="42852"/>
                  </a:lnTo>
                  <a:lnTo>
                    <a:pt x="2796" y="42852"/>
                  </a:lnTo>
                  <a:lnTo>
                    <a:pt x="2796" y="146644"/>
                  </a:lnTo>
                  <a:lnTo>
                    <a:pt x="3813" y="146644"/>
                  </a:lnTo>
                  <a:lnTo>
                    <a:pt x="4703" y="147596"/>
                  </a:lnTo>
                  <a:lnTo>
                    <a:pt x="19066" y="147596"/>
                  </a:lnTo>
                  <a:lnTo>
                    <a:pt x="19956" y="146644"/>
                  </a:lnTo>
                  <a:lnTo>
                    <a:pt x="20973" y="145692"/>
                  </a:lnTo>
                  <a:lnTo>
                    <a:pt x="20973" y="43804"/>
                  </a:lnTo>
                  <a:lnTo>
                    <a:pt x="19956" y="42852"/>
                  </a:lnTo>
                  <a:lnTo>
                    <a:pt x="19066" y="41900"/>
                  </a:lnTo>
                  <a:close/>
                </a:path>
                <a:path w="23494" h="148589">
                  <a:moveTo>
                    <a:pt x="15253" y="40948"/>
                  </a:moveTo>
                  <a:lnTo>
                    <a:pt x="8516" y="40948"/>
                  </a:lnTo>
                  <a:lnTo>
                    <a:pt x="6609" y="41900"/>
                  </a:lnTo>
                  <a:lnTo>
                    <a:pt x="16143" y="41900"/>
                  </a:lnTo>
                  <a:lnTo>
                    <a:pt x="15253" y="40948"/>
                  </a:lnTo>
                  <a:close/>
                </a:path>
                <a:path w="23494" h="148589">
                  <a:moveTo>
                    <a:pt x="16143" y="0"/>
                  </a:moveTo>
                  <a:lnTo>
                    <a:pt x="7626" y="0"/>
                  </a:lnTo>
                  <a:lnTo>
                    <a:pt x="4703" y="951"/>
                  </a:lnTo>
                  <a:lnTo>
                    <a:pt x="2796" y="1903"/>
                  </a:lnTo>
                  <a:lnTo>
                    <a:pt x="889" y="3807"/>
                  </a:lnTo>
                  <a:lnTo>
                    <a:pt x="0" y="6663"/>
                  </a:lnTo>
                  <a:lnTo>
                    <a:pt x="0" y="15231"/>
                  </a:lnTo>
                  <a:lnTo>
                    <a:pt x="889" y="18087"/>
                  </a:lnTo>
                  <a:lnTo>
                    <a:pt x="2796" y="19991"/>
                  </a:lnTo>
                  <a:lnTo>
                    <a:pt x="3813" y="20943"/>
                  </a:lnTo>
                  <a:lnTo>
                    <a:pt x="7626" y="21908"/>
                  </a:lnTo>
                  <a:lnTo>
                    <a:pt x="16143" y="21908"/>
                  </a:lnTo>
                  <a:lnTo>
                    <a:pt x="19066" y="20943"/>
                  </a:lnTo>
                  <a:lnTo>
                    <a:pt x="19956" y="19991"/>
                  </a:lnTo>
                  <a:lnTo>
                    <a:pt x="21863" y="18087"/>
                  </a:lnTo>
                  <a:lnTo>
                    <a:pt x="22880" y="15231"/>
                  </a:lnTo>
                  <a:lnTo>
                    <a:pt x="22880" y="6663"/>
                  </a:lnTo>
                  <a:lnTo>
                    <a:pt x="21863" y="3807"/>
                  </a:lnTo>
                  <a:lnTo>
                    <a:pt x="20973" y="1903"/>
                  </a:lnTo>
                  <a:lnTo>
                    <a:pt x="19066" y="951"/>
                  </a:lnTo>
                  <a:lnTo>
                    <a:pt x="16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259320" y="2140785"/>
              <a:ext cx="86817" cy="108551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367111" y="2115069"/>
              <a:ext cx="65717" cy="135220"/>
            </a:xfrm>
            <a:prstGeom prst="rect">
              <a:avLst/>
            </a:prstGeom>
          </p:spPr>
        </p:pic>
      </p:grpSp>
      <p:grpSp>
        <p:nvGrpSpPr>
          <p:cNvPr id="56" name="object 56"/>
          <p:cNvGrpSpPr/>
          <p:nvPr/>
        </p:nvGrpSpPr>
        <p:grpSpPr>
          <a:xfrm>
            <a:off x="3507189" y="2090317"/>
            <a:ext cx="455295" cy="196215"/>
            <a:chOff x="3507189" y="2090317"/>
            <a:chExt cx="455295" cy="196215"/>
          </a:xfrm>
        </p:grpSpPr>
        <p:sp>
          <p:nvSpPr>
            <p:cNvPr id="57" name="object 57"/>
            <p:cNvSpPr/>
            <p:nvPr/>
          </p:nvSpPr>
          <p:spPr>
            <a:xfrm>
              <a:off x="3507189" y="2090317"/>
              <a:ext cx="40640" cy="196215"/>
            </a:xfrm>
            <a:custGeom>
              <a:avLst/>
              <a:gdLst/>
              <a:ahLst/>
              <a:cxnLst/>
              <a:rect l="l" t="t" r="r" b="b"/>
              <a:pathLst>
                <a:path w="40639" h="196214">
                  <a:moveTo>
                    <a:pt x="39150" y="195195"/>
                  </a:moveTo>
                  <a:lnTo>
                    <a:pt x="26693" y="195195"/>
                  </a:lnTo>
                  <a:lnTo>
                    <a:pt x="26693" y="196147"/>
                  </a:lnTo>
                  <a:lnTo>
                    <a:pt x="38133" y="196147"/>
                  </a:lnTo>
                  <a:lnTo>
                    <a:pt x="39150" y="195195"/>
                  </a:lnTo>
                  <a:close/>
                </a:path>
                <a:path w="40639" h="196214">
                  <a:moveTo>
                    <a:pt x="39150" y="951"/>
                  </a:moveTo>
                  <a:lnTo>
                    <a:pt x="25803" y="951"/>
                  </a:lnTo>
                  <a:lnTo>
                    <a:pt x="24786" y="1903"/>
                  </a:lnTo>
                  <a:lnTo>
                    <a:pt x="24786" y="2855"/>
                  </a:lnTo>
                  <a:lnTo>
                    <a:pt x="17160" y="18087"/>
                  </a:lnTo>
                  <a:lnTo>
                    <a:pt x="14363" y="25703"/>
                  </a:lnTo>
                  <a:lnTo>
                    <a:pt x="11440" y="33332"/>
                  </a:lnTo>
                  <a:lnTo>
                    <a:pt x="8643" y="40948"/>
                  </a:lnTo>
                  <a:lnTo>
                    <a:pt x="6736" y="49516"/>
                  </a:lnTo>
                  <a:lnTo>
                    <a:pt x="4830" y="57131"/>
                  </a:lnTo>
                  <a:lnTo>
                    <a:pt x="2923" y="65699"/>
                  </a:lnTo>
                  <a:lnTo>
                    <a:pt x="1906" y="73315"/>
                  </a:lnTo>
                  <a:lnTo>
                    <a:pt x="0" y="81883"/>
                  </a:lnTo>
                  <a:lnTo>
                    <a:pt x="0" y="115215"/>
                  </a:lnTo>
                  <a:lnTo>
                    <a:pt x="1016" y="122831"/>
                  </a:lnTo>
                  <a:lnTo>
                    <a:pt x="2923" y="131399"/>
                  </a:lnTo>
                  <a:lnTo>
                    <a:pt x="3813" y="139015"/>
                  </a:lnTo>
                  <a:lnTo>
                    <a:pt x="5720" y="147583"/>
                  </a:lnTo>
                  <a:lnTo>
                    <a:pt x="8643" y="155211"/>
                  </a:lnTo>
                  <a:lnTo>
                    <a:pt x="10550" y="162827"/>
                  </a:lnTo>
                  <a:lnTo>
                    <a:pt x="13346" y="171395"/>
                  </a:lnTo>
                  <a:lnTo>
                    <a:pt x="17160" y="179011"/>
                  </a:lnTo>
                  <a:lnTo>
                    <a:pt x="20083" y="186627"/>
                  </a:lnTo>
                  <a:lnTo>
                    <a:pt x="23897" y="194243"/>
                  </a:lnTo>
                  <a:lnTo>
                    <a:pt x="24786" y="194243"/>
                  </a:lnTo>
                  <a:lnTo>
                    <a:pt x="25803" y="195195"/>
                  </a:lnTo>
                  <a:lnTo>
                    <a:pt x="40040" y="195195"/>
                  </a:lnTo>
                  <a:lnTo>
                    <a:pt x="40040" y="191387"/>
                  </a:lnTo>
                  <a:lnTo>
                    <a:pt x="35279" y="179963"/>
                  </a:lnTo>
                  <a:lnTo>
                    <a:pt x="31031" y="168538"/>
                  </a:lnTo>
                  <a:lnTo>
                    <a:pt x="20496" y="121879"/>
                  </a:lnTo>
                  <a:lnTo>
                    <a:pt x="19066" y="98080"/>
                  </a:lnTo>
                  <a:lnTo>
                    <a:pt x="19424" y="86083"/>
                  </a:lnTo>
                  <a:lnTo>
                    <a:pt x="27474" y="39042"/>
                  </a:lnTo>
                  <a:lnTo>
                    <a:pt x="40040" y="4759"/>
                  </a:lnTo>
                  <a:lnTo>
                    <a:pt x="40040" y="1903"/>
                  </a:lnTo>
                  <a:lnTo>
                    <a:pt x="39150" y="1903"/>
                  </a:lnTo>
                  <a:lnTo>
                    <a:pt x="39150" y="951"/>
                  </a:lnTo>
                  <a:close/>
                </a:path>
                <a:path w="40639" h="196214">
                  <a:moveTo>
                    <a:pt x="36227" y="0"/>
                  </a:moveTo>
                  <a:lnTo>
                    <a:pt x="28600" y="0"/>
                  </a:lnTo>
                  <a:lnTo>
                    <a:pt x="27710" y="951"/>
                  </a:lnTo>
                  <a:lnTo>
                    <a:pt x="37243" y="951"/>
                  </a:lnTo>
                  <a:lnTo>
                    <a:pt x="362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580660" y="2104597"/>
              <a:ext cx="96224" cy="14474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696968" y="2140785"/>
              <a:ext cx="91521" cy="109503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811370" y="2094125"/>
              <a:ext cx="91521" cy="156163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3925771" y="2223621"/>
              <a:ext cx="36830" cy="57150"/>
            </a:xfrm>
            <a:custGeom>
              <a:avLst/>
              <a:gdLst/>
              <a:ahLst/>
              <a:cxnLst/>
              <a:rect l="l" t="t" r="r" b="b"/>
              <a:pathLst>
                <a:path w="36829" h="57150">
                  <a:moveTo>
                    <a:pt x="9533" y="56179"/>
                  </a:moveTo>
                  <a:lnTo>
                    <a:pt x="1906" y="56179"/>
                  </a:lnTo>
                  <a:lnTo>
                    <a:pt x="1906" y="57131"/>
                  </a:lnTo>
                  <a:lnTo>
                    <a:pt x="8643" y="57131"/>
                  </a:lnTo>
                  <a:lnTo>
                    <a:pt x="9533" y="56179"/>
                  </a:lnTo>
                  <a:close/>
                </a:path>
                <a:path w="36829" h="57150">
                  <a:moveTo>
                    <a:pt x="34320" y="951"/>
                  </a:moveTo>
                  <a:lnTo>
                    <a:pt x="17160" y="951"/>
                  </a:lnTo>
                  <a:lnTo>
                    <a:pt x="17160" y="1903"/>
                  </a:lnTo>
                  <a:lnTo>
                    <a:pt x="16270" y="2855"/>
                  </a:lnTo>
                  <a:lnTo>
                    <a:pt x="15253" y="3807"/>
                  </a:lnTo>
                  <a:lnTo>
                    <a:pt x="15253" y="22860"/>
                  </a:lnTo>
                  <a:lnTo>
                    <a:pt x="0" y="53323"/>
                  </a:lnTo>
                  <a:lnTo>
                    <a:pt x="0" y="56179"/>
                  </a:lnTo>
                  <a:lnTo>
                    <a:pt x="12457" y="56179"/>
                  </a:lnTo>
                  <a:lnTo>
                    <a:pt x="12457" y="55227"/>
                  </a:lnTo>
                  <a:lnTo>
                    <a:pt x="13346" y="55227"/>
                  </a:lnTo>
                  <a:lnTo>
                    <a:pt x="13346" y="54275"/>
                  </a:lnTo>
                  <a:lnTo>
                    <a:pt x="14363" y="54275"/>
                  </a:lnTo>
                  <a:lnTo>
                    <a:pt x="14363" y="53323"/>
                  </a:lnTo>
                  <a:lnTo>
                    <a:pt x="29617" y="30476"/>
                  </a:lnTo>
                  <a:lnTo>
                    <a:pt x="31523" y="28572"/>
                  </a:lnTo>
                  <a:lnTo>
                    <a:pt x="32413" y="27620"/>
                  </a:lnTo>
                  <a:lnTo>
                    <a:pt x="33430" y="25716"/>
                  </a:lnTo>
                  <a:lnTo>
                    <a:pt x="33430" y="23812"/>
                  </a:lnTo>
                  <a:lnTo>
                    <a:pt x="34320" y="21908"/>
                  </a:lnTo>
                  <a:lnTo>
                    <a:pt x="35337" y="20956"/>
                  </a:lnTo>
                  <a:lnTo>
                    <a:pt x="35337" y="19039"/>
                  </a:lnTo>
                  <a:lnTo>
                    <a:pt x="36227" y="17135"/>
                  </a:lnTo>
                  <a:lnTo>
                    <a:pt x="36227" y="3807"/>
                  </a:lnTo>
                  <a:lnTo>
                    <a:pt x="35337" y="2855"/>
                  </a:lnTo>
                  <a:lnTo>
                    <a:pt x="34320" y="1903"/>
                  </a:lnTo>
                  <a:lnTo>
                    <a:pt x="34320" y="951"/>
                  </a:lnTo>
                  <a:close/>
                </a:path>
                <a:path w="36829" h="57150">
                  <a:moveTo>
                    <a:pt x="32413" y="0"/>
                  </a:moveTo>
                  <a:lnTo>
                    <a:pt x="20083" y="0"/>
                  </a:lnTo>
                  <a:lnTo>
                    <a:pt x="18177" y="951"/>
                  </a:lnTo>
                  <a:lnTo>
                    <a:pt x="33430" y="951"/>
                  </a:lnTo>
                  <a:lnTo>
                    <a:pt x="324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2" name="object 62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041286" y="2102693"/>
            <a:ext cx="604450" cy="178059"/>
          </a:xfrm>
          <a:prstGeom prst="rect">
            <a:avLst/>
          </a:prstGeom>
        </p:spPr>
      </p:pic>
      <p:grpSp>
        <p:nvGrpSpPr>
          <p:cNvPr id="63" name="object 63"/>
          <p:cNvGrpSpPr/>
          <p:nvPr/>
        </p:nvGrpSpPr>
        <p:grpSpPr>
          <a:xfrm>
            <a:off x="4723910" y="2094125"/>
            <a:ext cx="323850" cy="156210"/>
            <a:chOff x="4723910" y="2094125"/>
            <a:chExt cx="323850" cy="156210"/>
          </a:xfrm>
        </p:grpSpPr>
        <p:pic>
          <p:nvPicPr>
            <p:cNvPr id="64" name="object 64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723910" y="2140785"/>
              <a:ext cx="81987" cy="109503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4841235" y="2140785"/>
              <a:ext cx="85800" cy="108551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955637" y="2094125"/>
              <a:ext cx="91521" cy="156163"/>
            </a:xfrm>
            <a:prstGeom prst="rect">
              <a:avLst/>
            </a:prstGeom>
          </p:spPr>
        </p:pic>
      </p:grpSp>
      <p:grpSp>
        <p:nvGrpSpPr>
          <p:cNvPr id="67" name="object 67"/>
          <p:cNvGrpSpPr/>
          <p:nvPr/>
        </p:nvGrpSpPr>
        <p:grpSpPr>
          <a:xfrm>
            <a:off x="5135755" y="2090317"/>
            <a:ext cx="448309" cy="196215"/>
            <a:chOff x="5135755" y="2090317"/>
            <a:chExt cx="448309" cy="196215"/>
          </a:xfrm>
        </p:grpSpPr>
        <p:pic>
          <p:nvPicPr>
            <p:cNvPr id="68" name="object 68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135755" y="2104597"/>
              <a:ext cx="95461" cy="143788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5258800" y="2093173"/>
              <a:ext cx="18415" cy="156210"/>
            </a:xfrm>
            <a:custGeom>
              <a:avLst/>
              <a:gdLst/>
              <a:ahLst/>
              <a:cxnLst/>
              <a:rect l="l" t="t" r="r" b="b"/>
              <a:pathLst>
                <a:path w="18414" h="156210">
                  <a:moveTo>
                    <a:pt x="13346" y="155211"/>
                  </a:moveTo>
                  <a:lnTo>
                    <a:pt x="4830" y="155211"/>
                  </a:lnTo>
                  <a:lnTo>
                    <a:pt x="5720" y="156163"/>
                  </a:lnTo>
                  <a:lnTo>
                    <a:pt x="12457" y="156163"/>
                  </a:lnTo>
                  <a:lnTo>
                    <a:pt x="13346" y="155211"/>
                  </a:lnTo>
                  <a:close/>
                </a:path>
                <a:path w="18414" h="156210">
                  <a:moveTo>
                    <a:pt x="16270" y="951"/>
                  </a:moveTo>
                  <a:lnTo>
                    <a:pt x="1906" y="951"/>
                  </a:lnTo>
                  <a:lnTo>
                    <a:pt x="1016" y="1903"/>
                  </a:lnTo>
                  <a:lnTo>
                    <a:pt x="0" y="2855"/>
                  </a:lnTo>
                  <a:lnTo>
                    <a:pt x="0" y="153308"/>
                  </a:lnTo>
                  <a:lnTo>
                    <a:pt x="1016" y="154260"/>
                  </a:lnTo>
                  <a:lnTo>
                    <a:pt x="1906" y="155211"/>
                  </a:lnTo>
                  <a:lnTo>
                    <a:pt x="16270" y="155211"/>
                  </a:lnTo>
                  <a:lnTo>
                    <a:pt x="17160" y="154260"/>
                  </a:lnTo>
                  <a:lnTo>
                    <a:pt x="18177" y="154260"/>
                  </a:lnTo>
                  <a:lnTo>
                    <a:pt x="18177" y="1903"/>
                  </a:lnTo>
                  <a:lnTo>
                    <a:pt x="17160" y="1903"/>
                  </a:lnTo>
                  <a:lnTo>
                    <a:pt x="16270" y="951"/>
                  </a:lnTo>
                  <a:close/>
                </a:path>
                <a:path w="18414" h="156210">
                  <a:moveTo>
                    <a:pt x="12457" y="0"/>
                  </a:moveTo>
                  <a:lnTo>
                    <a:pt x="5720" y="0"/>
                  </a:lnTo>
                  <a:lnTo>
                    <a:pt x="4830" y="951"/>
                  </a:lnTo>
                  <a:lnTo>
                    <a:pt x="13346" y="951"/>
                  </a:lnTo>
                  <a:lnTo>
                    <a:pt x="124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311297" y="2141737"/>
              <a:ext cx="85800" cy="108551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425699" y="2140785"/>
              <a:ext cx="92410" cy="109503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5542896" y="2090317"/>
              <a:ext cx="41275" cy="196215"/>
            </a:xfrm>
            <a:custGeom>
              <a:avLst/>
              <a:gdLst/>
              <a:ahLst/>
              <a:cxnLst/>
              <a:rect l="l" t="t" r="r" b="b"/>
              <a:pathLst>
                <a:path w="41275" h="196214">
                  <a:moveTo>
                    <a:pt x="16270" y="1903"/>
                  </a:moveTo>
                  <a:lnTo>
                    <a:pt x="0" y="1903"/>
                  </a:lnTo>
                  <a:lnTo>
                    <a:pt x="0" y="3807"/>
                  </a:lnTo>
                  <a:lnTo>
                    <a:pt x="1016" y="4759"/>
                  </a:lnTo>
                  <a:lnTo>
                    <a:pt x="5652" y="16185"/>
                  </a:lnTo>
                  <a:lnTo>
                    <a:pt x="18772" y="62457"/>
                  </a:lnTo>
                  <a:lnTo>
                    <a:pt x="21990" y="98080"/>
                  </a:lnTo>
                  <a:lnTo>
                    <a:pt x="21632" y="110069"/>
                  </a:lnTo>
                  <a:lnTo>
                    <a:pt x="13207" y="157110"/>
                  </a:lnTo>
                  <a:lnTo>
                    <a:pt x="1016" y="191387"/>
                  </a:lnTo>
                  <a:lnTo>
                    <a:pt x="1016" y="192339"/>
                  </a:lnTo>
                  <a:lnTo>
                    <a:pt x="0" y="193291"/>
                  </a:lnTo>
                  <a:lnTo>
                    <a:pt x="0" y="194243"/>
                  </a:lnTo>
                  <a:lnTo>
                    <a:pt x="1016" y="195195"/>
                  </a:lnTo>
                  <a:lnTo>
                    <a:pt x="1906" y="196147"/>
                  </a:lnTo>
                  <a:lnTo>
                    <a:pt x="13346" y="196147"/>
                  </a:lnTo>
                  <a:lnTo>
                    <a:pt x="14363" y="195195"/>
                  </a:lnTo>
                  <a:lnTo>
                    <a:pt x="15380" y="195195"/>
                  </a:lnTo>
                  <a:lnTo>
                    <a:pt x="16270" y="194243"/>
                  </a:lnTo>
                  <a:lnTo>
                    <a:pt x="23897" y="179011"/>
                  </a:lnTo>
                  <a:lnTo>
                    <a:pt x="26820" y="171395"/>
                  </a:lnTo>
                  <a:lnTo>
                    <a:pt x="29617" y="162827"/>
                  </a:lnTo>
                  <a:lnTo>
                    <a:pt x="32540" y="155211"/>
                  </a:lnTo>
                  <a:lnTo>
                    <a:pt x="34447" y="147583"/>
                  </a:lnTo>
                  <a:lnTo>
                    <a:pt x="36354" y="139015"/>
                  </a:lnTo>
                  <a:lnTo>
                    <a:pt x="38260" y="131399"/>
                  </a:lnTo>
                  <a:lnTo>
                    <a:pt x="39150" y="122831"/>
                  </a:lnTo>
                  <a:lnTo>
                    <a:pt x="40167" y="115215"/>
                  </a:lnTo>
                  <a:lnTo>
                    <a:pt x="41057" y="106647"/>
                  </a:lnTo>
                  <a:lnTo>
                    <a:pt x="41057" y="98080"/>
                  </a:lnTo>
                  <a:lnTo>
                    <a:pt x="40685" y="85934"/>
                  </a:lnTo>
                  <a:lnTo>
                    <a:pt x="30642" y="37405"/>
                  </a:lnTo>
                  <a:lnTo>
                    <a:pt x="16270" y="2855"/>
                  </a:lnTo>
                  <a:lnTo>
                    <a:pt x="16270" y="1903"/>
                  </a:lnTo>
                  <a:close/>
                </a:path>
                <a:path w="41275" h="196214">
                  <a:moveTo>
                    <a:pt x="15380" y="951"/>
                  </a:moveTo>
                  <a:lnTo>
                    <a:pt x="1906" y="951"/>
                  </a:lnTo>
                  <a:lnTo>
                    <a:pt x="1016" y="1903"/>
                  </a:lnTo>
                  <a:lnTo>
                    <a:pt x="15380" y="1903"/>
                  </a:lnTo>
                  <a:lnTo>
                    <a:pt x="15380" y="951"/>
                  </a:lnTo>
                  <a:close/>
                </a:path>
                <a:path w="41275" h="196214">
                  <a:moveTo>
                    <a:pt x="11440" y="0"/>
                  </a:moveTo>
                  <a:lnTo>
                    <a:pt x="4830" y="0"/>
                  </a:lnTo>
                  <a:lnTo>
                    <a:pt x="3813" y="951"/>
                  </a:lnTo>
                  <a:lnTo>
                    <a:pt x="12457" y="951"/>
                  </a:lnTo>
                  <a:lnTo>
                    <a:pt x="114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3" name="object 73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338001" y="2472140"/>
            <a:ext cx="70560" cy="70459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1607836" y="2434061"/>
            <a:ext cx="103939" cy="145679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1779476" y="2424541"/>
            <a:ext cx="739922" cy="195195"/>
          </a:xfrm>
          <a:prstGeom prst="rect">
            <a:avLst/>
          </a:prstGeom>
        </p:spPr>
      </p:pic>
      <p:grpSp>
        <p:nvGrpSpPr>
          <p:cNvPr id="76" name="object 76"/>
          <p:cNvGrpSpPr/>
          <p:nvPr/>
        </p:nvGrpSpPr>
        <p:grpSpPr>
          <a:xfrm>
            <a:off x="2598589" y="2471188"/>
            <a:ext cx="294005" cy="148590"/>
            <a:chOff x="2598589" y="2471188"/>
            <a:chExt cx="294005" cy="148590"/>
          </a:xfrm>
        </p:grpSpPr>
        <p:pic>
          <p:nvPicPr>
            <p:cNvPr id="77" name="object 77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2598589" y="2471188"/>
              <a:ext cx="92410" cy="148548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2712990" y="2471188"/>
              <a:ext cx="92410" cy="109503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2833112" y="2471188"/>
              <a:ext cx="59690" cy="108585"/>
            </a:xfrm>
            <a:custGeom>
              <a:avLst/>
              <a:gdLst/>
              <a:ahLst/>
              <a:cxnLst/>
              <a:rect l="l" t="t" r="r" b="b"/>
              <a:pathLst>
                <a:path w="59689" h="108585">
                  <a:moveTo>
                    <a:pt x="15253" y="107599"/>
                  </a:moveTo>
                  <a:lnTo>
                    <a:pt x="3813" y="107599"/>
                  </a:lnTo>
                  <a:lnTo>
                    <a:pt x="4703" y="108551"/>
                  </a:lnTo>
                  <a:lnTo>
                    <a:pt x="14236" y="108551"/>
                  </a:lnTo>
                  <a:lnTo>
                    <a:pt x="15253" y="107599"/>
                  </a:lnTo>
                  <a:close/>
                </a:path>
                <a:path w="59689" h="108585">
                  <a:moveTo>
                    <a:pt x="17160" y="3807"/>
                  </a:moveTo>
                  <a:lnTo>
                    <a:pt x="0" y="3807"/>
                  </a:lnTo>
                  <a:lnTo>
                    <a:pt x="0" y="105695"/>
                  </a:lnTo>
                  <a:lnTo>
                    <a:pt x="889" y="106647"/>
                  </a:lnTo>
                  <a:lnTo>
                    <a:pt x="889" y="107599"/>
                  </a:lnTo>
                  <a:lnTo>
                    <a:pt x="17160" y="107599"/>
                  </a:lnTo>
                  <a:lnTo>
                    <a:pt x="18049" y="106647"/>
                  </a:lnTo>
                  <a:lnTo>
                    <a:pt x="18049" y="105695"/>
                  </a:lnTo>
                  <a:lnTo>
                    <a:pt x="19066" y="105695"/>
                  </a:lnTo>
                  <a:lnTo>
                    <a:pt x="19066" y="39044"/>
                  </a:lnTo>
                  <a:lnTo>
                    <a:pt x="20973" y="35236"/>
                  </a:lnTo>
                  <a:lnTo>
                    <a:pt x="23770" y="31428"/>
                  </a:lnTo>
                  <a:lnTo>
                    <a:pt x="27583" y="25716"/>
                  </a:lnTo>
                  <a:lnTo>
                    <a:pt x="31396" y="21908"/>
                  </a:lnTo>
                  <a:lnTo>
                    <a:pt x="34320" y="20004"/>
                  </a:lnTo>
                  <a:lnTo>
                    <a:pt x="35210" y="19052"/>
                  </a:lnTo>
                  <a:lnTo>
                    <a:pt x="17160" y="19052"/>
                  </a:lnTo>
                  <a:lnTo>
                    <a:pt x="17160" y="3807"/>
                  </a:lnTo>
                  <a:close/>
                </a:path>
                <a:path w="59689" h="108585">
                  <a:moveTo>
                    <a:pt x="58090" y="17148"/>
                  </a:moveTo>
                  <a:lnTo>
                    <a:pt x="45760" y="17148"/>
                  </a:lnTo>
                  <a:lnTo>
                    <a:pt x="47667" y="18100"/>
                  </a:lnTo>
                  <a:lnTo>
                    <a:pt x="49573" y="18100"/>
                  </a:lnTo>
                  <a:lnTo>
                    <a:pt x="50463" y="19052"/>
                  </a:lnTo>
                  <a:lnTo>
                    <a:pt x="53387" y="19052"/>
                  </a:lnTo>
                  <a:lnTo>
                    <a:pt x="53387" y="20004"/>
                  </a:lnTo>
                  <a:lnTo>
                    <a:pt x="57200" y="20004"/>
                  </a:lnTo>
                  <a:lnTo>
                    <a:pt x="58090" y="19052"/>
                  </a:lnTo>
                  <a:lnTo>
                    <a:pt x="58090" y="17148"/>
                  </a:lnTo>
                  <a:close/>
                </a:path>
                <a:path w="59689" h="108585">
                  <a:moveTo>
                    <a:pt x="53387" y="951"/>
                  </a:moveTo>
                  <a:lnTo>
                    <a:pt x="35210" y="951"/>
                  </a:lnTo>
                  <a:lnTo>
                    <a:pt x="33303" y="1903"/>
                  </a:lnTo>
                  <a:lnTo>
                    <a:pt x="31396" y="3807"/>
                  </a:lnTo>
                  <a:lnTo>
                    <a:pt x="29490" y="4759"/>
                  </a:lnTo>
                  <a:lnTo>
                    <a:pt x="26693" y="7615"/>
                  </a:lnTo>
                  <a:lnTo>
                    <a:pt x="24786" y="9519"/>
                  </a:lnTo>
                  <a:lnTo>
                    <a:pt x="21863" y="12375"/>
                  </a:lnTo>
                  <a:lnTo>
                    <a:pt x="19956" y="15244"/>
                  </a:lnTo>
                  <a:lnTo>
                    <a:pt x="17160" y="19052"/>
                  </a:lnTo>
                  <a:lnTo>
                    <a:pt x="35210" y="19052"/>
                  </a:lnTo>
                  <a:lnTo>
                    <a:pt x="39023" y="17148"/>
                  </a:lnTo>
                  <a:lnTo>
                    <a:pt x="58090" y="17148"/>
                  </a:lnTo>
                  <a:lnTo>
                    <a:pt x="59107" y="15244"/>
                  </a:lnTo>
                  <a:lnTo>
                    <a:pt x="59107" y="6663"/>
                  </a:lnTo>
                  <a:lnTo>
                    <a:pt x="58090" y="5711"/>
                  </a:lnTo>
                  <a:lnTo>
                    <a:pt x="58090" y="3807"/>
                  </a:lnTo>
                  <a:lnTo>
                    <a:pt x="57200" y="2855"/>
                  </a:lnTo>
                  <a:lnTo>
                    <a:pt x="56183" y="1903"/>
                  </a:lnTo>
                  <a:lnTo>
                    <a:pt x="55293" y="1903"/>
                  </a:lnTo>
                  <a:lnTo>
                    <a:pt x="53387" y="951"/>
                  </a:lnTo>
                  <a:close/>
                </a:path>
                <a:path w="59689" h="108585">
                  <a:moveTo>
                    <a:pt x="15253" y="1903"/>
                  </a:moveTo>
                  <a:lnTo>
                    <a:pt x="1906" y="1903"/>
                  </a:lnTo>
                  <a:lnTo>
                    <a:pt x="889" y="2855"/>
                  </a:lnTo>
                  <a:lnTo>
                    <a:pt x="889" y="3807"/>
                  </a:lnTo>
                  <a:lnTo>
                    <a:pt x="16143" y="3807"/>
                  </a:lnTo>
                  <a:lnTo>
                    <a:pt x="16143" y="2855"/>
                  </a:lnTo>
                  <a:lnTo>
                    <a:pt x="15253" y="1903"/>
                  </a:lnTo>
                  <a:close/>
                </a:path>
                <a:path w="59689" h="108585">
                  <a:moveTo>
                    <a:pt x="49573" y="0"/>
                  </a:moveTo>
                  <a:lnTo>
                    <a:pt x="40040" y="0"/>
                  </a:lnTo>
                  <a:lnTo>
                    <a:pt x="38133" y="951"/>
                  </a:lnTo>
                  <a:lnTo>
                    <a:pt x="51480" y="951"/>
                  </a:lnTo>
                  <a:lnTo>
                    <a:pt x="495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0" name="object 80"/>
          <p:cNvGrpSpPr/>
          <p:nvPr/>
        </p:nvGrpSpPr>
        <p:grpSpPr>
          <a:xfrm>
            <a:off x="2965690" y="2431205"/>
            <a:ext cx="467359" cy="188595"/>
            <a:chOff x="2965690" y="2431205"/>
            <a:chExt cx="467359" cy="188595"/>
          </a:xfrm>
        </p:grpSpPr>
        <p:pic>
          <p:nvPicPr>
            <p:cNvPr id="81" name="object 81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2965690" y="2471188"/>
              <a:ext cx="91521" cy="148548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3079074" y="2471188"/>
              <a:ext cx="100164" cy="109503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3204026" y="2431205"/>
              <a:ext cx="23495" cy="148590"/>
            </a:xfrm>
            <a:custGeom>
              <a:avLst/>
              <a:gdLst/>
              <a:ahLst/>
              <a:cxnLst/>
              <a:rect l="l" t="t" r="r" b="b"/>
              <a:pathLst>
                <a:path w="23494" h="148589">
                  <a:moveTo>
                    <a:pt x="17160" y="147583"/>
                  </a:moveTo>
                  <a:lnTo>
                    <a:pt x="5720" y="147583"/>
                  </a:lnTo>
                  <a:lnTo>
                    <a:pt x="7626" y="148535"/>
                  </a:lnTo>
                  <a:lnTo>
                    <a:pt x="16143" y="148535"/>
                  </a:lnTo>
                  <a:lnTo>
                    <a:pt x="17160" y="147583"/>
                  </a:lnTo>
                  <a:close/>
                </a:path>
                <a:path w="23494" h="148589">
                  <a:moveTo>
                    <a:pt x="19066" y="41887"/>
                  </a:moveTo>
                  <a:lnTo>
                    <a:pt x="4703" y="41887"/>
                  </a:lnTo>
                  <a:lnTo>
                    <a:pt x="3813" y="42839"/>
                  </a:lnTo>
                  <a:lnTo>
                    <a:pt x="2796" y="42839"/>
                  </a:lnTo>
                  <a:lnTo>
                    <a:pt x="2796" y="146631"/>
                  </a:lnTo>
                  <a:lnTo>
                    <a:pt x="3813" y="147583"/>
                  </a:lnTo>
                  <a:lnTo>
                    <a:pt x="19956" y="147583"/>
                  </a:lnTo>
                  <a:lnTo>
                    <a:pt x="19956" y="146631"/>
                  </a:lnTo>
                  <a:lnTo>
                    <a:pt x="20973" y="145679"/>
                  </a:lnTo>
                  <a:lnTo>
                    <a:pt x="20973" y="43791"/>
                  </a:lnTo>
                  <a:lnTo>
                    <a:pt x="19956" y="43791"/>
                  </a:lnTo>
                  <a:lnTo>
                    <a:pt x="19956" y="42839"/>
                  </a:lnTo>
                  <a:lnTo>
                    <a:pt x="19066" y="41887"/>
                  </a:lnTo>
                  <a:close/>
                </a:path>
                <a:path w="23494" h="148589">
                  <a:moveTo>
                    <a:pt x="16143" y="0"/>
                  </a:moveTo>
                  <a:lnTo>
                    <a:pt x="7626" y="0"/>
                  </a:lnTo>
                  <a:lnTo>
                    <a:pt x="4703" y="951"/>
                  </a:lnTo>
                  <a:lnTo>
                    <a:pt x="2796" y="2855"/>
                  </a:lnTo>
                  <a:lnTo>
                    <a:pt x="889" y="3807"/>
                  </a:lnTo>
                  <a:lnTo>
                    <a:pt x="0" y="6663"/>
                  </a:lnTo>
                  <a:lnTo>
                    <a:pt x="0" y="15231"/>
                  </a:lnTo>
                  <a:lnTo>
                    <a:pt x="889" y="18087"/>
                  </a:lnTo>
                  <a:lnTo>
                    <a:pt x="2796" y="19991"/>
                  </a:lnTo>
                  <a:lnTo>
                    <a:pt x="3813" y="21895"/>
                  </a:lnTo>
                  <a:lnTo>
                    <a:pt x="19066" y="21895"/>
                  </a:lnTo>
                  <a:lnTo>
                    <a:pt x="20973" y="19991"/>
                  </a:lnTo>
                  <a:lnTo>
                    <a:pt x="21863" y="18087"/>
                  </a:lnTo>
                  <a:lnTo>
                    <a:pt x="22880" y="15231"/>
                  </a:lnTo>
                  <a:lnTo>
                    <a:pt x="22880" y="6663"/>
                  </a:lnTo>
                  <a:lnTo>
                    <a:pt x="21863" y="3807"/>
                  </a:lnTo>
                  <a:lnTo>
                    <a:pt x="20973" y="2855"/>
                  </a:lnTo>
                  <a:lnTo>
                    <a:pt x="19066" y="951"/>
                  </a:lnTo>
                  <a:lnTo>
                    <a:pt x="16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259320" y="2471188"/>
              <a:ext cx="86817" cy="108551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3367111" y="2445484"/>
              <a:ext cx="65717" cy="135207"/>
            </a:xfrm>
            <a:prstGeom prst="rect">
              <a:avLst/>
            </a:prstGeom>
          </p:spPr>
        </p:pic>
      </p:grpSp>
      <p:grpSp>
        <p:nvGrpSpPr>
          <p:cNvPr id="86" name="object 86"/>
          <p:cNvGrpSpPr/>
          <p:nvPr/>
        </p:nvGrpSpPr>
        <p:grpSpPr>
          <a:xfrm>
            <a:off x="3507189" y="2420720"/>
            <a:ext cx="455295" cy="196215"/>
            <a:chOff x="3507189" y="2420720"/>
            <a:chExt cx="455295" cy="196215"/>
          </a:xfrm>
        </p:grpSpPr>
        <p:sp>
          <p:nvSpPr>
            <p:cNvPr id="87" name="object 87"/>
            <p:cNvSpPr/>
            <p:nvPr/>
          </p:nvSpPr>
          <p:spPr>
            <a:xfrm>
              <a:off x="3507189" y="2420720"/>
              <a:ext cx="41275" cy="196215"/>
            </a:xfrm>
            <a:custGeom>
              <a:avLst/>
              <a:gdLst/>
              <a:ahLst/>
              <a:cxnLst/>
              <a:rect l="l" t="t" r="r" b="b"/>
              <a:pathLst>
                <a:path w="41275" h="196214">
                  <a:moveTo>
                    <a:pt x="40040" y="1903"/>
                  </a:moveTo>
                  <a:lnTo>
                    <a:pt x="24786" y="1903"/>
                  </a:lnTo>
                  <a:lnTo>
                    <a:pt x="24786" y="2855"/>
                  </a:lnTo>
                  <a:lnTo>
                    <a:pt x="17160" y="18100"/>
                  </a:lnTo>
                  <a:lnTo>
                    <a:pt x="14363" y="25716"/>
                  </a:lnTo>
                  <a:lnTo>
                    <a:pt x="11440" y="33332"/>
                  </a:lnTo>
                  <a:lnTo>
                    <a:pt x="8643" y="40948"/>
                  </a:lnTo>
                  <a:lnTo>
                    <a:pt x="6736" y="49516"/>
                  </a:lnTo>
                  <a:lnTo>
                    <a:pt x="4830" y="57131"/>
                  </a:lnTo>
                  <a:lnTo>
                    <a:pt x="2923" y="65712"/>
                  </a:lnTo>
                  <a:lnTo>
                    <a:pt x="1906" y="73328"/>
                  </a:lnTo>
                  <a:lnTo>
                    <a:pt x="0" y="81896"/>
                  </a:lnTo>
                  <a:lnTo>
                    <a:pt x="15" y="104506"/>
                  </a:lnTo>
                  <a:lnTo>
                    <a:pt x="127" y="110933"/>
                  </a:lnTo>
                  <a:lnTo>
                    <a:pt x="429" y="117363"/>
                  </a:lnTo>
                  <a:lnTo>
                    <a:pt x="1016" y="123796"/>
                  </a:lnTo>
                  <a:lnTo>
                    <a:pt x="2923" y="131412"/>
                  </a:lnTo>
                  <a:lnTo>
                    <a:pt x="3813" y="139980"/>
                  </a:lnTo>
                  <a:lnTo>
                    <a:pt x="5720" y="147596"/>
                  </a:lnTo>
                  <a:lnTo>
                    <a:pt x="8643" y="155211"/>
                  </a:lnTo>
                  <a:lnTo>
                    <a:pt x="10550" y="163779"/>
                  </a:lnTo>
                  <a:lnTo>
                    <a:pt x="13346" y="171395"/>
                  </a:lnTo>
                  <a:lnTo>
                    <a:pt x="16081" y="177109"/>
                  </a:lnTo>
                  <a:lnTo>
                    <a:pt x="18733" y="182825"/>
                  </a:lnTo>
                  <a:lnTo>
                    <a:pt x="21551" y="188542"/>
                  </a:lnTo>
                  <a:lnTo>
                    <a:pt x="24786" y="194256"/>
                  </a:lnTo>
                  <a:lnTo>
                    <a:pt x="24786" y="195208"/>
                  </a:lnTo>
                  <a:lnTo>
                    <a:pt x="25803" y="195208"/>
                  </a:lnTo>
                  <a:lnTo>
                    <a:pt x="26693" y="196160"/>
                  </a:lnTo>
                  <a:lnTo>
                    <a:pt x="39150" y="196160"/>
                  </a:lnTo>
                  <a:lnTo>
                    <a:pt x="40040" y="195208"/>
                  </a:lnTo>
                  <a:lnTo>
                    <a:pt x="41057" y="194256"/>
                  </a:lnTo>
                  <a:lnTo>
                    <a:pt x="41057" y="193304"/>
                  </a:lnTo>
                  <a:lnTo>
                    <a:pt x="40040" y="193304"/>
                  </a:lnTo>
                  <a:lnTo>
                    <a:pt x="40040" y="191400"/>
                  </a:lnTo>
                  <a:lnTo>
                    <a:pt x="35279" y="179969"/>
                  </a:lnTo>
                  <a:lnTo>
                    <a:pt x="22284" y="133701"/>
                  </a:lnTo>
                  <a:lnTo>
                    <a:pt x="19066" y="98080"/>
                  </a:lnTo>
                  <a:lnTo>
                    <a:pt x="19424" y="86090"/>
                  </a:lnTo>
                  <a:lnTo>
                    <a:pt x="27474" y="39044"/>
                  </a:lnTo>
                  <a:lnTo>
                    <a:pt x="41057" y="3820"/>
                  </a:lnTo>
                  <a:lnTo>
                    <a:pt x="40040" y="2855"/>
                  </a:lnTo>
                  <a:lnTo>
                    <a:pt x="40040" y="1903"/>
                  </a:lnTo>
                  <a:close/>
                </a:path>
                <a:path w="41275" h="196214">
                  <a:moveTo>
                    <a:pt x="39150" y="951"/>
                  </a:moveTo>
                  <a:lnTo>
                    <a:pt x="25803" y="951"/>
                  </a:lnTo>
                  <a:lnTo>
                    <a:pt x="25803" y="1903"/>
                  </a:lnTo>
                  <a:lnTo>
                    <a:pt x="39150" y="1903"/>
                  </a:lnTo>
                  <a:lnTo>
                    <a:pt x="39150" y="951"/>
                  </a:lnTo>
                  <a:close/>
                </a:path>
                <a:path w="41275" h="196214">
                  <a:moveTo>
                    <a:pt x="34320" y="0"/>
                  </a:moveTo>
                  <a:lnTo>
                    <a:pt x="31523" y="0"/>
                  </a:lnTo>
                  <a:lnTo>
                    <a:pt x="29617" y="951"/>
                  </a:lnTo>
                  <a:lnTo>
                    <a:pt x="36227" y="951"/>
                  </a:lnTo>
                  <a:lnTo>
                    <a:pt x="343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3580660" y="2435012"/>
              <a:ext cx="96224" cy="144727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3696968" y="2471188"/>
              <a:ext cx="91521" cy="109503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3811370" y="2424541"/>
              <a:ext cx="92537" cy="156151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3925771" y="2554036"/>
              <a:ext cx="36830" cy="57150"/>
            </a:xfrm>
            <a:custGeom>
              <a:avLst/>
              <a:gdLst/>
              <a:ahLst/>
              <a:cxnLst/>
              <a:rect l="l" t="t" r="r" b="b"/>
              <a:pathLst>
                <a:path w="36829" h="57150">
                  <a:moveTo>
                    <a:pt x="10550" y="56179"/>
                  </a:moveTo>
                  <a:lnTo>
                    <a:pt x="1016" y="56179"/>
                  </a:lnTo>
                  <a:lnTo>
                    <a:pt x="1906" y="57131"/>
                  </a:lnTo>
                  <a:lnTo>
                    <a:pt x="9533" y="57131"/>
                  </a:lnTo>
                  <a:lnTo>
                    <a:pt x="10550" y="56179"/>
                  </a:lnTo>
                  <a:close/>
                </a:path>
                <a:path w="36829" h="57150">
                  <a:moveTo>
                    <a:pt x="35337" y="1903"/>
                  </a:moveTo>
                  <a:lnTo>
                    <a:pt x="17160" y="1903"/>
                  </a:lnTo>
                  <a:lnTo>
                    <a:pt x="16270" y="2855"/>
                  </a:lnTo>
                  <a:lnTo>
                    <a:pt x="15253" y="3807"/>
                  </a:lnTo>
                  <a:lnTo>
                    <a:pt x="15253" y="22847"/>
                  </a:lnTo>
                  <a:lnTo>
                    <a:pt x="0" y="53323"/>
                  </a:lnTo>
                  <a:lnTo>
                    <a:pt x="0" y="56179"/>
                  </a:lnTo>
                  <a:lnTo>
                    <a:pt x="12457" y="56179"/>
                  </a:lnTo>
                  <a:lnTo>
                    <a:pt x="12457" y="55227"/>
                  </a:lnTo>
                  <a:lnTo>
                    <a:pt x="13346" y="55227"/>
                  </a:lnTo>
                  <a:lnTo>
                    <a:pt x="14363" y="54275"/>
                  </a:lnTo>
                  <a:lnTo>
                    <a:pt x="29617" y="31415"/>
                  </a:lnTo>
                  <a:lnTo>
                    <a:pt x="31523" y="29511"/>
                  </a:lnTo>
                  <a:lnTo>
                    <a:pt x="32413" y="27607"/>
                  </a:lnTo>
                  <a:lnTo>
                    <a:pt x="33430" y="25703"/>
                  </a:lnTo>
                  <a:lnTo>
                    <a:pt x="33430" y="23799"/>
                  </a:lnTo>
                  <a:lnTo>
                    <a:pt x="34320" y="22847"/>
                  </a:lnTo>
                  <a:lnTo>
                    <a:pt x="35337" y="20943"/>
                  </a:lnTo>
                  <a:lnTo>
                    <a:pt x="35337" y="19039"/>
                  </a:lnTo>
                  <a:lnTo>
                    <a:pt x="36227" y="17135"/>
                  </a:lnTo>
                  <a:lnTo>
                    <a:pt x="36227" y="3807"/>
                  </a:lnTo>
                  <a:lnTo>
                    <a:pt x="35337" y="2855"/>
                  </a:lnTo>
                  <a:lnTo>
                    <a:pt x="35337" y="1903"/>
                  </a:lnTo>
                  <a:close/>
                </a:path>
                <a:path w="36829" h="57150">
                  <a:moveTo>
                    <a:pt x="33430" y="951"/>
                  </a:moveTo>
                  <a:lnTo>
                    <a:pt x="18177" y="951"/>
                  </a:lnTo>
                  <a:lnTo>
                    <a:pt x="18177" y="1903"/>
                  </a:lnTo>
                  <a:lnTo>
                    <a:pt x="34320" y="1903"/>
                  </a:lnTo>
                  <a:lnTo>
                    <a:pt x="33430" y="951"/>
                  </a:lnTo>
                  <a:close/>
                </a:path>
                <a:path w="36829" h="57150">
                  <a:moveTo>
                    <a:pt x="30507" y="0"/>
                  </a:moveTo>
                  <a:lnTo>
                    <a:pt x="20973" y="0"/>
                  </a:lnTo>
                  <a:lnTo>
                    <a:pt x="20083" y="951"/>
                  </a:lnTo>
                  <a:lnTo>
                    <a:pt x="32413" y="951"/>
                  </a:lnTo>
                  <a:lnTo>
                    <a:pt x="305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4041304" y="2433109"/>
            <a:ext cx="604520" cy="178435"/>
            <a:chOff x="4041304" y="2433109"/>
            <a:chExt cx="604520" cy="178435"/>
          </a:xfrm>
        </p:grpSpPr>
        <p:pic>
          <p:nvPicPr>
            <p:cNvPr id="93" name="object 93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4041304" y="2433109"/>
              <a:ext cx="117209" cy="147583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4192834" y="2471188"/>
              <a:ext cx="164864" cy="109503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4380580" y="2471188"/>
              <a:ext cx="91648" cy="109503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4500828" y="2471188"/>
              <a:ext cx="86690" cy="108551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4609509" y="2554036"/>
              <a:ext cx="36830" cy="57150"/>
            </a:xfrm>
            <a:custGeom>
              <a:avLst/>
              <a:gdLst/>
              <a:ahLst/>
              <a:cxnLst/>
              <a:rect l="l" t="t" r="r" b="b"/>
              <a:pathLst>
                <a:path w="36829" h="57150">
                  <a:moveTo>
                    <a:pt x="10423" y="56179"/>
                  </a:moveTo>
                  <a:lnTo>
                    <a:pt x="889" y="56179"/>
                  </a:lnTo>
                  <a:lnTo>
                    <a:pt x="1906" y="57131"/>
                  </a:lnTo>
                  <a:lnTo>
                    <a:pt x="9533" y="57131"/>
                  </a:lnTo>
                  <a:lnTo>
                    <a:pt x="10423" y="56179"/>
                  </a:lnTo>
                  <a:close/>
                </a:path>
                <a:path w="36829" h="57150">
                  <a:moveTo>
                    <a:pt x="33303" y="951"/>
                  </a:moveTo>
                  <a:lnTo>
                    <a:pt x="18049" y="951"/>
                  </a:lnTo>
                  <a:lnTo>
                    <a:pt x="17160" y="1903"/>
                  </a:lnTo>
                  <a:lnTo>
                    <a:pt x="16143" y="2855"/>
                  </a:lnTo>
                  <a:lnTo>
                    <a:pt x="15253" y="3807"/>
                  </a:lnTo>
                  <a:lnTo>
                    <a:pt x="15253" y="22847"/>
                  </a:lnTo>
                  <a:lnTo>
                    <a:pt x="0" y="53323"/>
                  </a:lnTo>
                  <a:lnTo>
                    <a:pt x="0" y="56179"/>
                  </a:lnTo>
                  <a:lnTo>
                    <a:pt x="12329" y="56179"/>
                  </a:lnTo>
                  <a:lnTo>
                    <a:pt x="12329" y="55227"/>
                  </a:lnTo>
                  <a:lnTo>
                    <a:pt x="13346" y="55227"/>
                  </a:lnTo>
                  <a:lnTo>
                    <a:pt x="14236" y="54275"/>
                  </a:lnTo>
                  <a:lnTo>
                    <a:pt x="29490" y="31415"/>
                  </a:lnTo>
                  <a:lnTo>
                    <a:pt x="31396" y="29511"/>
                  </a:lnTo>
                  <a:lnTo>
                    <a:pt x="32413" y="27607"/>
                  </a:lnTo>
                  <a:lnTo>
                    <a:pt x="33303" y="25703"/>
                  </a:lnTo>
                  <a:lnTo>
                    <a:pt x="33303" y="23799"/>
                  </a:lnTo>
                  <a:lnTo>
                    <a:pt x="34320" y="22847"/>
                  </a:lnTo>
                  <a:lnTo>
                    <a:pt x="35210" y="20943"/>
                  </a:lnTo>
                  <a:lnTo>
                    <a:pt x="35210" y="19039"/>
                  </a:lnTo>
                  <a:lnTo>
                    <a:pt x="36227" y="17135"/>
                  </a:lnTo>
                  <a:lnTo>
                    <a:pt x="36227" y="3807"/>
                  </a:lnTo>
                  <a:lnTo>
                    <a:pt x="35210" y="2855"/>
                  </a:lnTo>
                  <a:lnTo>
                    <a:pt x="34320" y="1903"/>
                  </a:lnTo>
                  <a:lnTo>
                    <a:pt x="33303" y="951"/>
                  </a:lnTo>
                  <a:close/>
                </a:path>
                <a:path w="36829" h="57150">
                  <a:moveTo>
                    <a:pt x="30507" y="0"/>
                  </a:moveTo>
                  <a:lnTo>
                    <a:pt x="20973" y="0"/>
                  </a:lnTo>
                  <a:lnTo>
                    <a:pt x="19956" y="951"/>
                  </a:lnTo>
                  <a:lnTo>
                    <a:pt x="32413" y="951"/>
                  </a:lnTo>
                  <a:lnTo>
                    <a:pt x="305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8" name="object 98"/>
          <p:cNvGrpSpPr/>
          <p:nvPr/>
        </p:nvGrpSpPr>
        <p:grpSpPr>
          <a:xfrm>
            <a:off x="4732427" y="2424541"/>
            <a:ext cx="434340" cy="186690"/>
            <a:chOff x="4732427" y="2424541"/>
            <a:chExt cx="434340" cy="186690"/>
          </a:xfrm>
        </p:grpSpPr>
        <p:pic>
          <p:nvPicPr>
            <p:cNvPr id="99" name="object 99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4732427" y="2435013"/>
              <a:ext cx="95461" cy="143775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4855464" y="2424544"/>
              <a:ext cx="18415" cy="155575"/>
            </a:xfrm>
            <a:custGeom>
              <a:avLst/>
              <a:gdLst/>
              <a:ahLst/>
              <a:cxnLst/>
              <a:rect l="l" t="t" r="r" b="b"/>
              <a:pathLst>
                <a:path w="18414" h="155575">
                  <a:moveTo>
                    <a:pt x="14363" y="154254"/>
                  </a:moveTo>
                  <a:lnTo>
                    <a:pt x="2921" y="154254"/>
                  </a:lnTo>
                  <a:lnTo>
                    <a:pt x="3810" y="155206"/>
                  </a:lnTo>
                  <a:lnTo>
                    <a:pt x="13347" y="155206"/>
                  </a:lnTo>
                  <a:lnTo>
                    <a:pt x="14363" y="154254"/>
                  </a:lnTo>
                  <a:close/>
                </a:path>
                <a:path w="18414" h="155575">
                  <a:moveTo>
                    <a:pt x="18173" y="1790"/>
                  </a:moveTo>
                  <a:lnTo>
                    <a:pt x="17157" y="1790"/>
                  </a:lnTo>
                  <a:lnTo>
                    <a:pt x="17157" y="520"/>
                  </a:lnTo>
                  <a:lnTo>
                    <a:pt x="16268" y="520"/>
                  </a:lnTo>
                  <a:lnTo>
                    <a:pt x="16268" y="0"/>
                  </a:lnTo>
                  <a:lnTo>
                    <a:pt x="1016" y="0"/>
                  </a:lnTo>
                  <a:lnTo>
                    <a:pt x="1016" y="520"/>
                  </a:lnTo>
                  <a:lnTo>
                    <a:pt x="0" y="520"/>
                  </a:lnTo>
                  <a:lnTo>
                    <a:pt x="0" y="1790"/>
                  </a:lnTo>
                  <a:lnTo>
                    <a:pt x="0" y="152819"/>
                  </a:lnTo>
                  <a:lnTo>
                    <a:pt x="165" y="152819"/>
                  </a:lnTo>
                  <a:lnTo>
                    <a:pt x="165" y="154089"/>
                  </a:lnTo>
                  <a:lnTo>
                    <a:pt x="17018" y="154089"/>
                  </a:lnTo>
                  <a:lnTo>
                    <a:pt x="17018" y="152819"/>
                  </a:lnTo>
                  <a:lnTo>
                    <a:pt x="18173" y="152819"/>
                  </a:lnTo>
                  <a:lnTo>
                    <a:pt x="18173" y="1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4906952" y="2473092"/>
              <a:ext cx="85800" cy="107599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5022371" y="2471188"/>
              <a:ext cx="143891" cy="139980"/>
            </a:xfrm>
            <a:prstGeom prst="rect">
              <a:avLst/>
            </a:prstGeom>
          </p:spPr>
        </p:pic>
      </p:grpSp>
      <p:grpSp>
        <p:nvGrpSpPr>
          <p:cNvPr id="103" name="object 103"/>
          <p:cNvGrpSpPr/>
          <p:nvPr/>
        </p:nvGrpSpPr>
        <p:grpSpPr>
          <a:xfrm>
            <a:off x="5245453" y="2424541"/>
            <a:ext cx="323850" cy="156210"/>
            <a:chOff x="5245453" y="2424541"/>
            <a:chExt cx="323850" cy="156210"/>
          </a:xfrm>
        </p:grpSpPr>
        <p:pic>
          <p:nvPicPr>
            <p:cNvPr id="104" name="object 104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5245453" y="2471188"/>
              <a:ext cx="81987" cy="109503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5361761" y="2471188"/>
              <a:ext cx="86817" cy="108551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5476162" y="2424541"/>
              <a:ext cx="92537" cy="156151"/>
            </a:xfrm>
            <a:prstGeom prst="rect">
              <a:avLst/>
            </a:prstGeom>
          </p:spPr>
        </p:pic>
      </p:grpSp>
      <p:grpSp>
        <p:nvGrpSpPr>
          <p:cNvPr id="107" name="object 107"/>
          <p:cNvGrpSpPr/>
          <p:nvPr/>
        </p:nvGrpSpPr>
        <p:grpSpPr>
          <a:xfrm>
            <a:off x="5653611" y="2423576"/>
            <a:ext cx="753745" cy="196215"/>
            <a:chOff x="5653611" y="2423576"/>
            <a:chExt cx="753745" cy="196215"/>
          </a:xfrm>
        </p:grpSpPr>
        <p:pic>
          <p:nvPicPr>
            <p:cNvPr id="108" name="object 108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5653611" y="2423576"/>
              <a:ext cx="207828" cy="156163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5883300" y="2425064"/>
              <a:ext cx="19685" cy="154940"/>
            </a:xfrm>
            <a:custGeom>
              <a:avLst/>
              <a:gdLst/>
              <a:ahLst/>
              <a:cxnLst/>
              <a:rect l="l" t="t" r="r" b="b"/>
              <a:pathLst>
                <a:path w="19685" h="154939">
                  <a:moveTo>
                    <a:pt x="15252" y="153733"/>
                  </a:moveTo>
                  <a:lnTo>
                    <a:pt x="3810" y="153733"/>
                  </a:lnTo>
                  <a:lnTo>
                    <a:pt x="4826" y="154686"/>
                  </a:lnTo>
                  <a:lnTo>
                    <a:pt x="14363" y="154686"/>
                  </a:lnTo>
                  <a:lnTo>
                    <a:pt x="15252" y="153733"/>
                  </a:lnTo>
                  <a:close/>
                </a:path>
                <a:path w="19685" h="154939">
                  <a:moveTo>
                    <a:pt x="19062" y="2540"/>
                  </a:moveTo>
                  <a:lnTo>
                    <a:pt x="18669" y="2540"/>
                  </a:lnTo>
                  <a:lnTo>
                    <a:pt x="18669" y="1270"/>
                  </a:lnTo>
                  <a:lnTo>
                    <a:pt x="18173" y="1270"/>
                  </a:lnTo>
                  <a:lnTo>
                    <a:pt x="18173" y="0"/>
                  </a:lnTo>
                  <a:lnTo>
                    <a:pt x="1016" y="0"/>
                  </a:lnTo>
                  <a:lnTo>
                    <a:pt x="1016" y="1270"/>
                  </a:lnTo>
                  <a:lnTo>
                    <a:pt x="0" y="1270"/>
                  </a:lnTo>
                  <a:lnTo>
                    <a:pt x="0" y="2540"/>
                  </a:lnTo>
                  <a:lnTo>
                    <a:pt x="0" y="152298"/>
                  </a:lnTo>
                  <a:lnTo>
                    <a:pt x="1016" y="152298"/>
                  </a:lnTo>
                  <a:lnTo>
                    <a:pt x="1016" y="153568"/>
                  </a:lnTo>
                  <a:lnTo>
                    <a:pt x="18008" y="153568"/>
                  </a:lnTo>
                  <a:lnTo>
                    <a:pt x="18008" y="152298"/>
                  </a:lnTo>
                  <a:lnTo>
                    <a:pt x="19062" y="152298"/>
                  </a:lnTo>
                  <a:lnTo>
                    <a:pt x="19062" y="25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0" name="object 110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5935801" y="2471188"/>
              <a:ext cx="92537" cy="148548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6056939" y="2424541"/>
              <a:ext cx="85800" cy="155199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6170324" y="2471188"/>
              <a:ext cx="81987" cy="109503"/>
            </a:xfrm>
            <a:prstGeom prst="rect">
              <a:avLst/>
            </a:prstGeom>
          </p:spPr>
        </p:pic>
        <p:sp>
          <p:nvSpPr>
            <p:cNvPr id="113" name="object 113"/>
            <p:cNvSpPr/>
            <p:nvPr/>
          </p:nvSpPr>
          <p:spPr>
            <a:xfrm>
              <a:off x="6274295" y="2423578"/>
              <a:ext cx="132715" cy="187960"/>
            </a:xfrm>
            <a:custGeom>
              <a:avLst/>
              <a:gdLst/>
              <a:ahLst/>
              <a:cxnLst/>
              <a:rect l="l" t="t" r="r" b="b"/>
              <a:pathLst>
                <a:path w="132714" h="187960">
                  <a:moveTo>
                    <a:pt x="35344" y="3822"/>
                  </a:moveTo>
                  <a:lnTo>
                    <a:pt x="34315" y="2870"/>
                  </a:lnTo>
                  <a:lnTo>
                    <a:pt x="34315" y="1917"/>
                  </a:lnTo>
                  <a:lnTo>
                    <a:pt x="33426" y="965"/>
                  </a:lnTo>
                  <a:lnTo>
                    <a:pt x="32410" y="965"/>
                  </a:lnTo>
                  <a:lnTo>
                    <a:pt x="31521" y="0"/>
                  </a:lnTo>
                  <a:lnTo>
                    <a:pt x="19062" y="0"/>
                  </a:lnTo>
                  <a:lnTo>
                    <a:pt x="18046" y="965"/>
                  </a:lnTo>
                  <a:lnTo>
                    <a:pt x="17157" y="965"/>
                  </a:lnTo>
                  <a:lnTo>
                    <a:pt x="17157" y="1917"/>
                  </a:lnTo>
                  <a:lnTo>
                    <a:pt x="16141" y="2870"/>
                  </a:lnTo>
                  <a:lnTo>
                    <a:pt x="16141" y="3822"/>
                  </a:lnTo>
                  <a:lnTo>
                    <a:pt x="15252" y="5727"/>
                  </a:lnTo>
                  <a:lnTo>
                    <a:pt x="15252" y="22860"/>
                  </a:lnTo>
                  <a:lnTo>
                    <a:pt x="889" y="53327"/>
                  </a:lnTo>
                  <a:lnTo>
                    <a:pt x="0" y="54279"/>
                  </a:lnTo>
                  <a:lnTo>
                    <a:pt x="0" y="55232"/>
                  </a:lnTo>
                  <a:lnTo>
                    <a:pt x="889" y="56184"/>
                  </a:lnTo>
                  <a:lnTo>
                    <a:pt x="2794" y="56184"/>
                  </a:lnTo>
                  <a:lnTo>
                    <a:pt x="3810" y="57137"/>
                  </a:lnTo>
                  <a:lnTo>
                    <a:pt x="6616" y="57137"/>
                  </a:lnTo>
                  <a:lnTo>
                    <a:pt x="7632" y="56184"/>
                  </a:lnTo>
                  <a:lnTo>
                    <a:pt x="11442" y="56184"/>
                  </a:lnTo>
                  <a:lnTo>
                    <a:pt x="11442" y="55232"/>
                  </a:lnTo>
                  <a:lnTo>
                    <a:pt x="13347" y="55232"/>
                  </a:lnTo>
                  <a:lnTo>
                    <a:pt x="13347" y="54279"/>
                  </a:lnTo>
                  <a:lnTo>
                    <a:pt x="14236" y="53327"/>
                  </a:lnTo>
                  <a:lnTo>
                    <a:pt x="29489" y="30480"/>
                  </a:lnTo>
                  <a:lnTo>
                    <a:pt x="31521" y="26670"/>
                  </a:lnTo>
                  <a:lnTo>
                    <a:pt x="32410" y="25717"/>
                  </a:lnTo>
                  <a:lnTo>
                    <a:pt x="33426" y="23812"/>
                  </a:lnTo>
                  <a:lnTo>
                    <a:pt x="33426" y="21907"/>
                  </a:lnTo>
                  <a:lnTo>
                    <a:pt x="34315" y="20002"/>
                  </a:lnTo>
                  <a:lnTo>
                    <a:pt x="34315" y="19050"/>
                  </a:lnTo>
                  <a:lnTo>
                    <a:pt x="35344" y="17157"/>
                  </a:lnTo>
                  <a:lnTo>
                    <a:pt x="35344" y="3822"/>
                  </a:lnTo>
                  <a:close/>
                </a:path>
                <a:path w="132714" h="187960">
                  <a:moveTo>
                    <a:pt x="75374" y="3822"/>
                  </a:moveTo>
                  <a:lnTo>
                    <a:pt x="74358" y="2870"/>
                  </a:lnTo>
                  <a:lnTo>
                    <a:pt x="74358" y="1917"/>
                  </a:lnTo>
                  <a:lnTo>
                    <a:pt x="73469" y="965"/>
                  </a:lnTo>
                  <a:lnTo>
                    <a:pt x="72453" y="965"/>
                  </a:lnTo>
                  <a:lnTo>
                    <a:pt x="71564" y="0"/>
                  </a:lnTo>
                  <a:lnTo>
                    <a:pt x="59105" y="0"/>
                  </a:lnTo>
                  <a:lnTo>
                    <a:pt x="58216" y="965"/>
                  </a:lnTo>
                  <a:lnTo>
                    <a:pt x="57200" y="965"/>
                  </a:lnTo>
                  <a:lnTo>
                    <a:pt x="56311" y="1917"/>
                  </a:lnTo>
                  <a:lnTo>
                    <a:pt x="56311" y="2870"/>
                  </a:lnTo>
                  <a:lnTo>
                    <a:pt x="55295" y="3822"/>
                  </a:lnTo>
                  <a:lnTo>
                    <a:pt x="55295" y="22860"/>
                  </a:lnTo>
                  <a:lnTo>
                    <a:pt x="40043" y="53327"/>
                  </a:lnTo>
                  <a:lnTo>
                    <a:pt x="40043" y="55232"/>
                  </a:lnTo>
                  <a:lnTo>
                    <a:pt x="41059" y="56184"/>
                  </a:lnTo>
                  <a:lnTo>
                    <a:pt x="42964" y="56184"/>
                  </a:lnTo>
                  <a:lnTo>
                    <a:pt x="42964" y="57137"/>
                  </a:lnTo>
                  <a:lnTo>
                    <a:pt x="46774" y="57137"/>
                  </a:lnTo>
                  <a:lnTo>
                    <a:pt x="47663" y="56184"/>
                  </a:lnTo>
                  <a:lnTo>
                    <a:pt x="51485" y="56184"/>
                  </a:lnTo>
                  <a:lnTo>
                    <a:pt x="51485" y="55232"/>
                  </a:lnTo>
                  <a:lnTo>
                    <a:pt x="52501" y="55232"/>
                  </a:lnTo>
                  <a:lnTo>
                    <a:pt x="53390" y="54279"/>
                  </a:lnTo>
                  <a:lnTo>
                    <a:pt x="54406" y="53327"/>
                  </a:lnTo>
                  <a:lnTo>
                    <a:pt x="68643" y="30480"/>
                  </a:lnTo>
                  <a:lnTo>
                    <a:pt x="70548" y="28575"/>
                  </a:lnTo>
                  <a:lnTo>
                    <a:pt x="71564" y="26670"/>
                  </a:lnTo>
                  <a:lnTo>
                    <a:pt x="72453" y="25717"/>
                  </a:lnTo>
                  <a:lnTo>
                    <a:pt x="73469" y="23812"/>
                  </a:lnTo>
                  <a:lnTo>
                    <a:pt x="73469" y="21907"/>
                  </a:lnTo>
                  <a:lnTo>
                    <a:pt x="74358" y="20002"/>
                  </a:lnTo>
                  <a:lnTo>
                    <a:pt x="74358" y="19050"/>
                  </a:lnTo>
                  <a:lnTo>
                    <a:pt x="75374" y="17157"/>
                  </a:lnTo>
                  <a:lnTo>
                    <a:pt x="75374" y="3822"/>
                  </a:lnTo>
                  <a:close/>
                </a:path>
                <a:path w="132714" h="187960">
                  <a:moveTo>
                    <a:pt x="132575" y="136182"/>
                  </a:moveTo>
                  <a:lnTo>
                    <a:pt x="131559" y="134277"/>
                  </a:lnTo>
                  <a:lnTo>
                    <a:pt x="131559" y="133324"/>
                  </a:lnTo>
                  <a:lnTo>
                    <a:pt x="130670" y="132372"/>
                  </a:lnTo>
                  <a:lnTo>
                    <a:pt x="129654" y="132372"/>
                  </a:lnTo>
                  <a:lnTo>
                    <a:pt x="128765" y="131419"/>
                  </a:lnTo>
                  <a:lnTo>
                    <a:pt x="127749" y="131419"/>
                  </a:lnTo>
                  <a:lnTo>
                    <a:pt x="126860" y="130467"/>
                  </a:lnTo>
                  <a:lnTo>
                    <a:pt x="117322" y="130467"/>
                  </a:lnTo>
                  <a:lnTo>
                    <a:pt x="115417" y="131419"/>
                  </a:lnTo>
                  <a:lnTo>
                    <a:pt x="114401" y="131419"/>
                  </a:lnTo>
                  <a:lnTo>
                    <a:pt x="113512" y="132372"/>
                  </a:lnTo>
                  <a:lnTo>
                    <a:pt x="112496" y="132372"/>
                  </a:lnTo>
                  <a:lnTo>
                    <a:pt x="112496" y="133324"/>
                  </a:lnTo>
                  <a:lnTo>
                    <a:pt x="111607" y="134277"/>
                  </a:lnTo>
                  <a:lnTo>
                    <a:pt x="111607" y="136182"/>
                  </a:lnTo>
                  <a:lnTo>
                    <a:pt x="110591" y="137121"/>
                  </a:lnTo>
                  <a:lnTo>
                    <a:pt x="110591" y="153314"/>
                  </a:lnTo>
                  <a:lnTo>
                    <a:pt x="96354" y="183781"/>
                  </a:lnTo>
                  <a:lnTo>
                    <a:pt x="96354" y="186639"/>
                  </a:lnTo>
                  <a:lnTo>
                    <a:pt x="97243" y="186639"/>
                  </a:lnTo>
                  <a:lnTo>
                    <a:pt x="97243" y="187591"/>
                  </a:lnTo>
                  <a:lnTo>
                    <a:pt x="105879" y="187591"/>
                  </a:lnTo>
                  <a:lnTo>
                    <a:pt x="106768" y="186639"/>
                  </a:lnTo>
                  <a:lnTo>
                    <a:pt x="107797" y="186639"/>
                  </a:lnTo>
                  <a:lnTo>
                    <a:pt x="108686" y="185686"/>
                  </a:lnTo>
                  <a:lnTo>
                    <a:pt x="109702" y="185686"/>
                  </a:lnTo>
                  <a:lnTo>
                    <a:pt x="110591" y="184734"/>
                  </a:lnTo>
                  <a:lnTo>
                    <a:pt x="125844" y="161874"/>
                  </a:lnTo>
                  <a:lnTo>
                    <a:pt x="126860" y="159981"/>
                  </a:lnTo>
                  <a:lnTo>
                    <a:pt x="127749" y="158076"/>
                  </a:lnTo>
                  <a:lnTo>
                    <a:pt x="128765" y="156171"/>
                  </a:lnTo>
                  <a:lnTo>
                    <a:pt x="129654" y="154266"/>
                  </a:lnTo>
                  <a:lnTo>
                    <a:pt x="130670" y="153314"/>
                  </a:lnTo>
                  <a:lnTo>
                    <a:pt x="130670" y="151409"/>
                  </a:lnTo>
                  <a:lnTo>
                    <a:pt x="131559" y="149504"/>
                  </a:lnTo>
                  <a:lnTo>
                    <a:pt x="131559" y="147599"/>
                  </a:lnTo>
                  <a:lnTo>
                    <a:pt x="132575" y="145694"/>
                  </a:lnTo>
                  <a:lnTo>
                    <a:pt x="132575" y="1361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4" name="object 114"/>
          <p:cNvGrpSpPr/>
          <p:nvPr/>
        </p:nvGrpSpPr>
        <p:grpSpPr>
          <a:xfrm>
            <a:off x="6485054" y="2424541"/>
            <a:ext cx="467359" cy="156210"/>
            <a:chOff x="6485054" y="2424541"/>
            <a:chExt cx="467359" cy="156210"/>
          </a:xfrm>
        </p:grpSpPr>
        <p:pic>
          <p:nvPicPr>
            <p:cNvPr id="115" name="object 115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6485054" y="2471188"/>
              <a:ext cx="81987" cy="109503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6601362" y="2554036"/>
              <a:ext cx="24130" cy="26034"/>
            </a:xfrm>
            <a:custGeom>
              <a:avLst/>
              <a:gdLst/>
              <a:ahLst/>
              <a:cxnLst/>
              <a:rect l="l" t="t" r="r" b="b"/>
              <a:pathLst>
                <a:path w="24129" h="26035">
                  <a:moveTo>
                    <a:pt x="16143" y="0"/>
                  </a:moveTo>
                  <a:lnTo>
                    <a:pt x="6609" y="0"/>
                  </a:lnTo>
                  <a:lnTo>
                    <a:pt x="3813" y="951"/>
                  </a:lnTo>
                  <a:lnTo>
                    <a:pt x="0" y="4759"/>
                  </a:lnTo>
                  <a:lnTo>
                    <a:pt x="0" y="21895"/>
                  </a:lnTo>
                  <a:lnTo>
                    <a:pt x="1906" y="22847"/>
                  </a:lnTo>
                  <a:lnTo>
                    <a:pt x="3813" y="24751"/>
                  </a:lnTo>
                  <a:lnTo>
                    <a:pt x="6609" y="25703"/>
                  </a:lnTo>
                  <a:lnTo>
                    <a:pt x="16143" y="25703"/>
                  </a:lnTo>
                  <a:lnTo>
                    <a:pt x="19066" y="24751"/>
                  </a:lnTo>
                  <a:lnTo>
                    <a:pt x="20973" y="22847"/>
                  </a:lnTo>
                  <a:lnTo>
                    <a:pt x="22880" y="21895"/>
                  </a:lnTo>
                  <a:lnTo>
                    <a:pt x="23770" y="18087"/>
                  </a:lnTo>
                  <a:lnTo>
                    <a:pt x="23770" y="12375"/>
                  </a:lnTo>
                  <a:lnTo>
                    <a:pt x="23770" y="7615"/>
                  </a:lnTo>
                  <a:lnTo>
                    <a:pt x="22880" y="3807"/>
                  </a:lnTo>
                  <a:lnTo>
                    <a:pt x="20973" y="2855"/>
                  </a:lnTo>
                  <a:lnTo>
                    <a:pt x="19066" y="951"/>
                  </a:lnTo>
                  <a:lnTo>
                    <a:pt x="16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7" name="object 117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6658563" y="2424541"/>
              <a:ext cx="81987" cy="155199"/>
            </a:xfrm>
            <a:prstGeom prst="rect">
              <a:avLst/>
            </a:prstGeom>
          </p:spPr>
        </p:pic>
        <p:sp>
          <p:nvSpPr>
            <p:cNvPr id="118" name="object 118"/>
            <p:cNvSpPr/>
            <p:nvPr/>
          </p:nvSpPr>
          <p:spPr>
            <a:xfrm>
              <a:off x="6761524" y="2554036"/>
              <a:ext cx="24130" cy="26034"/>
            </a:xfrm>
            <a:custGeom>
              <a:avLst/>
              <a:gdLst/>
              <a:ahLst/>
              <a:cxnLst/>
              <a:rect l="l" t="t" r="r" b="b"/>
              <a:pathLst>
                <a:path w="24129" h="26035">
                  <a:moveTo>
                    <a:pt x="16270" y="0"/>
                  </a:moveTo>
                  <a:lnTo>
                    <a:pt x="7626" y="0"/>
                  </a:lnTo>
                  <a:lnTo>
                    <a:pt x="3813" y="951"/>
                  </a:lnTo>
                  <a:lnTo>
                    <a:pt x="2923" y="2855"/>
                  </a:lnTo>
                  <a:lnTo>
                    <a:pt x="1016" y="4759"/>
                  </a:lnTo>
                  <a:lnTo>
                    <a:pt x="0" y="7615"/>
                  </a:lnTo>
                  <a:lnTo>
                    <a:pt x="0" y="18087"/>
                  </a:lnTo>
                  <a:lnTo>
                    <a:pt x="1016" y="21895"/>
                  </a:lnTo>
                  <a:lnTo>
                    <a:pt x="1906" y="22847"/>
                  </a:lnTo>
                  <a:lnTo>
                    <a:pt x="3813" y="24751"/>
                  </a:lnTo>
                  <a:lnTo>
                    <a:pt x="6736" y="25703"/>
                  </a:lnTo>
                  <a:lnTo>
                    <a:pt x="16270" y="25703"/>
                  </a:lnTo>
                  <a:lnTo>
                    <a:pt x="19066" y="24751"/>
                  </a:lnTo>
                  <a:lnTo>
                    <a:pt x="20973" y="22847"/>
                  </a:lnTo>
                  <a:lnTo>
                    <a:pt x="22880" y="21895"/>
                  </a:lnTo>
                  <a:lnTo>
                    <a:pt x="23897" y="18087"/>
                  </a:lnTo>
                  <a:lnTo>
                    <a:pt x="23897" y="12375"/>
                  </a:lnTo>
                  <a:lnTo>
                    <a:pt x="23897" y="7615"/>
                  </a:lnTo>
                  <a:lnTo>
                    <a:pt x="22880" y="3807"/>
                  </a:lnTo>
                  <a:lnTo>
                    <a:pt x="20973" y="2855"/>
                  </a:lnTo>
                  <a:lnTo>
                    <a:pt x="19066" y="951"/>
                  </a:lnTo>
                  <a:lnTo>
                    <a:pt x="162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9" name="object 119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6813005" y="2471188"/>
              <a:ext cx="81987" cy="109503"/>
            </a:xfrm>
            <a:prstGeom prst="rect">
              <a:avLst/>
            </a:prstGeom>
          </p:spPr>
        </p:pic>
        <p:sp>
          <p:nvSpPr>
            <p:cNvPr id="120" name="object 120"/>
            <p:cNvSpPr/>
            <p:nvPr/>
          </p:nvSpPr>
          <p:spPr>
            <a:xfrm>
              <a:off x="6928423" y="2554036"/>
              <a:ext cx="24130" cy="26034"/>
            </a:xfrm>
            <a:custGeom>
              <a:avLst/>
              <a:gdLst/>
              <a:ahLst/>
              <a:cxnLst/>
              <a:rect l="l" t="t" r="r" b="b"/>
              <a:pathLst>
                <a:path w="24129" h="26035">
                  <a:moveTo>
                    <a:pt x="16143" y="0"/>
                  </a:moveTo>
                  <a:lnTo>
                    <a:pt x="7626" y="0"/>
                  </a:lnTo>
                  <a:lnTo>
                    <a:pt x="4703" y="951"/>
                  </a:lnTo>
                  <a:lnTo>
                    <a:pt x="889" y="4759"/>
                  </a:lnTo>
                  <a:lnTo>
                    <a:pt x="0" y="7615"/>
                  </a:lnTo>
                  <a:lnTo>
                    <a:pt x="0" y="18087"/>
                  </a:lnTo>
                  <a:lnTo>
                    <a:pt x="889" y="21895"/>
                  </a:lnTo>
                  <a:lnTo>
                    <a:pt x="2796" y="22847"/>
                  </a:lnTo>
                  <a:lnTo>
                    <a:pt x="3813" y="24751"/>
                  </a:lnTo>
                  <a:lnTo>
                    <a:pt x="7626" y="25703"/>
                  </a:lnTo>
                  <a:lnTo>
                    <a:pt x="16143" y="25703"/>
                  </a:lnTo>
                  <a:lnTo>
                    <a:pt x="19956" y="24751"/>
                  </a:lnTo>
                  <a:lnTo>
                    <a:pt x="20973" y="22847"/>
                  </a:lnTo>
                  <a:lnTo>
                    <a:pt x="22880" y="21895"/>
                  </a:lnTo>
                  <a:lnTo>
                    <a:pt x="23770" y="18087"/>
                  </a:lnTo>
                  <a:lnTo>
                    <a:pt x="23770" y="12375"/>
                  </a:lnTo>
                  <a:lnTo>
                    <a:pt x="23770" y="7615"/>
                  </a:lnTo>
                  <a:lnTo>
                    <a:pt x="22880" y="3807"/>
                  </a:lnTo>
                  <a:lnTo>
                    <a:pt x="20973" y="2855"/>
                  </a:lnTo>
                  <a:lnTo>
                    <a:pt x="19956" y="951"/>
                  </a:lnTo>
                  <a:lnTo>
                    <a:pt x="16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1" name="object 121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7032274" y="2420720"/>
            <a:ext cx="754285" cy="199016"/>
          </a:xfrm>
          <a:prstGeom prst="rect">
            <a:avLst/>
          </a:prstGeom>
        </p:spPr>
      </p:pic>
      <p:grpSp>
        <p:nvGrpSpPr>
          <p:cNvPr id="122" name="object 122"/>
          <p:cNvGrpSpPr/>
          <p:nvPr/>
        </p:nvGrpSpPr>
        <p:grpSpPr>
          <a:xfrm>
            <a:off x="800220" y="2804460"/>
            <a:ext cx="377190" cy="194310"/>
            <a:chOff x="800220" y="2804460"/>
            <a:chExt cx="377190" cy="194310"/>
          </a:xfrm>
        </p:grpSpPr>
        <p:pic>
          <p:nvPicPr>
            <p:cNvPr id="123" name="object 123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800220" y="2804460"/>
              <a:ext cx="101073" cy="192339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929057" y="2852072"/>
              <a:ext cx="133376" cy="146631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1098674" y="2852072"/>
              <a:ext cx="78186" cy="144727"/>
            </a:xfrm>
            <a:prstGeom prst="rect">
              <a:avLst/>
            </a:prstGeom>
          </p:spPr>
        </p:pic>
      </p:grpSp>
      <p:grpSp>
        <p:nvGrpSpPr>
          <p:cNvPr id="126" name="object 126"/>
          <p:cNvGrpSpPr/>
          <p:nvPr/>
        </p:nvGrpSpPr>
        <p:grpSpPr>
          <a:xfrm>
            <a:off x="1273161" y="2818739"/>
            <a:ext cx="592455" cy="180340"/>
            <a:chOff x="1273161" y="2818739"/>
            <a:chExt cx="592455" cy="180340"/>
          </a:xfrm>
        </p:grpSpPr>
        <p:pic>
          <p:nvPicPr>
            <p:cNvPr id="127" name="object 127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1273161" y="2852072"/>
              <a:ext cx="198320" cy="144727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1506769" y="2852072"/>
              <a:ext cx="134446" cy="146631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1666002" y="2818739"/>
              <a:ext cx="199287" cy="179963"/>
            </a:xfrm>
            <a:prstGeom prst="rect">
              <a:avLst/>
            </a:prstGeom>
          </p:spPr>
        </p:pic>
      </p:grpSp>
      <p:grpSp>
        <p:nvGrpSpPr>
          <p:cNvPr id="130" name="object 130"/>
          <p:cNvGrpSpPr/>
          <p:nvPr/>
        </p:nvGrpSpPr>
        <p:grpSpPr>
          <a:xfrm>
            <a:off x="1956823" y="2788276"/>
            <a:ext cx="244475" cy="210820"/>
            <a:chOff x="1956823" y="2788276"/>
            <a:chExt cx="244475" cy="210820"/>
          </a:xfrm>
        </p:grpSpPr>
        <p:pic>
          <p:nvPicPr>
            <p:cNvPr id="131" name="object 131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1956823" y="2852072"/>
              <a:ext cx="133375" cy="146631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2110350" y="2788276"/>
              <a:ext cx="90631" cy="208523"/>
            </a:xfrm>
            <a:prstGeom prst="rect">
              <a:avLst/>
            </a:prstGeom>
          </p:spPr>
        </p:pic>
      </p:grpSp>
      <p:grpSp>
        <p:nvGrpSpPr>
          <p:cNvPr id="133" name="object 133"/>
          <p:cNvGrpSpPr/>
          <p:nvPr/>
        </p:nvGrpSpPr>
        <p:grpSpPr>
          <a:xfrm>
            <a:off x="2271528" y="2790180"/>
            <a:ext cx="434340" cy="208915"/>
            <a:chOff x="2271528" y="2790180"/>
            <a:chExt cx="434340" cy="208915"/>
          </a:xfrm>
        </p:grpSpPr>
        <p:pic>
          <p:nvPicPr>
            <p:cNvPr id="134" name="object 134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2271528" y="2818740"/>
              <a:ext cx="86690" cy="179963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2391650" y="2790180"/>
              <a:ext cx="114401" cy="206619"/>
            </a:xfrm>
            <a:prstGeom prst="rect">
              <a:avLst/>
            </a:prstGeom>
          </p:spPr>
        </p:pic>
        <p:sp>
          <p:nvSpPr>
            <p:cNvPr id="136" name="object 136"/>
            <p:cNvSpPr/>
            <p:nvPr/>
          </p:nvSpPr>
          <p:spPr>
            <a:xfrm>
              <a:off x="2548888" y="2799700"/>
              <a:ext cx="29845" cy="197485"/>
            </a:xfrm>
            <a:custGeom>
              <a:avLst/>
              <a:gdLst/>
              <a:ahLst/>
              <a:cxnLst/>
              <a:rect l="l" t="t" r="r" b="b"/>
              <a:pathLst>
                <a:path w="29844" h="197485">
                  <a:moveTo>
                    <a:pt x="24914" y="196147"/>
                  </a:moveTo>
                  <a:lnTo>
                    <a:pt x="4830" y="196147"/>
                  </a:lnTo>
                  <a:lnTo>
                    <a:pt x="5720" y="197099"/>
                  </a:lnTo>
                  <a:lnTo>
                    <a:pt x="23897" y="197099"/>
                  </a:lnTo>
                  <a:lnTo>
                    <a:pt x="24914" y="196147"/>
                  </a:lnTo>
                  <a:close/>
                </a:path>
                <a:path w="29844" h="197485">
                  <a:moveTo>
                    <a:pt x="25803" y="195195"/>
                  </a:moveTo>
                  <a:lnTo>
                    <a:pt x="3813" y="195195"/>
                  </a:lnTo>
                  <a:lnTo>
                    <a:pt x="3813" y="196147"/>
                  </a:lnTo>
                  <a:lnTo>
                    <a:pt x="25803" y="196147"/>
                  </a:lnTo>
                  <a:lnTo>
                    <a:pt x="25803" y="195195"/>
                  </a:lnTo>
                  <a:close/>
                </a:path>
                <a:path w="29844" h="197485">
                  <a:moveTo>
                    <a:pt x="26820" y="57131"/>
                  </a:moveTo>
                  <a:lnTo>
                    <a:pt x="2923" y="57131"/>
                  </a:lnTo>
                  <a:lnTo>
                    <a:pt x="2923" y="195195"/>
                  </a:lnTo>
                  <a:lnTo>
                    <a:pt x="26820" y="195195"/>
                  </a:lnTo>
                  <a:lnTo>
                    <a:pt x="26820" y="57131"/>
                  </a:lnTo>
                  <a:close/>
                </a:path>
                <a:path w="29844" h="197485">
                  <a:moveTo>
                    <a:pt x="25803" y="56179"/>
                  </a:moveTo>
                  <a:lnTo>
                    <a:pt x="3813" y="56179"/>
                  </a:lnTo>
                  <a:lnTo>
                    <a:pt x="3813" y="57131"/>
                  </a:lnTo>
                  <a:lnTo>
                    <a:pt x="25803" y="57131"/>
                  </a:lnTo>
                  <a:lnTo>
                    <a:pt x="25803" y="56179"/>
                  </a:lnTo>
                  <a:close/>
                </a:path>
                <a:path w="29844" h="197485">
                  <a:moveTo>
                    <a:pt x="23897" y="55227"/>
                  </a:moveTo>
                  <a:lnTo>
                    <a:pt x="5720" y="55227"/>
                  </a:lnTo>
                  <a:lnTo>
                    <a:pt x="4830" y="56179"/>
                  </a:lnTo>
                  <a:lnTo>
                    <a:pt x="24914" y="56179"/>
                  </a:lnTo>
                  <a:lnTo>
                    <a:pt x="23897" y="55227"/>
                  </a:lnTo>
                  <a:close/>
                </a:path>
                <a:path w="29844" h="197485">
                  <a:moveTo>
                    <a:pt x="21100" y="0"/>
                  </a:moveTo>
                  <a:lnTo>
                    <a:pt x="9533" y="0"/>
                  </a:lnTo>
                  <a:lnTo>
                    <a:pt x="4830" y="951"/>
                  </a:lnTo>
                  <a:lnTo>
                    <a:pt x="1016" y="4759"/>
                  </a:lnTo>
                  <a:lnTo>
                    <a:pt x="0" y="8567"/>
                  </a:lnTo>
                  <a:lnTo>
                    <a:pt x="0" y="19991"/>
                  </a:lnTo>
                  <a:lnTo>
                    <a:pt x="1016" y="23799"/>
                  </a:lnTo>
                  <a:lnTo>
                    <a:pt x="2923" y="25703"/>
                  </a:lnTo>
                  <a:lnTo>
                    <a:pt x="4830" y="28559"/>
                  </a:lnTo>
                  <a:lnTo>
                    <a:pt x="8643" y="29511"/>
                  </a:lnTo>
                  <a:lnTo>
                    <a:pt x="20083" y="29511"/>
                  </a:lnTo>
                  <a:lnTo>
                    <a:pt x="24914" y="28559"/>
                  </a:lnTo>
                  <a:lnTo>
                    <a:pt x="26820" y="25703"/>
                  </a:lnTo>
                  <a:lnTo>
                    <a:pt x="28727" y="23799"/>
                  </a:lnTo>
                  <a:lnTo>
                    <a:pt x="29617" y="19991"/>
                  </a:lnTo>
                  <a:lnTo>
                    <a:pt x="29617" y="8567"/>
                  </a:lnTo>
                  <a:lnTo>
                    <a:pt x="28727" y="4759"/>
                  </a:lnTo>
                  <a:lnTo>
                    <a:pt x="24914" y="951"/>
                  </a:lnTo>
                  <a:lnTo>
                    <a:pt x="21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7" name="object 137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2610919" y="2852072"/>
              <a:ext cx="94444" cy="146631"/>
            </a:xfrm>
            <a:prstGeom prst="rect">
              <a:avLst/>
            </a:prstGeom>
          </p:spPr>
        </p:pic>
      </p:grpSp>
      <p:pic>
        <p:nvPicPr>
          <p:cNvPr id="138" name="object 138"/>
          <p:cNvPicPr/>
          <p:nvPr/>
        </p:nvPicPr>
        <p:blipFill>
          <a:blip r:embed="rId87" cstate="print"/>
          <a:stretch>
            <a:fillRect/>
          </a:stretch>
        </p:blipFill>
        <p:spPr>
          <a:xfrm>
            <a:off x="2799681" y="2852072"/>
            <a:ext cx="799029" cy="146631"/>
          </a:xfrm>
          <a:prstGeom prst="rect">
            <a:avLst/>
          </a:prstGeom>
        </p:spPr>
      </p:pic>
      <p:grpSp>
        <p:nvGrpSpPr>
          <p:cNvPr id="139" name="object 139"/>
          <p:cNvGrpSpPr/>
          <p:nvPr/>
        </p:nvGrpSpPr>
        <p:grpSpPr>
          <a:xfrm>
            <a:off x="3690358" y="2852072"/>
            <a:ext cx="347345" cy="146685"/>
            <a:chOff x="3690358" y="2852072"/>
            <a:chExt cx="347345" cy="146685"/>
          </a:xfrm>
        </p:grpSpPr>
        <p:pic>
          <p:nvPicPr>
            <p:cNvPr id="140" name="object 140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3690358" y="2854928"/>
              <a:ext cx="201092" cy="141871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3914417" y="2852072"/>
              <a:ext cx="122958" cy="146631"/>
            </a:xfrm>
            <a:prstGeom prst="rect">
              <a:avLst/>
            </a:prstGeom>
          </p:spPr>
        </p:pic>
      </p:grpSp>
      <p:grpSp>
        <p:nvGrpSpPr>
          <p:cNvPr id="142" name="object 142"/>
          <p:cNvGrpSpPr/>
          <p:nvPr/>
        </p:nvGrpSpPr>
        <p:grpSpPr>
          <a:xfrm>
            <a:off x="4128897" y="2790180"/>
            <a:ext cx="327660" cy="207010"/>
            <a:chOff x="4128897" y="2790180"/>
            <a:chExt cx="327660" cy="207010"/>
          </a:xfrm>
        </p:grpSpPr>
        <p:pic>
          <p:nvPicPr>
            <p:cNvPr id="143" name="object 143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4128897" y="2854928"/>
              <a:ext cx="201219" cy="141871"/>
            </a:xfrm>
            <a:prstGeom prst="rect">
              <a:avLst/>
            </a:prstGeom>
          </p:spPr>
        </p:pic>
        <p:sp>
          <p:nvSpPr>
            <p:cNvPr id="144" name="object 144"/>
            <p:cNvSpPr/>
            <p:nvPr/>
          </p:nvSpPr>
          <p:spPr>
            <a:xfrm>
              <a:off x="4358716" y="2790189"/>
              <a:ext cx="97790" cy="207010"/>
            </a:xfrm>
            <a:custGeom>
              <a:avLst/>
              <a:gdLst/>
              <a:ahLst/>
              <a:cxnLst/>
              <a:rect l="l" t="t" r="r" b="b"/>
              <a:pathLst>
                <a:path w="97789" h="207010">
                  <a:moveTo>
                    <a:pt x="27571" y="68554"/>
                  </a:moveTo>
                  <a:lnTo>
                    <a:pt x="26682" y="67602"/>
                  </a:lnTo>
                  <a:lnTo>
                    <a:pt x="26682" y="66649"/>
                  </a:lnTo>
                  <a:lnTo>
                    <a:pt x="25666" y="65697"/>
                  </a:lnTo>
                  <a:lnTo>
                    <a:pt x="24777" y="65697"/>
                  </a:lnTo>
                  <a:lnTo>
                    <a:pt x="23761" y="64744"/>
                  </a:lnTo>
                  <a:lnTo>
                    <a:pt x="5715" y="64744"/>
                  </a:lnTo>
                  <a:lnTo>
                    <a:pt x="5715" y="65697"/>
                  </a:lnTo>
                  <a:lnTo>
                    <a:pt x="4699" y="65697"/>
                  </a:lnTo>
                  <a:lnTo>
                    <a:pt x="3810" y="66649"/>
                  </a:lnTo>
                  <a:lnTo>
                    <a:pt x="2794" y="66649"/>
                  </a:lnTo>
                  <a:lnTo>
                    <a:pt x="2794" y="204711"/>
                  </a:lnTo>
                  <a:lnTo>
                    <a:pt x="3810" y="204711"/>
                  </a:lnTo>
                  <a:lnTo>
                    <a:pt x="4699" y="205663"/>
                  </a:lnTo>
                  <a:lnTo>
                    <a:pt x="5715" y="205663"/>
                  </a:lnTo>
                  <a:lnTo>
                    <a:pt x="5715" y="206616"/>
                  </a:lnTo>
                  <a:lnTo>
                    <a:pt x="23761" y="206616"/>
                  </a:lnTo>
                  <a:lnTo>
                    <a:pt x="24777" y="205663"/>
                  </a:lnTo>
                  <a:lnTo>
                    <a:pt x="25666" y="205663"/>
                  </a:lnTo>
                  <a:lnTo>
                    <a:pt x="26682" y="204711"/>
                  </a:lnTo>
                  <a:lnTo>
                    <a:pt x="26682" y="203758"/>
                  </a:lnTo>
                  <a:lnTo>
                    <a:pt x="27571" y="202806"/>
                  </a:lnTo>
                  <a:lnTo>
                    <a:pt x="27571" y="68554"/>
                  </a:lnTo>
                  <a:close/>
                </a:path>
                <a:path w="97789" h="207010">
                  <a:moveTo>
                    <a:pt x="30505" y="18084"/>
                  </a:moveTo>
                  <a:lnTo>
                    <a:pt x="28600" y="14274"/>
                  </a:lnTo>
                  <a:lnTo>
                    <a:pt x="24777" y="10464"/>
                  </a:lnTo>
                  <a:lnTo>
                    <a:pt x="20967" y="9512"/>
                  </a:lnTo>
                  <a:lnTo>
                    <a:pt x="9525" y="9512"/>
                  </a:lnTo>
                  <a:lnTo>
                    <a:pt x="5715" y="10464"/>
                  </a:lnTo>
                  <a:lnTo>
                    <a:pt x="2794" y="12369"/>
                  </a:lnTo>
                  <a:lnTo>
                    <a:pt x="889" y="14274"/>
                  </a:lnTo>
                  <a:lnTo>
                    <a:pt x="0" y="18084"/>
                  </a:lnTo>
                  <a:lnTo>
                    <a:pt x="0" y="29502"/>
                  </a:lnTo>
                  <a:lnTo>
                    <a:pt x="889" y="33312"/>
                  </a:lnTo>
                  <a:lnTo>
                    <a:pt x="2794" y="35217"/>
                  </a:lnTo>
                  <a:lnTo>
                    <a:pt x="4699" y="38074"/>
                  </a:lnTo>
                  <a:lnTo>
                    <a:pt x="9525" y="39027"/>
                  </a:lnTo>
                  <a:lnTo>
                    <a:pt x="20967" y="39027"/>
                  </a:lnTo>
                  <a:lnTo>
                    <a:pt x="24777" y="38074"/>
                  </a:lnTo>
                  <a:lnTo>
                    <a:pt x="26682" y="35217"/>
                  </a:lnTo>
                  <a:lnTo>
                    <a:pt x="28600" y="33312"/>
                  </a:lnTo>
                  <a:lnTo>
                    <a:pt x="30505" y="29502"/>
                  </a:lnTo>
                  <a:lnTo>
                    <a:pt x="30505" y="18084"/>
                  </a:lnTo>
                  <a:close/>
                </a:path>
                <a:path w="97789" h="207010">
                  <a:moveTo>
                    <a:pt x="97231" y="2857"/>
                  </a:moveTo>
                  <a:lnTo>
                    <a:pt x="96342" y="1905"/>
                  </a:lnTo>
                  <a:lnTo>
                    <a:pt x="95326" y="952"/>
                  </a:lnTo>
                  <a:lnTo>
                    <a:pt x="94437" y="952"/>
                  </a:lnTo>
                  <a:lnTo>
                    <a:pt x="93421" y="0"/>
                  </a:lnTo>
                  <a:lnTo>
                    <a:pt x="76263" y="0"/>
                  </a:lnTo>
                  <a:lnTo>
                    <a:pt x="75374" y="952"/>
                  </a:lnTo>
                  <a:lnTo>
                    <a:pt x="74358" y="952"/>
                  </a:lnTo>
                  <a:lnTo>
                    <a:pt x="73342" y="1905"/>
                  </a:lnTo>
                  <a:lnTo>
                    <a:pt x="72453" y="2857"/>
                  </a:lnTo>
                  <a:lnTo>
                    <a:pt x="72453" y="203758"/>
                  </a:lnTo>
                  <a:lnTo>
                    <a:pt x="73342" y="204711"/>
                  </a:lnTo>
                  <a:lnTo>
                    <a:pt x="74358" y="205663"/>
                  </a:lnTo>
                  <a:lnTo>
                    <a:pt x="75374" y="205663"/>
                  </a:lnTo>
                  <a:lnTo>
                    <a:pt x="76263" y="206616"/>
                  </a:lnTo>
                  <a:lnTo>
                    <a:pt x="93421" y="206616"/>
                  </a:lnTo>
                  <a:lnTo>
                    <a:pt x="94437" y="205663"/>
                  </a:lnTo>
                  <a:lnTo>
                    <a:pt x="95326" y="205663"/>
                  </a:lnTo>
                  <a:lnTo>
                    <a:pt x="96342" y="204711"/>
                  </a:lnTo>
                  <a:lnTo>
                    <a:pt x="97231" y="203758"/>
                  </a:lnTo>
                  <a:lnTo>
                    <a:pt x="97231" y="28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5" name="object 145"/>
          <p:cNvSpPr/>
          <p:nvPr/>
        </p:nvSpPr>
        <p:spPr>
          <a:xfrm>
            <a:off x="4500828" y="2790180"/>
            <a:ext cx="25400" cy="207010"/>
          </a:xfrm>
          <a:custGeom>
            <a:avLst/>
            <a:gdLst/>
            <a:ahLst/>
            <a:cxnLst/>
            <a:rect l="l" t="t" r="r" b="b"/>
            <a:pathLst>
              <a:path w="25400" h="207010">
                <a:moveTo>
                  <a:pt x="21863" y="205667"/>
                </a:moveTo>
                <a:lnTo>
                  <a:pt x="2796" y="205667"/>
                </a:lnTo>
                <a:lnTo>
                  <a:pt x="3813" y="206619"/>
                </a:lnTo>
                <a:lnTo>
                  <a:pt x="20973" y="206619"/>
                </a:lnTo>
                <a:lnTo>
                  <a:pt x="21863" y="205667"/>
                </a:lnTo>
                <a:close/>
              </a:path>
              <a:path w="25400" h="207010">
                <a:moveTo>
                  <a:pt x="22880" y="951"/>
                </a:moveTo>
                <a:lnTo>
                  <a:pt x="1906" y="951"/>
                </a:lnTo>
                <a:lnTo>
                  <a:pt x="889" y="1903"/>
                </a:lnTo>
                <a:lnTo>
                  <a:pt x="889" y="2855"/>
                </a:lnTo>
                <a:lnTo>
                  <a:pt x="0" y="3807"/>
                </a:lnTo>
                <a:lnTo>
                  <a:pt x="0" y="202811"/>
                </a:lnTo>
                <a:lnTo>
                  <a:pt x="889" y="203763"/>
                </a:lnTo>
                <a:lnTo>
                  <a:pt x="889" y="204715"/>
                </a:lnTo>
                <a:lnTo>
                  <a:pt x="1906" y="205667"/>
                </a:lnTo>
                <a:lnTo>
                  <a:pt x="22880" y="205667"/>
                </a:lnTo>
                <a:lnTo>
                  <a:pt x="23770" y="204715"/>
                </a:lnTo>
                <a:lnTo>
                  <a:pt x="24786" y="203763"/>
                </a:lnTo>
                <a:lnTo>
                  <a:pt x="24786" y="2855"/>
                </a:lnTo>
                <a:lnTo>
                  <a:pt x="23770" y="1903"/>
                </a:lnTo>
                <a:lnTo>
                  <a:pt x="22880" y="951"/>
                </a:lnTo>
                <a:close/>
              </a:path>
              <a:path w="25400" h="207010">
                <a:moveTo>
                  <a:pt x="20973" y="0"/>
                </a:moveTo>
                <a:lnTo>
                  <a:pt x="3813" y="0"/>
                </a:lnTo>
                <a:lnTo>
                  <a:pt x="2796" y="951"/>
                </a:lnTo>
                <a:lnTo>
                  <a:pt x="21863" y="951"/>
                </a:lnTo>
                <a:lnTo>
                  <a:pt x="209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6" name="object 146"/>
          <p:cNvPicPr/>
          <p:nvPr/>
        </p:nvPicPr>
        <p:blipFill>
          <a:blip r:embed="rId91" cstate="print"/>
          <a:stretch>
            <a:fillRect/>
          </a:stretch>
        </p:blipFill>
        <p:spPr>
          <a:xfrm>
            <a:off x="4622856" y="2788276"/>
            <a:ext cx="643570" cy="210427"/>
          </a:xfrm>
          <a:prstGeom prst="rect">
            <a:avLst/>
          </a:prstGeom>
        </p:spPr>
      </p:pic>
      <p:grpSp>
        <p:nvGrpSpPr>
          <p:cNvPr id="147" name="object 147"/>
          <p:cNvGrpSpPr/>
          <p:nvPr/>
        </p:nvGrpSpPr>
        <p:grpSpPr>
          <a:xfrm>
            <a:off x="5360983" y="2852072"/>
            <a:ext cx="285115" cy="146685"/>
            <a:chOff x="5360983" y="2852072"/>
            <a:chExt cx="285115" cy="146685"/>
          </a:xfrm>
        </p:grpSpPr>
        <p:pic>
          <p:nvPicPr>
            <p:cNvPr id="148" name="object 148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5360983" y="2852072"/>
              <a:ext cx="133356" cy="146631"/>
            </a:xfrm>
            <a:prstGeom prst="rect">
              <a:avLst/>
            </a:prstGeom>
          </p:spPr>
        </p:pic>
        <p:pic>
          <p:nvPicPr>
            <p:cNvPr id="149" name="object 149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5530567" y="2852072"/>
              <a:ext cx="115418" cy="144727"/>
            </a:xfrm>
            <a:prstGeom prst="rect">
              <a:avLst/>
            </a:prstGeom>
          </p:spPr>
        </p:pic>
      </p:grpSp>
      <p:grpSp>
        <p:nvGrpSpPr>
          <p:cNvPr id="150" name="object 150"/>
          <p:cNvGrpSpPr/>
          <p:nvPr/>
        </p:nvGrpSpPr>
        <p:grpSpPr>
          <a:xfrm>
            <a:off x="5745133" y="2852072"/>
            <a:ext cx="997585" cy="198120"/>
            <a:chOff x="5745133" y="2852072"/>
            <a:chExt cx="997585" cy="198120"/>
          </a:xfrm>
        </p:grpSpPr>
        <p:pic>
          <p:nvPicPr>
            <p:cNvPr id="151" name="object 151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5745133" y="2853024"/>
              <a:ext cx="126731" cy="197099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5903388" y="2852072"/>
              <a:ext cx="78174" cy="144727"/>
            </a:xfrm>
            <a:prstGeom prst="rect">
              <a:avLst/>
            </a:prstGeom>
          </p:spPr>
        </p:pic>
        <p:pic>
          <p:nvPicPr>
            <p:cNvPr id="153" name="object 153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6000629" y="2852072"/>
              <a:ext cx="123044" cy="146631"/>
            </a:xfrm>
            <a:prstGeom prst="rect">
              <a:avLst/>
            </a:prstGeom>
          </p:spPr>
        </p:pic>
        <p:sp>
          <p:nvSpPr>
            <p:cNvPr id="154" name="object 154"/>
            <p:cNvSpPr/>
            <p:nvPr/>
          </p:nvSpPr>
          <p:spPr>
            <a:xfrm>
              <a:off x="6143625" y="2854934"/>
              <a:ext cx="216535" cy="195580"/>
            </a:xfrm>
            <a:custGeom>
              <a:avLst/>
              <a:gdLst/>
              <a:ahLst/>
              <a:cxnLst/>
              <a:rect l="l" t="t" r="r" b="b"/>
              <a:pathLst>
                <a:path w="216535" h="195580">
                  <a:moveTo>
                    <a:pt x="127749" y="2857"/>
                  </a:moveTo>
                  <a:lnTo>
                    <a:pt x="126860" y="1905"/>
                  </a:lnTo>
                  <a:lnTo>
                    <a:pt x="125844" y="952"/>
                  </a:lnTo>
                  <a:lnTo>
                    <a:pt x="123939" y="0"/>
                  </a:lnTo>
                  <a:lnTo>
                    <a:pt x="106768" y="0"/>
                  </a:lnTo>
                  <a:lnTo>
                    <a:pt x="104863" y="952"/>
                  </a:lnTo>
                  <a:lnTo>
                    <a:pt x="103974" y="1905"/>
                  </a:lnTo>
                  <a:lnTo>
                    <a:pt x="102958" y="2857"/>
                  </a:lnTo>
                  <a:lnTo>
                    <a:pt x="102069" y="4762"/>
                  </a:lnTo>
                  <a:lnTo>
                    <a:pt x="65849" y="112356"/>
                  </a:lnTo>
                  <a:lnTo>
                    <a:pt x="64820" y="112356"/>
                  </a:lnTo>
                  <a:lnTo>
                    <a:pt x="26695" y="5715"/>
                  </a:lnTo>
                  <a:lnTo>
                    <a:pt x="26695" y="3810"/>
                  </a:lnTo>
                  <a:lnTo>
                    <a:pt x="25806" y="2857"/>
                  </a:lnTo>
                  <a:lnTo>
                    <a:pt x="25806" y="1905"/>
                  </a:lnTo>
                  <a:lnTo>
                    <a:pt x="24790" y="1905"/>
                  </a:lnTo>
                  <a:lnTo>
                    <a:pt x="23901" y="952"/>
                  </a:lnTo>
                  <a:lnTo>
                    <a:pt x="22885" y="952"/>
                  </a:lnTo>
                  <a:lnTo>
                    <a:pt x="21983" y="0"/>
                  </a:lnTo>
                  <a:lnTo>
                    <a:pt x="3810" y="0"/>
                  </a:lnTo>
                  <a:lnTo>
                    <a:pt x="1905" y="952"/>
                  </a:lnTo>
                  <a:lnTo>
                    <a:pt x="1016" y="952"/>
                  </a:lnTo>
                  <a:lnTo>
                    <a:pt x="1016" y="1905"/>
                  </a:lnTo>
                  <a:lnTo>
                    <a:pt x="0" y="2857"/>
                  </a:lnTo>
                  <a:lnTo>
                    <a:pt x="0" y="5715"/>
                  </a:lnTo>
                  <a:lnTo>
                    <a:pt x="1016" y="6667"/>
                  </a:lnTo>
                  <a:lnTo>
                    <a:pt x="1016" y="9525"/>
                  </a:lnTo>
                  <a:lnTo>
                    <a:pt x="48679" y="137109"/>
                  </a:lnTo>
                  <a:lnTo>
                    <a:pt x="49568" y="138061"/>
                  </a:lnTo>
                  <a:lnTo>
                    <a:pt x="49568" y="139014"/>
                  </a:lnTo>
                  <a:lnTo>
                    <a:pt x="50584" y="139014"/>
                  </a:lnTo>
                  <a:lnTo>
                    <a:pt x="51485" y="139966"/>
                  </a:lnTo>
                  <a:lnTo>
                    <a:pt x="52501" y="140919"/>
                  </a:lnTo>
                  <a:lnTo>
                    <a:pt x="53390" y="140919"/>
                  </a:lnTo>
                  <a:lnTo>
                    <a:pt x="34315" y="187579"/>
                  </a:lnTo>
                  <a:lnTo>
                    <a:pt x="34315" y="193294"/>
                  </a:lnTo>
                  <a:lnTo>
                    <a:pt x="35331" y="193294"/>
                  </a:lnTo>
                  <a:lnTo>
                    <a:pt x="36220" y="194246"/>
                  </a:lnTo>
                  <a:lnTo>
                    <a:pt x="37249" y="195199"/>
                  </a:lnTo>
                  <a:lnTo>
                    <a:pt x="54406" y="195199"/>
                  </a:lnTo>
                  <a:lnTo>
                    <a:pt x="56311" y="194246"/>
                  </a:lnTo>
                  <a:lnTo>
                    <a:pt x="59105" y="193294"/>
                  </a:lnTo>
                  <a:lnTo>
                    <a:pt x="60121" y="192341"/>
                  </a:lnTo>
                  <a:lnTo>
                    <a:pt x="61010" y="190436"/>
                  </a:lnTo>
                  <a:lnTo>
                    <a:pt x="79184" y="140919"/>
                  </a:lnTo>
                  <a:lnTo>
                    <a:pt x="89471" y="112356"/>
                  </a:lnTo>
                  <a:lnTo>
                    <a:pt x="126860" y="8572"/>
                  </a:lnTo>
                  <a:lnTo>
                    <a:pt x="126860" y="6667"/>
                  </a:lnTo>
                  <a:lnTo>
                    <a:pt x="127749" y="5715"/>
                  </a:lnTo>
                  <a:lnTo>
                    <a:pt x="127749" y="2857"/>
                  </a:lnTo>
                  <a:close/>
                </a:path>
                <a:path w="216535" h="195580">
                  <a:moveTo>
                    <a:pt x="216471" y="61887"/>
                  </a:moveTo>
                  <a:lnTo>
                    <a:pt x="215582" y="60934"/>
                  </a:lnTo>
                  <a:lnTo>
                    <a:pt x="215582" y="59029"/>
                  </a:lnTo>
                  <a:lnTo>
                    <a:pt x="214566" y="59029"/>
                  </a:lnTo>
                  <a:lnTo>
                    <a:pt x="214566" y="58089"/>
                  </a:lnTo>
                  <a:lnTo>
                    <a:pt x="213677" y="57137"/>
                  </a:lnTo>
                  <a:lnTo>
                    <a:pt x="212661" y="56184"/>
                  </a:lnTo>
                  <a:lnTo>
                    <a:pt x="146812" y="56184"/>
                  </a:lnTo>
                  <a:lnTo>
                    <a:pt x="145923" y="57137"/>
                  </a:lnTo>
                  <a:lnTo>
                    <a:pt x="144907" y="59029"/>
                  </a:lnTo>
                  <a:lnTo>
                    <a:pt x="144018" y="59982"/>
                  </a:lnTo>
                  <a:lnTo>
                    <a:pt x="144018" y="73317"/>
                  </a:lnTo>
                  <a:lnTo>
                    <a:pt x="144907" y="74269"/>
                  </a:lnTo>
                  <a:lnTo>
                    <a:pt x="145923" y="76174"/>
                  </a:lnTo>
                  <a:lnTo>
                    <a:pt x="146812" y="77127"/>
                  </a:lnTo>
                  <a:lnTo>
                    <a:pt x="212661" y="77127"/>
                  </a:lnTo>
                  <a:lnTo>
                    <a:pt x="214566" y="76174"/>
                  </a:lnTo>
                  <a:lnTo>
                    <a:pt x="214566" y="74269"/>
                  </a:lnTo>
                  <a:lnTo>
                    <a:pt x="215582" y="73317"/>
                  </a:lnTo>
                  <a:lnTo>
                    <a:pt x="216471" y="70459"/>
                  </a:lnTo>
                  <a:lnTo>
                    <a:pt x="216471" y="618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5" name="object 155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6382093" y="2852072"/>
              <a:ext cx="94317" cy="146631"/>
            </a:xfrm>
            <a:prstGeom prst="rect">
              <a:avLst/>
            </a:prstGeom>
          </p:spPr>
        </p:pic>
        <p:pic>
          <p:nvPicPr>
            <p:cNvPr id="156" name="object 156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6503105" y="2853024"/>
              <a:ext cx="105884" cy="145679"/>
            </a:xfrm>
            <a:prstGeom prst="rect">
              <a:avLst/>
            </a:prstGeom>
          </p:spPr>
        </p:pic>
        <p:pic>
          <p:nvPicPr>
            <p:cNvPr id="157" name="object 157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6632759" y="2852072"/>
              <a:ext cx="109698" cy="146631"/>
            </a:xfrm>
            <a:prstGeom prst="rect">
              <a:avLst/>
            </a:prstGeom>
          </p:spPr>
        </p:pic>
      </p:grpSp>
      <p:grpSp>
        <p:nvGrpSpPr>
          <p:cNvPr id="158" name="object 158"/>
          <p:cNvGrpSpPr/>
          <p:nvPr/>
        </p:nvGrpSpPr>
        <p:grpSpPr>
          <a:xfrm>
            <a:off x="6788218" y="2790180"/>
            <a:ext cx="184150" cy="208915"/>
            <a:chOff x="6788218" y="2790180"/>
            <a:chExt cx="184150" cy="208915"/>
          </a:xfrm>
        </p:grpSpPr>
        <p:sp>
          <p:nvSpPr>
            <p:cNvPr id="159" name="object 159"/>
            <p:cNvSpPr/>
            <p:nvPr/>
          </p:nvSpPr>
          <p:spPr>
            <a:xfrm>
              <a:off x="6788218" y="2790180"/>
              <a:ext cx="25400" cy="207010"/>
            </a:xfrm>
            <a:custGeom>
              <a:avLst/>
              <a:gdLst/>
              <a:ahLst/>
              <a:cxnLst/>
              <a:rect l="l" t="t" r="r" b="b"/>
              <a:pathLst>
                <a:path w="25400" h="207010">
                  <a:moveTo>
                    <a:pt x="20973" y="0"/>
                  </a:moveTo>
                  <a:lnTo>
                    <a:pt x="2923" y="0"/>
                  </a:lnTo>
                  <a:lnTo>
                    <a:pt x="1906" y="951"/>
                  </a:lnTo>
                  <a:lnTo>
                    <a:pt x="1016" y="951"/>
                  </a:lnTo>
                  <a:lnTo>
                    <a:pt x="1016" y="1903"/>
                  </a:lnTo>
                  <a:lnTo>
                    <a:pt x="0" y="1903"/>
                  </a:lnTo>
                  <a:lnTo>
                    <a:pt x="0" y="204715"/>
                  </a:lnTo>
                  <a:lnTo>
                    <a:pt x="1016" y="204715"/>
                  </a:lnTo>
                  <a:lnTo>
                    <a:pt x="1016" y="205667"/>
                  </a:lnTo>
                  <a:lnTo>
                    <a:pt x="1906" y="205667"/>
                  </a:lnTo>
                  <a:lnTo>
                    <a:pt x="2923" y="206619"/>
                  </a:lnTo>
                  <a:lnTo>
                    <a:pt x="20973" y="206619"/>
                  </a:lnTo>
                  <a:lnTo>
                    <a:pt x="21990" y="205667"/>
                  </a:lnTo>
                  <a:lnTo>
                    <a:pt x="22880" y="205667"/>
                  </a:lnTo>
                  <a:lnTo>
                    <a:pt x="22880" y="204715"/>
                  </a:lnTo>
                  <a:lnTo>
                    <a:pt x="23897" y="204715"/>
                  </a:lnTo>
                  <a:lnTo>
                    <a:pt x="23897" y="203763"/>
                  </a:lnTo>
                  <a:lnTo>
                    <a:pt x="24786" y="202811"/>
                  </a:lnTo>
                  <a:lnTo>
                    <a:pt x="24786" y="3807"/>
                  </a:lnTo>
                  <a:lnTo>
                    <a:pt x="23897" y="2855"/>
                  </a:lnTo>
                  <a:lnTo>
                    <a:pt x="23897" y="1903"/>
                  </a:lnTo>
                  <a:lnTo>
                    <a:pt x="22880" y="1903"/>
                  </a:lnTo>
                  <a:lnTo>
                    <a:pt x="22880" y="951"/>
                  </a:lnTo>
                  <a:lnTo>
                    <a:pt x="21990" y="951"/>
                  </a:lnTo>
                  <a:lnTo>
                    <a:pt x="209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0" name="object 160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6849325" y="2852072"/>
              <a:ext cx="122951" cy="146631"/>
            </a:xfrm>
            <a:prstGeom prst="rect">
              <a:avLst/>
            </a:prstGeom>
          </p:spPr>
        </p:pic>
      </p:grpSp>
      <p:pic>
        <p:nvPicPr>
          <p:cNvPr id="161" name="object 161"/>
          <p:cNvPicPr/>
          <p:nvPr/>
        </p:nvPicPr>
        <p:blipFill>
          <a:blip r:embed="rId101" cstate="print"/>
          <a:stretch>
            <a:fillRect/>
          </a:stretch>
        </p:blipFill>
        <p:spPr>
          <a:xfrm>
            <a:off x="7075238" y="2799700"/>
            <a:ext cx="841993" cy="250423"/>
          </a:xfrm>
          <a:prstGeom prst="rect">
            <a:avLst/>
          </a:prstGeom>
        </p:spPr>
      </p:pic>
      <p:pic>
        <p:nvPicPr>
          <p:cNvPr id="162" name="object 162"/>
          <p:cNvPicPr/>
          <p:nvPr/>
        </p:nvPicPr>
        <p:blipFill>
          <a:blip r:embed="rId102" cstate="print"/>
          <a:stretch>
            <a:fillRect/>
          </a:stretch>
        </p:blipFill>
        <p:spPr>
          <a:xfrm>
            <a:off x="3298942" y="3360305"/>
            <a:ext cx="2283954" cy="1985704"/>
          </a:xfrm>
          <a:prstGeom prst="rect">
            <a:avLst/>
          </a:prstGeom>
        </p:spPr>
      </p:pic>
      <p:pic>
        <p:nvPicPr>
          <p:cNvPr id="163" name="object 163"/>
          <p:cNvPicPr/>
          <p:nvPr/>
        </p:nvPicPr>
        <p:blipFill>
          <a:blip r:embed="rId103" cstate="print"/>
          <a:stretch>
            <a:fillRect/>
          </a:stretch>
        </p:blipFill>
        <p:spPr>
          <a:xfrm>
            <a:off x="458561" y="3889298"/>
            <a:ext cx="2417326" cy="2085637"/>
          </a:xfrm>
          <a:prstGeom prst="rect">
            <a:avLst/>
          </a:prstGeom>
        </p:spPr>
      </p:pic>
      <p:pic>
        <p:nvPicPr>
          <p:cNvPr id="164" name="object 164"/>
          <p:cNvPicPr/>
          <p:nvPr/>
        </p:nvPicPr>
        <p:blipFill>
          <a:blip r:embed="rId104" cstate="print"/>
          <a:stretch>
            <a:fillRect/>
          </a:stretch>
        </p:blipFill>
        <p:spPr>
          <a:xfrm>
            <a:off x="6004985" y="3889298"/>
            <a:ext cx="2417326" cy="2085637"/>
          </a:xfrm>
          <a:prstGeom prst="rect">
            <a:avLst/>
          </a:prstGeom>
        </p:spPr>
      </p:pic>
      <p:sp>
        <p:nvSpPr>
          <p:cNvPr id="165" name="object 16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2019/1/6</a:t>
            </a:r>
          </a:p>
        </p:txBody>
      </p:sp>
      <p:sp>
        <p:nvSpPr>
          <p:cNvPr id="167" name="object 16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5025" y="838200"/>
            <a:ext cx="7230193" cy="5391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2019/1/6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825" y="838263"/>
            <a:ext cx="7333856" cy="52688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2019/1/6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2019/1/6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88340" y="1083310"/>
            <a:ext cx="7603490" cy="5028941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77190" indent="-365125">
              <a:lnSpc>
                <a:spcPct val="100000"/>
              </a:lnSpc>
              <a:spcBef>
                <a:spcPts val="675"/>
              </a:spcBef>
              <a:buFont typeface="Wingdings"/>
              <a:buChar char=""/>
              <a:tabLst>
                <a:tab pos="377825" algn="l"/>
              </a:tabLst>
            </a:pPr>
            <a:r>
              <a:rPr sz="2400" dirty="0">
                <a:latin typeface="Constantia"/>
                <a:cs typeface="Constantia"/>
              </a:rPr>
              <a:t>Digital </a:t>
            </a:r>
            <a:r>
              <a:rPr sz="2400" spc="-15" dirty="0">
                <a:latin typeface="Constantia"/>
                <a:cs typeface="Constantia"/>
              </a:rPr>
              <a:t>image </a:t>
            </a:r>
            <a:r>
              <a:rPr sz="2400" spc="-10" dirty="0">
                <a:latin typeface="Constantia"/>
                <a:cs typeface="Constantia"/>
              </a:rPr>
              <a:t>processing </a:t>
            </a:r>
            <a:r>
              <a:rPr sz="2400" spc="-5" dirty="0">
                <a:latin typeface="Constantia"/>
                <a:cs typeface="Constantia"/>
              </a:rPr>
              <a:t>focuses </a:t>
            </a:r>
            <a:r>
              <a:rPr sz="2400" dirty="0">
                <a:latin typeface="Constantia"/>
                <a:cs typeface="Constantia"/>
              </a:rPr>
              <a:t>on </a:t>
            </a:r>
            <a:r>
              <a:rPr sz="2400" spc="-25" dirty="0">
                <a:latin typeface="Constantia"/>
                <a:cs typeface="Constantia"/>
              </a:rPr>
              <a:t>two </a:t>
            </a:r>
            <a:r>
              <a:rPr sz="2400" spc="-5" dirty="0">
                <a:latin typeface="Constantia"/>
                <a:cs typeface="Constantia"/>
              </a:rPr>
              <a:t>major</a:t>
            </a:r>
            <a:r>
              <a:rPr lang="en-US" sz="2400" spc="-5" dirty="0">
                <a:latin typeface="Constantia"/>
                <a:cs typeface="Constantia"/>
              </a:rPr>
              <a:t> </a:t>
            </a:r>
            <a:r>
              <a:rPr sz="2400" spc="-4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tasks</a:t>
            </a:r>
            <a:endParaRPr sz="2400" dirty="0">
              <a:latin typeface="Constantia"/>
              <a:cs typeface="Constantia"/>
            </a:endParaRPr>
          </a:p>
          <a:p>
            <a:pPr marL="756285" marR="25082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b="1" spc="-15" dirty="0">
                <a:solidFill>
                  <a:srgbClr val="220DBD"/>
                </a:solidFill>
                <a:latin typeface="Constantia"/>
                <a:cs typeface="Constantia"/>
              </a:rPr>
              <a:t>Improvement </a:t>
            </a:r>
            <a:r>
              <a:rPr sz="2400" dirty="0">
                <a:latin typeface="Constantia"/>
                <a:cs typeface="Constantia"/>
              </a:rPr>
              <a:t>of </a:t>
            </a:r>
            <a:r>
              <a:rPr sz="2400" spc="-5" dirty="0">
                <a:latin typeface="Constantia"/>
                <a:cs typeface="Constantia"/>
              </a:rPr>
              <a:t>pictorial information for</a:t>
            </a:r>
            <a:r>
              <a:rPr sz="2400" spc="-2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human  </a:t>
            </a:r>
            <a:r>
              <a:rPr sz="2400" spc="-10" dirty="0">
                <a:latin typeface="Constantia"/>
                <a:cs typeface="Constantia"/>
              </a:rPr>
              <a:t>interpretation.</a:t>
            </a:r>
            <a:endParaRPr sz="2400" dirty="0">
              <a:latin typeface="Constantia"/>
              <a:cs typeface="Constanti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onstantia"/>
                <a:cs typeface="Constantia"/>
              </a:rPr>
              <a:t>Processing </a:t>
            </a:r>
            <a:r>
              <a:rPr sz="2400" dirty="0">
                <a:latin typeface="Constantia"/>
                <a:cs typeface="Constantia"/>
              </a:rPr>
              <a:t>of </a:t>
            </a:r>
            <a:r>
              <a:rPr sz="2400" spc="-15" dirty="0">
                <a:latin typeface="Constantia"/>
                <a:cs typeface="Constantia"/>
              </a:rPr>
              <a:t>image </a:t>
            </a:r>
            <a:r>
              <a:rPr sz="2400" spc="-5" dirty="0">
                <a:latin typeface="Constantia"/>
                <a:cs typeface="Constantia"/>
              </a:rPr>
              <a:t>data for </a:t>
            </a:r>
            <a:r>
              <a:rPr sz="2400" b="1" spc="-20" dirty="0">
                <a:solidFill>
                  <a:srgbClr val="220DBD"/>
                </a:solidFill>
                <a:latin typeface="Constantia"/>
                <a:cs typeface="Constantia"/>
              </a:rPr>
              <a:t>storage</a:t>
            </a:r>
            <a:r>
              <a:rPr sz="2400" spc="-20" dirty="0">
                <a:latin typeface="Constantia"/>
                <a:cs typeface="Constantia"/>
              </a:rPr>
              <a:t>,</a:t>
            </a:r>
            <a:r>
              <a:rPr sz="2400" spc="-280" dirty="0">
                <a:latin typeface="Constantia"/>
                <a:cs typeface="Constantia"/>
              </a:rPr>
              <a:t> </a:t>
            </a:r>
            <a:r>
              <a:rPr sz="2400" b="1" spc="-10" dirty="0">
                <a:solidFill>
                  <a:srgbClr val="220DBD"/>
                </a:solidFill>
                <a:latin typeface="Constantia"/>
                <a:cs typeface="Constantia"/>
              </a:rPr>
              <a:t>transmission 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b="1" spc="-5" dirty="0">
                <a:solidFill>
                  <a:srgbClr val="220DBD"/>
                </a:solidFill>
                <a:latin typeface="Constantia"/>
                <a:cs typeface="Constantia"/>
              </a:rPr>
              <a:t>representation </a:t>
            </a:r>
            <a:r>
              <a:rPr sz="2400" spc="-5" dirty="0">
                <a:latin typeface="Constantia"/>
                <a:cs typeface="Constantia"/>
              </a:rPr>
              <a:t>for autonomous machine  </a:t>
            </a:r>
            <a:r>
              <a:rPr sz="2400" spc="-10" dirty="0">
                <a:latin typeface="Constantia"/>
                <a:cs typeface="Constantia"/>
              </a:rPr>
              <a:t>perception.</a:t>
            </a:r>
            <a:endParaRPr sz="2400" dirty="0">
              <a:latin typeface="Constantia"/>
              <a:cs typeface="Constantia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Image</a:t>
            </a:r>
            <a:r>
              <a:rPr sz="2400" b="1" u="heavy" spc="-6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Processing</a:t>
            </a:r>
            <a:endParaRPr sz="2400" dirty="0">
              <a:latin typeface="Constantia"/>
              <a:cs typeface="Constantia"/>
            </a:endParaRPr>
          </a:p>
          <a:p>
            <a:pPr marL="756285" lvl="1" indent="-287020">
              <a:lnSpc>
                <a:spcPct val="100000"/>
              </a:lnSpc>
              <a:spcBef>
                <a:spcPts val="560"/>
              </a:spcBef>
              <a:buFont typeface="Wingdings"/>
              <a:buChar char=""/>
              <a:tabLst>
                <a:tab pos="756920" algn="l"/>
              </a:tabLst>
            </a:pPr>
            <a:r>
              <a:rPr sz="2200" spc="-15" dirty="0">
                <a:latin typeface="Constantia"/>
                <a:cs typeface="Constantia"/>
              </a:rPr>
              <a:t>image </a:t>
            </a:r>
            <a:r>
              <a:rPr sz="2200" spc="-5" dirty="0">
                <a:latin typeface="Constantia"/>
                <a:cs typeface="Constantia"/>
              </a:rPr>
              <a:t>in </a:t>
            </a:r>
            <a:r>
              <a:rPr sz="2200" spc="-5" dirty="0">
                <a:latin typeface="Times New Roman"/>
                <a:cs typeface="Times New Roman"/>
              </a:rPr>
              <a:t>→ </a:t>
            </a:r>
            <a:r>
              <a:rPr sz="2200" spc="-15" dirty="0">
                <a:latin typeface="Constantia"/>
                <a:cs typeface="Constantia"/>
              </a:rPr>
              <a:t>image</a:t>
            </a:r>
            <a:r>
              <a:rPr sz="2200" spc="-24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out</a:t>
            </a:r>
            <a:endParaRPr sz="2200" dirty="0">
              <a:latin typeface="Constantia"/>
              <a:cs typeface="Constantia"/>
            </a:endParaRPr>
          </a:p>
          <a:p>
            <a:pPr marL="377190" indent="-36512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76555" algn="l"/>
                <a:tab pos="377825" algn="l"/>
              </a:tabLst>
            </a:pP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Image</a:t>
            </a:r>
            <a:r>
              <a:rPr sz="2400" b="1" u="heavy" spc="-9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Analysis</a:t>
            </a:r>
            <a:endParaRPr sz="2400" dirty="0">
              <a:latin typeface="Constantia"/>
              <a:cs typeface="Constantia"/>
            </a:endParaRPr>
          </a:p>
          <a:p>
            <a:pPr marL="756285" lvl="1" indent="-287020">
              <a:lnSpc>
                <a:spcPct val="100000"/>
              </a:lnSpc>
              <a:spcBef>
                <a:spcPts val="560"/>
              </a:spcBef>
              <a:buFont typeface="Wingdings"/>
              <a:buChar char=""/>
              <a:tabLst>
                <a:tab pos="756920" algn="l"/>
              </a:tabLst>
            </a:pPr>
            <a:r>
              <a:rPr sz="2200" spc="-15" dirty="0">
                <a:latin typeface="Constantia"/>
                <a:cs typeface="Constantia"/>
              </a:rPr>
              <a:t>image </a:t>
            </a:r>
            <a:r>
              <a:rPr sz="2200" spc="-5" dirty="0">
                <a:latin typeface="Constantia"/>
                <a:cs typeface="Constantia"/>
              </a:rPr>
              <a:t>in </a:t>
            </a:r>
            <a:r>
              <a:rPr sz="2200" spc="-5" dirty="0">
                <a:latin typeface="Times New Roman"/>
                <a:cs typeface="Times New Roman"/>
              </a:rPr>
              <a:t>→ </a:t>
            </a:r>
            <a:r>
              <a:rPr sz="2200" spc="-5" dirty="0">
                <a:latin typeface="Constantia"/>
                <a:cs typeface="Constantia"/>
              </a:rPr>
              <a:t>measurements</a:t>
            </a:r>
            <a:r>
              <a:rPr sz="2200" spc="-24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out</a:t>
            </a:r>
            <a:endParaRPr sz="2200" dirty="0">
              <a:latin typeface="Constantia"/>
              <a:cs typeface="Constantia"/>
            </a:endParaRPr>
          </a:p>
          <a:p>
            <a:pPr marL="355600" indent="-34353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Image</a:t>
            </a:r>
            <a:r>
              <a:rPr sz="2400" b="1" u="heavy" spc="-6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Understanding</a:t>
            </a:r>
            <a:endParaRPr sz="2400" dirty="0">
              <a:latin typeface="Constantia"/>
              <a:cs typeface="Constantia"/>
            </a:endParaRPr>
          </a:p>
          <a:p>
            <a:pPr marL="756285" lvl="1" indent="-287020">
              <a:lnSpc>
                <a:spcPct val="100000"/>
              </a:lnSpc>
              <a:spcBef>
                <a:spcPts val="560"/>
              </a:spcBef>
              <a:buFont typeface="Wingdings"/>
              <a:buChar char=""/>
              <a:tabLst>
                <a:tab pos="756920" algn="l"/>
              </a:tabLst>
            </a:pPr>
            <a:r>
              <a:rPr sz="2200" spc="-15" dirty="0">
                <a:latin typeface="Constantia"/>
                <a:cs typeface="Constantia"/>
              </a:rPr>
              <a:t>image </a:t>
            </a:r>
            <a:r>
              <a:rPr sz="2200" spc="-5" dirty="0">
                <a:latin typeface="Constantia"/>
                <a:cs typeface="Constantia"/>
              </a:rPr>
              <a:t>in </a:t>
            </a:r>
            <a:r>
              <a:rPr sz="2200" spc="-5" dirty="0">
                <a:latin typeface="Times New Roman"/>
                <a:cs typeface="Times New Roman"/>
              </a:rPr>
              <a:t>→ </a:t>
            </a:r>
            <a:r>
              <a:rPr sz="2200" spc="-15" dirty="0">
                <a:latin typeface="Constantia"/>
                <a:cs typeface="Constantia"/>
              </a:rPr>
              <a:t>high-level </a:t>
            </a:r>
            <a:r>
              <a:rPr sz="2200" spc="-10" dirty="0">
                <a:latin typeface="Constantia"/>
                <a:cs typeface="Constantia"/>
              </a:rPr>
              <a:t>description</a:t>
            </a:r>
            <a:r>
              <a:rPr sz="2200" spc="-24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out</a:t>
            </a:r>
            <a:endParaRPr sz="2200" dirty="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387807"/>
            <a:ext cx="75463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What is digital </a:t>
            </a:r>
            <a:r>
              <a:rPr sz="3200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image processing</a:t>
            </a:r>
            <a:r>
              <a:rPr sz="3200" u="heavy" spc="-434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sz="32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(DIP)?</a:t>
            </a:r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683</Words>
  <Application>Microsoft Office PowerPoint</Application>
  <PresentationFormat>On-screen Show (4:3)</PresentationFormat>
  <Paragraphs>160</Paragraphs>
  <Slides>32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Constantia</vt:lpstr>
      <vt:lpstr>Times New Roman</vt:lpstr>
      <vt:lpstr>Verdana</vt:lpstr>
      <vt:lpstr>Wingdings</vt:lpstr>
      <vt:lpstr>Office Theme</vt:lpstr>
      <vt:lpstr>PowerPoint Presentation</vt:lpstr>
      <vt:lpstr>PRE-REQUISITE</vt:lpstr>
      <vt:lpstr>Today’s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digital image processing (DIP)?</vt:lpstr>
      <vt:lpstr>How DIP works?</vt:lpstr>
      <vt:lpstr>Why do we need to learn DIP?</vt:lpstr>
      <vt:lpstr>DIP Applications</vt:lpstr>
      <vt:lpstr>Image sharpening and restoration</vt:lpstr>
      <vt:lpstr>Medical field</vt:lpstr>
      <vt:lpstr>PowerPoint Presentation</vt:lpstr>
      <vt:lpstr>Transmission and encoding</vt:lpstr>
      <vt:lpstr>Machine/Robot vision</vt:lpstr>
      <vt:lpstr>Remote Sensing Satellite Image</vt:lpstr>
      <vt:lpstr>Remote Sensing Satellite Image</vt:lpstr>
      <vt:lpstr>Remote Sensing Satellite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Stages in DIP: Colour Image Processing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Models</dc:title>
  <dc:creator>Valued Sony Customer</dc:creator>
  <cp:lastModifiedBy>K M Arefeen  Sultan</cp:lastModifiedBy>
  <cp:revision>11</cp:revision>
  <dcterms:created xsi:type="dcterms:W3CDTF">2021-05-20T17:44:32Z</dcterms:created>
  <dcterms:modified xsi:type="dcterms:W3CDTF">2021-05-21T04:02:32Z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2019-01-07T00:00:00Z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2021-05-20T00:00:00Z</vt:filetime>
  </property>
</Properties>
</file>