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9933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9933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9933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56717"/>
            <a:ext cx="80721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rgbClr val="9933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3475" y="1862454"/>
            <a:ext cx="6877050" cy="229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128015"/>
            <a:ext cx="4614672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63398"/>
            <a:ext cx="3975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 MT"/>
                <a:cs typeface="Arial MT"/>
              </a:rPr>
              <a:t>Today’s</a:t>
            </a:r>
            <a:r>
              <a:rPr sz="4000" spc="-50" dirty="0">
                <a:latin typeface="Arial MT"/>
                <a:cs typeface="Arial MT"/>
              </a:rPr>
              <a:t> </a:t>
            </a:r>
            <a:r>
              <a:rPr sz="4000" spc="-10" dirty="0">
                <a:latin typeface="Arial MT"/>
                <a:cs typeface="Arial MT"/>
              </a:rPr>
              <a:t>Contents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" y="824483"/>
            <a:ext cx="4005072" cy="80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" y="4782311"/>
            <a:ext cx="228600" cy="2346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9740" y="1297123"/>
            <a:ext cx="7708265" cy="4052570"/>
          </a:xfrm>
          <a:prstGeom prst="rect">
            <a:avLst/>
          </a:prstGeom>
        </p:spPr>
        <p:txBody>
          <a:bodyPr vert="horz" wrap="square" lIns="0" tIns="249555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965"/>
              </a:spcBef>
              <a:buFont typeface="Wingdings"/>
              <a:buChar char=""/>
              <a:tabLst>
                <a:tab pos="431800" algn="l"/>
              </a:tabLst>
            </a:pPr>
            <a:r>
              <a:rPr sz="2800" b="1" spc="-5" dirty="0">
                <a:solidFill>
                  <a:srgbClr val="0000FF"/>
                </a:solidFill>
                <a:latin typeface="Constantia"/>
                <a:cs typeface="Constantia"/>
              </a:rPr>
              <a:t>Image</a:t>
            </a:r>
            <a:r>
              <a:rPr sz="2800" b="1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onstantia"/>
                <a:cs typeface="Constantia"/>
              </a:rPr>
              <a:t>Digitization</a:t>
            </a:r>
            <a:endParaRPr sz="2800">
              <a:latin typeface="Constantia"/>
              <a:cs typeface="Constantia"/>
            </a:endParaRPr>
          </a:p>
          <a:p>
            <a:pPr marL="832485" lvl="1" indent="-287020">
              <a:lnSpc>
                <a:spcPct val="100000"/>
              </a:lnSpc>
              <a:spcBef>
                <a:spcPts val="1600"/>
              </a:spcBef>
              <a:buChar char="–"/>
              <a:tabLst>
                <a:tab pos="833119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Sampling</a:t>
            </a:r>
            <a:r>
              <a:rPr sz="2400" spc="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(coordinate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digitization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832485" lvl="1" indent="-287020">
              <a:lnSpc>
                <a:spcPct val="100000"/>
              </a:lnSpc>
              <a:spcBef>
                <a:spcPts val="2014"/>
              </a:spcBef>
              <a:buChar char="–"/>
              <a:tabLst>
                <a:tab pos="833119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Quantization</a:t>
            </a:r>
            <a:r>
              <a:rPr sz="24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(</a:t>
            </a:r>
            <a:r>
              <a:rPr sz="2400" spc="-5" dirty="0">
                <a:latin typeface="Arial MT"/>
                <a:cs typeface="Arial MT"/>
              </a:rPr>
              <a:t>amplitude/intensity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digitization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832485" lvl="1" indent="-287020">
              <a:lnSpc>
                <a:spcPct val="100000"/>
              </a:lnSpc>
              <a:spcBef>
                <a:spcPts val="2020"/>
              </a:spcBef>
              <a:buChar char="–"/>
              <a:tabLst>
                <a:tab pos="833119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Representation</a:t>
            </a:r>
            <a:r>
              <a:rPr sz="24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Digital</a:t>
            </a:r>
            <a:r>
              <a:rPr sz="24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  <a:p>
            <a:pPr marL="832485" lvl="1" indent="-287020">
              <a:lnSpc>
                <a:spcPct val="100000"/>
              </a:lnSpc>
              <a:spcBef>
                <a:spcPts val="2014"/>
              </a:spcBef>
              <a:buChar char="–"/>
              <a:tabLst>
                <a:tab pos="833119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Effect</a:t>
            </a:r>
            <a:r>
              <a:rPr sz="24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Spatial</a:t>
            </a:r>
            <a:r>
              <a:rPr sz="24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 Gray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Level</a:t>
            </a:r>
            <a:r>
              <a:rPr sz="24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Resolutions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60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Chapter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from R.C.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Gonzalez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R.E.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Woods,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Digital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Image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Processing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734435" algn="l"/>
              </a:tabLst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(3rd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Edition),</a:t>
            </a:r>
            <a:r>
              <a:rPr sz="18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Prentice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Hall,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2008	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2.4, except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2.2.4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8638"/>
            <a:ext cx="633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991" y="1219200"/>
            <a:ext cx="5017008" cy="48676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743455"/>
            <a:ext cx="3514344" cy="40477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54115" y="6275019"/>
            <a:ext cx="2512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CC"/>
                </a:solidFill>
                <a:latin typeface="Arial MT"/>
                <a:cs typeface="Arial MT"/>
              </a:rPr>
              <a:t>Matrix</a:t>
            </a:r>
            <a:r>
              <a:rPr sz="2000" spc="-90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CC"/>
                </a:solidFill>
                <a:latin typeface="Arial MT"/>
                <a:cs typeface="Arial MT"/>
              </a:rPr>
              <a:t>Representation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81000"/>
            <a:ext cx="7620000" cy="60822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7238"/>
            <a:ext cx="633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6" y="1752600"/>
            <a:ext cx="756818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7238"/>
            <a:ext cx="633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981200"/>
            <a:ext cx="7010400" cy="3569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36975" y="5743143"/>
            <a:ext cx="191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Traditional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8638"/>
            <a:ext cx="633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76400"/>
            <a:ext cx="7402068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1385595"/>
            <a:ext cx="7745095" cy="35769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Formally,</a:t>
            </a:r>
            <a:endParaRPr sz="2800">
              <a:latin typeface="Arial MT"/>
              <a:cs typeface="Arial MT"/>
            </a:endParaRPr>
          </a:p>
          <a:p>
            <a:pPr marL="3810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Sampling:</a:t>
            </a:r>
            <a:endParaRPr sz="2800">
              <a:latin typeface="Arial MT"/>
              <a:cs typeface="Arial MT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82320" algn="l"/>
              </a:tabLst>
            </a:pP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Dividing</a:t>
            </a:r>
            <a:r>
              <a:rPr sz="2400" spc="4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(x,</a:t>
            </a:r>
            <a:r>
              <a:rPr sz="2400" spc="-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y)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plane</a:t>
            </a:r>
            <a:r>
              <a:rPr sz="2400" spc="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grid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with</a:t>
            </a:r>
            <a:r>
              <a:rPr sz="2400" spc="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coordinate</a:t>
            </a:r>
            <a:r>
              <a:rPr sz="2400" spc="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336600"/>
                </a:solidFill>
                <a:latin typeface="Arial MT"/>
                <a:cs typeface="Arial MT"/>
              </a:rPr>
              <a:t>(</a:t>
            </a:r>
            <a:r>
              <a:rPr sz="2400" i="1" spc="5" dirty="0">
                <a:solidFill>
                  <a:srgbClr val="336600"/>
                </a:solidFill>
                <a:latin typeface="Arial"/>
                <a:cs typeface="Arial"/>
              </a:rPr>
              <a:t>z</a:t>
            </a:r>
            <a:r>
              <a:rPr sz="2400" i="1" spc="7" baseline="-20833" dirty="0">
                <a:solidFill>
                  <a:srgbClr val="336600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336600"/>
                </a:solidFill>
                <a:latin typeface="Arial MT"/>
                <a:cs typeface="Arial MT"/>
              </a:rPr>
              <a:t>,</a:t>
            </a:r>
            <a:r>
              <a:rPr sz="2400" spc="-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z</a:t>
            </a:r>
            <a:r>
              <a:rPr sz="2400" i="1" baseline="-20833" dirty="0">
                <a:solidFill>
                  <a:srgbClr val="336600"/>
                </a:solidFill>
                <a:latin typeface="Arial"/>
                <a:cs typeface="Arial"/>
              </a:rPr>
              <a:t>j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), </a:t>
            </a:r>
            <a:r>
              <a:rPr sz="2400" spc="-65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where,</a:t>
            </a:r>
            <a:endParaRPr sz="2400">
              <a:latin typeface="Arial MT"/>
              <a:cs typeface="Arial MT"/>
            </a:endParaRPr>
          </a:p>
          <a:p>
            <a:pPr marR="1221105" algn="ctr">
              <a:lnSpc>
                <a:spcPct val="100000"/>
              </a:lnSpc>
              <a:spcBef>
                <a:spcPts val="740"/>
              </a:spcBef>
            </a:pPr>
            <a:r>
              <a:rPr sz="3600" i="1" spc="50" dirty="0">
                <a:latin typeface="Times New Roman"/>
                <a:cs typeface="Times New Roman"/>
              </a:rPr>
              <a:t>z</a:t>
            </a:r>
            <a:r>
              <a:rPr sz="3150" i="1" spc="37" baseline="-23809" dirty="0">
                <a:latin typeface="Times New Roman"/>
                <a:cs typeface="Times New Roman"/>
              </a:rPr>
              <a:t>i</a:t>
            </a:r>
            <a:r>
              <a:rPr sz="3150" i="1" spc="-202" baseline="-23809" dirty="0">
                <a:latin typeface="Times New Roman"/>
                <a:cs typeface="Times New Roman"/>
              </a:rPr>
              <a:t> </a:t>
            </a:r>
            <a:r>
              <a:rPr sz="3600" spc="40" dirty="0">
                <a:latin typeface="Times New Roman"/>
                <a:cs typeface="Times New Roman"/>
              </a:rPr>
              <a:t>,</a:t>
            </a:r>
            <a:r>
              <a:rPr sz="3600" spc="-330" dirty="0">
                <a:latin typeface="Times New Roman"/>
                <a:cs typeface="Times New Roman"/>
              </a:rPr>
              <a:t> </a:t>
            </a:r>
            <a:r>
              <a:rPr sz="3600" i="1" spc="65" dirty="0">
                <a:latin typeface="Times New Roman"/>
                <a:cs typeface="Times New Roman"/>
              </a:rPr>
              <a:t>z</a:t>
            </a:r>
            <a:r>
              <a:rPr sz="3600" i="1" spc="-475" dirty="0">
                <a:latin typeface="Times New Roman"/>
                <a:cs typeface="Times New Roman"/>
              </a:rPr>
              <a:t> </a:t>
            </a:r>
            <a:r>
              <a:rPr sz="3150" i="1" spc="37" baseline="-23809" dirty="0">
                <a:latin typeface="Times New Roman"/>
                <a:cs typeface="Times New Roman"/>
              </a:rPr>
              <a:t>j</a:t>
            </a:r>
            <a:r>
              <a:rPr sz="3150" i="1" baseline="-23809" dirty="0">
                <a:latin typeface="Times New Roman"/>
                <a:cs typeface="Times New Roman"/>
              </a:rPr>
              <a:t> </a:t>
            </a:r>
            <a:r>
              <a:rPr sz="3150" i="1" spc="-262" baseline="-23809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Symbol"/>
                <a:cs typeface="Symbol"/>
              </a:rPr>
              <a:t></a:t>
            </a:r>
            <a:r>
              <a:rPr sz="3600" spc="-500" dirty="0">
                <a:latin typeface="Times New Roman"/>
                <a:cs typeface="Times New Roman"/>
              </a:rPr>
              <a:t> </a:t>
            </a:r>
            <a:r>
              <a:rPr sz="3600" i="1" spc="95" dirty="0">
                <a:latin typeface="Times New Roman"/>
                <a:cs typeface="Times New Roman"/>
              </a:rPr>
              <a:t>Z</a:t>
            </a:r>
            <a:endParaRPr sz="36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1645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Quantization:</a:t>
            </a:r>
            <a:endParaRPr sz="28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82320" algn="l"/>
              </a:tabLst>
            </a:pP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Assign</a:t>
            </a:r>
            <a:r>
              <a:rPr sz="2400" spc="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gray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level</a:t>
            </a:r>
            <a:r>
              <a:rPr sz="2400" spc="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value</a:t>
            </a:r>
            <a:r>
              <a:rPr sz="2400" spc="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from</a:t>
            </a:r>
            <a:r>
              <a:rPr sz="2400" spc="-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790000"/>
                </a:solidFill>
                <a:latin typeface="Arial"/>
                <a:cs typeface="Arial"/>
              </a:rPr>
              <a:t>Z</a:t>
            </a:r>
            <a:r>
              <a:rPr sz="2400" i="1" spc="-10" dirty="0">
                <a:solidFill>
                  <a:srgbClr val="79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(</a:t>
            </a: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z</a:t>
            </a:r>
            <a:r>
              <a:rPr sz="2400" i="1" baseline="-20833" dirty="0">
                <a:solidFill>
                  <a:srgbClr val="3366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,</a:t>
            </a:r>
            <a:r>
              <a:rPr sz="2400" spc="-3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z</a:t>
            </a:r>
            <a:r>
              <a:rPr sz="2400" i="1" baseline="-20833" dirty="0">
                <a:solidFill>
                  <a:srgbClr val="336600"/>
                </a:solidFill>
                <a:latin typeface="Arial"/>
                <a:cs typeface="Arial"/>
              </a:rPr>
              <a:t>j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78638"/>
            <a:ext cx="633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Digital</a:t>
            </a:r>
            <a:r>
              <a:rPr spc="-20" dirty="0"/>
              <a:t> </a:t>
            </a:r>
            <a:r>
              <a:rPr dirty="0"/>
              <a:t>Image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154929"/>
            <a:ext cx="3318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2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Square</a:t>
            </a:r>
            <a:r>
              <a:rPr sz="2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image,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3202" y="4748088"/>
            <a:ext cx="2673985" cy="155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850" i="1" spc="114" dirty="0">
                <a:latin typeface="Times New Roman"/>
                <a:cs typeface="Times New Roman"/>
              </a:rPr>
              <a:t>b</a:t>
            </a:r>
            <a:r>
              <a:rPr sz="3850" i="1" spc="-220" dirty="0">
                <a:latin typeface="Times New Roman"/>
                <a:cs typeface="Times New Roman"/>
              </a:rPr>
              <a:t> </a:t>
            </a:r>
            <a:r>
              <a:rPr sz="3850" spc="125" dirty="0">
                <a:latin typeface="Symbol"/>
                <a:cs typeface="Symbol"/>
              </a:rPr>
              <a:t></a:t>
            </a:r>
            <a:r>
              <a:rPr sz="3850" spc="-190" dirty="0">
                <a:latin typeface="Times New Roman"/>
                <a:cs typeface="Times New Roman"/>
              </a:rPr>
              <a:t> </a:t>
            </a:r>
            <a:r>
              <a:rPr sz="3850" i="1" spc="190" dirty="0">
                <a:latin typeface="Times New Roman"/>
                <a:cs typeface="Times New Roman"/>
              </a:rPr>
              <a:t>M</a:t>
            </a:r>
            <a:r>
              <a:rPr sz="3850" i="1" spc="-220" dirty="0">
                <a:latin typeface="Times New Roman"/>
                <a:cs typeface="Times New Roman"/>
              </a:rPr>
              <a:t> </a:t>
            </a:r>
            <a:r>
              <a:rPr sz="3850" spc="125" dirty="0">
                <a:latin typeface="Symbol"/>
                <a:cs typeface="Symbol"/>
              </a:rPr>
              <a:t></a:t>
            </a:r>
            <a:r>
              <a:rPr sz="3850" spc="-420" dirty="0">
                <a:latin typeface="Times New Roman"/>
                <a:cs typeface="Times New Roman"/>
              </a:rPr>
              <a:t> </a:t>
            </a:r>
            <a:r>
              <a:rPr sz="3850" i="1" spc="150" dirty="0">
                <a:latin typeface="Times New Roman"/>
                <a:cs typeface="Times New Roman"/>
              </a:rPr>
              <a:t>N</a:t>
            </a:r>
            <a:r>
              <a:rPr sz="3850" i="1" spc="-375" dirty="0">
                <a:latin typeface="Times New Roman"/>
                <a:cs typeface="Times New Roman"/>
              </a:rPr>
              <a:t> </a:t>
            </a:r>
            <a:r>
              <a:rPr sz="3850" spc="125" dirty="0">
                <a:latin typeface="Symbol"/>
                <a:cs typeface="Symbol"/>
              </a:rPr>
              <a:t></a:t>
            </a:r>
            <a:r>
              <a:rPr sz="3850" spc="-605" dirty="0">
                <a:latin typeface="Times New Roman"/>
                <a:cs typeface="Times New Roman"/>
              </a:rPr>
              <a:t> </a:t>
            </a:r>
            <a:r>
              <a:rPr sz="3850" i="1" spc="100" dirty="0">
                <a:latin typeface="Times New Roman"/>
                <a:cs typeface="Times New Roman"/>
              </a:rPr>
              <a:t>k</a:t>
            </a:r>
            <a:endParaRPr sz="38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2980"/>
              </a:spcBef>
            </a:pPr>
            <a:r>
              <a:rPr sz="3700" i="1" spc="15" dirty="0">
                <a:latin typeface="Times New Roman"/>
                <a:cs typeface="Times New Roman"/>
              </a:rPr>
              <a:t>b</a:t>
            </a:r>
            <a:r>
              <a:rPr sz="3700" i="1" spc="-20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155" dirty="0">
                <a:latin typeface="Times New Roman"/>
                <a:cs typeface="Times New Roman"/>
              </a:rPr>
              <a:t> </a:t>
            </a:r>
            <a:r>
              <a:rPr sz="3700" i="1" spc="25" dirty="0">
                <a:latin typeface="Times New Roman"/>
                <a:cs typeface="Times New Roman"/>
              </a:rPr>
              <a:t>N</a:t>
            </a:r>
            <a:r>
              <a:rPr sz="3700" i="1" spc="-320" dirty="0">
                <a:latin typeface="Times New Roman"/>
                <a:cs typeface="Times New Roman"/>
              </a:rPr>
              <a:t> </a:t>
            </a:r>
            <a:r>
              <a:rPr sz="3225" spc="22" baseline="42635" dirty="0">
                <a:latin typeface="Times New Roman"/>
                <a:cs typeface="Times New Roman"/>
              </a:rPr>
              <a:t>2</a:t>
            </a:r>
            <a:r>
              <a:rPr sz="3225" spc="-517" baseline="42635" dirty="0">
                <a:latin typeface="Times New Roman"/>
                <a:cs typeface="Times New Roman"/>
              </a:rPr>
              <a:t> </a:t>
            </a:r>
            <a:r>
              <a:rPr sz="3700" i="1" spc="15" dirty="0">
                <a:latin typeface="Times New Roman"/>
                <a:cs typeface="Times New Roman"/>
              </a:rPr>
              <a:t>k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278638"/>
            <a:ext cx="7989570" cy="439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Representation</a:t>
            </a:r>
            <a:r>
              <a:rPr sz="3600" u="heavy" spc="-20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 </a:t>
            </a:r>
            <a:r>
              <a:rPr sz="3600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of</a:t>
            </a:r>
            <a:r>
              <a:rPr sz="3600" u="heavy" spc="-20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 </a:t>
            </a:r>
            <a:r>
              <a:rPr sz="3600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Digital</a:t>
            </a:r>
            <a:r>
              <a:rPr sz="3600" u="heavy" spc="-15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 </a:t>
            </a:r>
            <a:r>
              <a:rPr sz="3600" u="heavy" dirty="0">
                <a:solidFill>
                  <a:srgbClr val="993300"/>
                </a:solidFill>
                <a:uFill>
                  <a:solidFill>
                    <a:srgbClr val="993300"/>
                  </a:solidFill>
                </a:uFill>
                <a:latin typeface="Constantia"/>
                <a:cs typeface="Constantia"/>
              </a:rPr>
              <a:t>Image</a:t>
            </a:r>
            <a:endParaRPr sz="3600">
              <a:latin typeface="Constantia"/>
              <a:cs typeface="Constantia"/>
            </a:endParaRPr>
          </a:p>
          <a:p>
            <a:pPr marL="469265" indent="-431800">
              <a:lnSpc>
                <a:spcPct val="100000"/>
              </a:lnSpc>
              <a:spcBef>
                <a:spcPts val="2660"/>
              </a:spcBef>
              <a:buFont typeface="Wingdings"/>
              <a:buChar char=""/>
              <a:tabLst>
                <a:tab pos="469900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sz="2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Gray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level</a:t>
            </a:r>
            <a:r>
              <a:rPr sz="2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resolution</a:t>
            </a:r>
            <a:endParaRPr sz="2800">
              <a:latin typeface="Arial MT"/>
              <a:cs typeface="Arial MT"/>
            </a:endParaRPr>
          </a:p>
          <a:p>
            <a:pPr marL="469265" indent="-4318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469900" algn="l"/>
                <a:tab pos="4626610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28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gray</a:t>
            </a:r>
            <a:r>
              <a:rPr sz="2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levels,</a:t>
            </a:r>
            <a:r>
              <a:rPr sz="28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,	is</a:t>
            </a:r>
            <a:r>
              <a:rPr sz="2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usually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power</a:t>
            </a:r>
            <a:r>
              <a:rPr sz="2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2:</a:t>
            </a:r>
            <a:endParaRPr sz="2800">
              <a:latin typeface="Arial MT"/>
              <a:cs typeface="Arial MT"/>
            </a:endParaRPr>
          </a:p>
          <a:p>
            <a:pPr marL="28575" algn="ctr">
              <a:lnSpc>
                <a:spcPts val="4065"/>
              </a:lnSpc>
              <a:spcBef>
                <a:spcPts val="1090"/>
              </a:spcBef>
            </a:pPr>
            <a:r>
              <a:rPr sz="3750" i="1" spc="80" dirty="0">
                <a:latin typeface="Times New Roman"/>
                <a:cs typeface="Times New Roman"/>
              </a:rPr>
              <a:t>L</a:t>
            </a:r>
            <a:r>
              <a:rPr sz="3750" i="1" spc="-145" dirty="0">
                <a:latin typeface="Times New Roman"/>
                <a:cs typeface="Times New Roman"/>
              </a:rPr>
              <a:t> </a:t>
            </a:r>
            <a:r>
              <a:rPr sz="3750" spc="80" dirty="0">
                <a:latin typeface="Symbol"/>
                <a:cs typeface="Symbol"/>
              </a:rPr>
              <a:t></a:t>
            </a:r>
            <a:r>
              <a:rPr sz="3750" spc="-175" dirty="0">
                <a:latin typeface="Times New Roman"/>
                <a:cs typeface="Times New Roman"/>
              </a:rPr>
              <a:t> </a:t>
            </a:r>
            <a:r>
              <a:rPr sz="3750" spc="90" dirty="0">
                <a:latin typeface="Times New Roman"/>
                <a:cs typeface="Times New Roman"/>
              </a:rPr>
              <a:t>2</a:t>
            </a:r>
            <a:r>
              <a:rPr sz="3300" i="1" spc="135" baseline="42929" dirty="0">
                <a:latin typeface="Times New Roman"/>
                <a:cs typeface="Times New Roman"/>
              </a:rPr>
              <a:t>k</a:t>
            </a:r>
            <a:endParaRPr sz="3300" baseline="42929">
              <a:latin typeface="Times New Roman"/>
              <a:cs typeface="Times New Roman"/>
            </a:endParaRPr>
          </a:p>
          <a:p>
            <a:pPr marL="381000" indent="-342900">
              <a:lnSpc>
                <a:spcPts val="2925"/>
              </a:lnSpc>
              <a:buFont typeface="Wingdings"/>
              <a:buChar char=""/>
              <a:tabLst>
                <a:tab pos="381000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Bit</a:t>
            </a:r>
            <a:r>
              <a:rPr sz="2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depth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= k</a:t>
            </a:r>
            <a:endParaRPr sz="28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381000" algn="l"/>
              </a:tabLst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Spatial</a:t>
            </a:r>
            <a:r>
              <a:rPr sz="2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resolution: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M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181100" lvl="1" indent="-229235">
              <a:lnSpc>
                <a:spcPct val="100000"/>
              </a:lnSpc>
              <a:spcBef>
                <a:spcPts val="500"/>
              </a:spcBef>
              <a:buSzPct val="95000"/>
              <a:buFont typeface="Wingdings"/>
              <a:buChar char=""/>
              <a:tabLst>
                <a:tab pos="1181735" algn="l"/>
              </a:tabLst>
            </a:pP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Number</a:t>
            </a:r>
            <a:r>
              <a:rPr sz="2000" spc="-3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Rows</a:t>
            </a:r>
            <a:r>
              <a:rPr sz="2000" spc="-2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660066"/>
                </a:solidFill>
                <a:latin typeface="Arial MT"/>
                <a:cs typeface="Arial MT"/>
              </a:rPr>
              <a:t>(</a:t>
            </a:r>
            <a:r>
              <a:rPr sz="2000" i="1" spc="5" dirty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2000" spc="5" dirty="0">
                <a:solidFill>
                  <a:srgbClr val="660066"/>
                </a:solidFill>
                <a:latin typeface="Arial MT"/>
                <a:cs typeface="Arial MT"/>
              </a:rPr>
              <a:t>)</a:t>
            </a:r>
            <a:r>
              <a:rPr sz="2000" spc="-3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Columns</a:t>
            </a:r>
            <a:r>
              <a:rPr sz="2000" spc="-2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660066"/>
                </a:solidFill>
                <a:latin typeface="Arial MT"/>
                <a:cs typeface="Arial MT"/>
              </a:rPr>
              <a:t>(</a:t>
            </a:r>
            <a:r>
              <a:rPr sz="2000" i="1" spc="5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660066"/>
                </a:solidFill>
                <a:latin typeface="Arial MT"/>
                <a:cs typeface="Arial MT"/>
              </a:rPr>
              <a:t>)</a:t>
            </a:r>
            <a:r>
              <a:rPr sz="2000" spc="-3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can</a:t>
            </a:r>
            <a:r>
              <a:rPr sz="20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any</a:t>
            </a:r>
            <a:r>
              <a:rPr sz="20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integer</a:t>
            </a:r>
            <a:endParaRPr sz="20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655"/>
              </a:spcBef>
              <a:buFont typeface="Wingdings"/>
              <a:buChar char=""/>
              <a:tabLst>
                <a:tab pos="381000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Bit</a:t>
            </a:r>
            <a:r>
              <a:rPr sz="2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size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an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image: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4930" marR="5080" indent="-1175385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Sizes</a:t>
            </a:r>
            <a:r>
              <a:rPr spc="-5" dirty="0"/>
              <a:t> in</a:t>
            </a:r>
            <a:r>
              <a:rPr spc="5" dirty="0"/>
              <a:t> </a:t>
            </a:r>
            <a:r>
              <a:rPr spc="-5" dirty="0"/>
              <a:t>bits</a:t>
            </a:r>
            <a:r>
              <a:rPr spc="10" dirty="0"/>
              <a:t> </a:t>
            </a:r>
            <a:r>
              <a:rPr dirty="0"/>
              <a:t>for</a:t>
            </a:r>
            <a:r>
              <a:rPr spc="-5" dirty="0"/>
              <a:t> Different</a:t>
            </a:r>
            <a:r>
              <a:rPr spc="-10" dirty="0"/>
              <a:t> </a:t>
            </a:r>
            <a:r>
              <a:rPr spc="-5" dirty="0"/>
              <a:t>Spatial </a:t>
            </a:r>
            <a:r>
              <a:rPr u="none" spc="-89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Gray</a:t>
            </a:r>
            <a:r>
              <a:rPr spc="-20" dirty="0"/>
              <a:t> </a:t>
            </a:r>
            <a:r>
              <a:rPr dirty="0"/>
              <a:t>Level</a:t>
            </a:r>
            <a:r>
              <a:rPr spc="-20" dirty="0"/>
              <a:t> </a:t>
            </a:r>
            <a:r>
              <a:rPr spc="-5" dirty="0"/>
              <a:t>Resolutions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200" y="1676400"/>
            <a:ext cx="9055735" cy="3505200"/>
            <a:chOff x="76200" y="1676400"/>
            <a:chExt cx="9055735" cy="3505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1676400"/>
              <a:ext cx="9055607" cy="3505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3810000"/>
              <a:ext cx="8763000" cy="304800"/>
            </a:xfrm>
            <a:custGeom>
              <a:avLst/>
              <a:gdLst/>
              <a:ahLst/>
              <a:cxnLst/>
              <a:rect l="l" t="t" r="r" b="b"/>
              <a:pathLst>
                <a:path w="8763000" h="304800">
                  <a:moveTo>
                    <a:pt x="7924800" y="304800"/>
                  </a:moveTo>
                  <a:lnTo>
                    <a:pt x="8763000" y="304800"/>
                  </a:lnTo>
                  <a:lnTo>
                    <a:pt x="8763000" y="0"/>
                  </a:lnTo>
                  <a:lnTo>
                    <a:pt x="7924800" y="0"/>
                  </a:lnTo>
                  <a:lnTo>
                    <a:pt x="7924800" y="304800"/>
                  </a:lnTo>
                  <a:close/>
                </a:path>
                <a:path w="8763000" h="304800">
                  <a:moveTo>
                    <a:pt x="0" y="304800"/>
                  </a:moveTo>
                  <a:lnTo>
                    <a:pt x="533400" y="304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57912">
              <a:solidFill>
                <a:srgbClr val="7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49804" y="5436819"/>
            <a:ext cx="518223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ts val="286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calculation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for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square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images</a:t>
            </a:r>
            <a:endParaRPr sz="2400">
              <a:latin typeface="Arial MT"/>
              <a:cs typeface="Arial MT"/>
            </a:endParaRPr>
          </a:p>
          <a:p>
            <a:pPr marL="1478915" lvl="1" indent="-182245">
              <a:lnSpc>
                <a:spcPts val="1900"/>
              </a:lnSpc>
              <a:buSzPct val="93750"/>
              <a:buFont typeface="Wingdings"/>
              <a:buChar char=""/>
              <a:tabLst>
                <a:tab pos="1479550" algn="l"/>
              </a:tabLst>
            </a:pPr>
            <a:r>
              <a:rPr sz="1600" spc="-5" dirty="0">
                <a:latin typeface="Constantia"/>
                <a:cs typeface="Constantia"/>
              </a:rPr>
              <a:t>N =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numbe</a:t>
            </a:r>
            <a:r>
              <a:rPr sz="1600" spc="-5" dirty="0">
                <a:latin typeface="Constantia"/>
                <a:cs typeface="Constantia"/>
              </a:rPr>
              <a:t>r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</a:t>
            </a:r>
            <a:r>
              <a:rPr sz="1600" spc="30" dirty="0">
                <a:latin typeface="Constantia"/>
                <a:cs typeface="Constantia"/>
              </a:rPr>
              <a:t> </a:t>
            </a:r>
            <a:r>
              <a:rPr sz="1600" spc="-35" dirty="0">
                <a:latin typeface="Constantia"/>
                <a:cs typeface="Constantia"/>
              </a:rPr>
              <a:t>r</a:t>
            </a:r>
            <a:r>
              <a:rPr sz="1600" spc="-40" dirty="0">
                <a:latin typeface="Constantia"/>
                <a:cs typeface="Constantia"/>
              </a:rPr>
              <a:t>o</a:t>
            </a:r>
            <a:r>
              <a:rPr sz="1600" spc="-5" dirty="0">
                <a:latin typeface="Constantia"/>
                <a:cs typeface="Constantia"/>
              </a:rPr>
              <a:t>w/</a:t>
            </a:r>
            <a:r>
              <a:rPr sz="1600" spc="-45" dirty="0">
                <a:latin typeface="Constantia"/>
                <a:cs typeface="Constantia"/>
              </a:rPr>
              <a:t>c</a:t>
            </a:r>
            <a:r>
              <a:rPr sz="1600" spc="-5" dirty="0">
                <a:latin typeface="Constantia"/>
                <a:cs typeface="Constantia"/>
              </a:rPr>
              <a:t>olumn</a:t>
            </a:r>
            <a:endParaRPr sz="1600">
              <a:latin typeface="Constantia"/>
              <a:cs typeface="Constantia"/>
            </a:endParaRPr>
          </a:p>
          <a:p>
            <a:pPr marL="1642110" lvl="2" indent="-182245">
              <a:lnSpc>
                <a:spcPct val="100000"/>
              </a:lnSpc>
              <a:buSzPct val="93750"/>
              <a:buFont typeface="Wingdings"/>
              <a:buChar char=""/>
              <a:tabLst>
                <a:tab pos="1642745" algn="l"/>
              </a:tabLst>
            </a:pPr>
            <a:r>
              <a:rPr sz="1600" spc="-5" dirty="0">
                <a:latin typeface="Constantia"/>
                <a:cs typeface="Constantia"/>
              </a:rPr>
              <a:t>L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=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gray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level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resolution</a:t>
            </a:r>
            <a:endParaRPr sz="1600">
              <a:latin typeface="Constantia"/>
              <a:cs typeface="Constantia"/>
            </a:endParaRPr>
          </a:p>
          <a:p>
            <a:pPr marL="1000125" indent="-181610">
              <a:lnSpc>
                <a:spcPct val="100000"/>
              </a:lnSpc>
              <a:buSzPct val="93750"/>
              <a:buFont typeface="Wingdings"/>
              <a:buChar char=""/>
              <a:tabLst>
                <a:tab pos="1000760" algn="l"/>
              </a:tabLst>
            </a:pPr>
            <a:r>
              <a:rPr sz="1600" spc="-5" dirty="0">
                <a:latin typeface="Constantia"/>
                <a:cs typeface="Constantia"/>
              </a:rPr>
              <a:t>K=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bit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required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to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represent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gray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levels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371600"/>
            <a:ext cx="5257800" cy="4572000"/>
            <a:chOff x="609600" y="1371600"/>
            <a:chExt cx="52578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371600"/>
              <a:ext cx="2362200" cy="2362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3733800"/>
              <a:ext cx="1524000" cy="1524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81200" y="2514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5358" y="2509011"/>
              <a:ext cx="2597150" cy="2748915"/>
            </a:xfrm>
            <a:custGeom>
              <a:avLst/>
              <a:gdLst/>
              <a:ahLst/>
              <a:cxnLst/>
              <a:rect l="l" t="t" r="r" b="b"/>
              <a:pathLst>
                <a:path w="2597150" h="2748915">
                  <a:moveTo>
                    <a:pt x="1003046" y="2663825"/>
                  </a:moveTo>
                  <a:lnTo>
                    <a:pt x="973607" y="2675788"/>
                  </a:lnTo>
                  <a:lnTo>
                    <a:pt x="11684" y="307975"/>
                  </a:lnTo>
                  <a:lnTo>
                    <a:pt x="0" y="312801"/>
                  </a:lnTo>
                  <a:lnTo>
                    <a:pt x="961796" y="2680601"/>
                  </a:lnTo>
                  <a:lnTo>
                    <a:pt x="932434" y="2692527"/>
                  </a:lnTo>
                  <a:lnTo>
                    <a:pt x="996442" y="2748788"/>
                  </a:lnTo>
                  <a:lnTo>
                    <a:pt x="1000823" y="2692400"/>
                  </a:lnTo>
                  <a:lnTo>
                    <a:pt x="1003046" y="2663825"/>
                  </a:lnTo>
                  <a:close/>
                </a:path>
                <a:path w="2597150" h="2748915">
                  <a:moveTo>
                    <a:pt x="2596642" y="1224788"/>
                  </a:moveTo>
                  <a:lnTo>
                    <a:pt x="2579433" y="1200531"/>
                  </a:lnTo>
                  <a:lnTo>
                    <a:pt x="2547366" y="1155319"/>
                  </a:lnTo>
                  <a:lnTo>
                    <a:pt x="2532342" y="1183386"/>
                  </a:lnTo>
                  <a:lnTo>
                    <a:pt x="313690" y="0"/>
                  </a:lnTo>
                  <a:lnTo>
                    <a:pt x="307594" y="11176"/>
                  </a:lnTo>
                  <a:lnTo>
                    <a:pt x="2526373" y="1194562"/>
                  </a:lnTo>
                  <a:lnTo>
                    <a:pt x="2511425" y="1222502"/>
                  </a:lnTo>
                  <a:lnTo>
                    <a:pt x="2596642" y="1224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7600" y="4419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2393" y="4413249"/>
              <a:ext cx="2215515" cy="1530350"/>
            </a:xfrm>
            <a:custGeom>
              <a:avLst/>
              <a:gdLst/>
              <a:ahLst/>
              <a:cxnLst/>
              <a:rect l="l" t="t" r="r" b="b"/>
              <a:pathLst>
                <a:path w="2215515" h="1530350">
                  <a:moveTo>
                    <a:pt x="919607" y="1530350"/>
                  </a:moveTo>
                  <a:lnTo>
                    <a:pt x="912253" y="1482128"/>
                  </a:lnTo>
                  <a:lnTo>
                    <a:pt x="906780" y="1446123"/>
                  </a:lnTo>
                  <a:lnTo>
                    <a:pt x="880884" y="1464411"/>
                  </a:lnTo>
                  <a:lnTo>
                    <a:pt x="10414" y="231267"/>
                  </a:lnTo>
                  <a:lnTo>
                    <a:pt x="0" y="238633"/>
                  </a:lnTo>
                  <a:lnTo>
                    <a:pt x="870483" y="1471752"/>
                  </a:lnTo>
                  <a:lnTo>
                    <a:pt x="844550" y="1490065"/>
                  </a:lnTo>
                  <a:lnTo>
                    <a:pt x="919607" y="1530350"/>
                  </a:lnTo>
                  <a:close/>
                </a:path>
                <a:path w="2215515" h="1530350">
                  <a:moveTo>
                    <a:pt x="2211209" y="232486"/>
                  </a:moveTo>
                  <a:lnTo>
                    <a:pt x="2143633" y="188341"/>
                  </a:lnTo>
                  <a:lnTo>
                    <a:pt x="2140026" y="219913"/>
                  </a:lnTo>
                  <a:lnTo>
                    <a:pt x="234569" y="0"/>
                  </a:lnTo>
                  <a:lnTo>
                    <a:pt x="233045" y="12700"/>
                  </a:lnTo>
                  <a:lnTo>
                    <a:pt x="2138591" y="232486"/>
                  </a:lnTo>
                  <a:lnTo>
                    <a:pt x="2151405" y="232486"/>
                  </a:lnTo>
                  <a:lnTo>
                    <a:pt x="2211209" y="232486"/>
                  </a:lnTo>
                  <a:close/>
                </a:path>
                <a:path w="2215515" h="1530350">
                  <a:moveTo>
                    <a:pt x="2215007" y="234950"/>
                  </a:moveTo>
                  <a:lnTo>
                    <a:pt x="2213445" y="233934"/>
                  </a:lnTo>
                  <a:lnTo>
                    <a:pt x="2151253" y="233934"/>
                  </a:lnTo>
                  <a:lnTo>
                    <a:pt x="2138426" y="233934"/>
                  </a:lnTo>
                  <a:lnTo>
                    <a:pt x="2134997" y="264033"/>
                  </a:lnTo>
                  <a:lnTo>
                    <a:pt x="2215007" y="234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4648200"/>
              <a:ext cx="1295400" cy="1295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432175" y="1322578"/>
            <a:ext cx="4468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Intensity</a:t>
            </a:r>
            <a:r>
              <a:rPr sz="18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image</a:t>
            </a:r>
            <a:r>
              <a:rPr sz="1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1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monochrome</a:t>
            </a:r>
            <a:r>
              <a:rPr sz="18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pixel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corresponds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light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intensity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normally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scale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(gray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77000" y="4800600"/>
            <a:ext cx="1554480" cy="1176655"/>
          </a:xfrm>
          <a:custGeom>
            <a:avLst/>
            <a:gdLst/>
            <a:ahLst/>
            <a:cxnLst/>
            <a:rect l="l" t="t" r="r" b="b"/>
            <a:pathLst>
              <a:path w="1554479" h="1176654">
                <a:moveTo>
                  <a:pt x="1554479" y="0"/>
                </a:moveTo>
                <a:lnTo>
                  <a:pt x="0" y="0"/>
                </a:lnTo>
                <a:lnTo>
                  <a:pt x="0" y="1176528"/>
                </a:lnTo>
                <a:lnTo>
                  <a:pt x="1554479" y="1176528"/>
                </a:lnTo>
                <a:lnTo>
                  <a:pt x="155447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6284" y="5725576"/>
            <a:ext cx="889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9801" y="5725576"/>
            <a:ext cx="889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4402" y="5000469"/>
            <a:ext cx="28829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2325" baseline="-25089" dirty="0">
                <a:latin typeface="Times New Roman"/>
                <a:cs typeface="Times New Roman"/>
              </a:rPr>
              <a:t>9</a:t>
            </a:r>
            <a:endParaRPr sz="2325" baseline="-2508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3602" y="4731686"/>
            <a:ext cx="1647825" cy="12071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65"/>
              </a:spcBef>
              <a:tabLst>
                <a:tab pos="521334" algn="l"/>
                <a:tab pos="896619" algn="l"/>
                <a:tab pos="1285240" algn="l"/>
              </a:tabLst>
            </a:pPr>
            <a:r>
              <a:rPr sz="2325" baseline="-5376" dirty="0">
                <a:latin typeface="Symbol"/>
                <a:cs typeface="Symbol"/>
              </a:rPr>
              <a:t></a:t>
            </a:r>
            <a:r>
              <a:rPr sz="1550" dirty="0">
                <a:latin typeface="Times New Roman"/>
                <a:cs typeface="Times New Roman"/>
              </a:rPr>
              <a:t>10	</a:t>
            </a:r>
            <a:r>
              <a:rPr sz="1550" spc="25" dirty="0">
                <a:latin typeface="Times New Roman"/>
                <a:cs typeface="Times New Roman"/>
              </a:rPr>
              <a:t>10	16	</a:t>
            </a:r>
            <a:r>
              <a:rPr sz="1550" spc="-5" dirty="0">
                <a:latin typeface="Times New Roman"/>
                <a:cs typeface="Times New Roman"/>
              </a:rPr>
              <a:t>28</a:t>
            </a:r>
            <a:r>
              <a:rPr sz="2325" spc="-7" baseline="-5376" dirty="0">
                <a:latin typeface="Symbol"/>
                <a:cs typeface="Symbol"/>
              </a:rPr>
              <a:t></a:t>
            </a:r>
            <a:endParaRPr sz="2325" baseline="-5376">
              <a:latin typeface="Symbol"/>
              <a:cs typeface="Symbol"/>
            </a:endParaRPr>
          </a:p>
          <a:p>
            <a:pPr marL="76200">
              <a:lnSpc>
                <a:spcPts val="1345"/>
              </a:lnSpc>
              <a:spcBef>
                <a:spcPts val="459"/>
              </a:spcBef>
              <a:tabLst>
                <a:tab pos="578485" algn="l"/>
                <a:tab pos="904875" algn="l"/>
                <a:tab pos="1282065" algn="l"/>
              </a:tabLst>
            </a:pPr>
            <a:r>
              <a:rPr sz="2325" baseline="-30465" dirty="0">
                <a:latin typeface="Symbol"/>
                <a:cs typeface="Symbol"/>
              </a:rPr>
              <a:t></a:t>
            </a:r>
            <a:r>
              <a:rPr sz="2325" baseline="-30465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Times New Roman"/>
                <a:cs typeface="Times New Roman"/>
              </a:rPr>
              <a:t>6	</a:t>
            </a:r>
            <a:r>
              <a:rPr sz="1550" spc="25" dirty="0">
                <a:latin typeface="Times New Roman"/>
                <a:cs typeface="Times New Roman"/>
              </a:rPr>
              <a:t>26	</a:t>
            </a:r>
            <a:r>
              <a:rPr sz="1550" spc="5" dirty="0">
                <a:latin typeface="Times New Roman"/>
                <a:cs typeface="Times New Roman"/>
              </a:rPr>
              <a:t>37</a:t>
            </a:r>
            <a:r>
              <a:rPr sz="2325" spc="7" baseline="25089" dirty="0">
                <a:latin typeface="Symbol"/>
                <a:cs typeface="Symbol"/>
              </a:rPr>
              <a:t></a:t>
            </a:r>
            <a:endParaRPr sz="2325" baseline="25089">
              <a:latin typeface="Symbol"/>
              <a:cs typeface="Symbol"/>
            </a:endParaRPr>
          </a:p>
          <a:p>
            <a:pPr marR="81280" algn="r">
              <a:lnSpc>
                <a:spcPts val="1170"/>
              </a:lnSpc>
            </a:pP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76200">
              <a:lnSpc>
                <a:spcPts val="1685"/>
              </a:lnSpc>
              <a:tabLst>
                <a:tab pos="532765" algn="l"/>
                <a:tab pos="900430" algn="l"/>
                <a:tab pos="1283335" algn="l"/>
              </a:tabLst>
            </a:pPr>
            <a:r>
              <a:rPr sz="1550" spc="5" dirty="0">
                <a:latin typeface="Symbol"/>
                <a:cs typeface="Symbol"/>
              </a:rPr>
              <a:t></a:t>
            </a:r>
            <a:r>
              <a:rPr sz="1550" spc="5" dirty="0">
                <a:latin typeface="Times New Roman"/>
                <a:cs typeface="Times New Roman"/>
              </a:rPr>
              <a:t>15	</a:t>
            </a:r>
            <a:r>
              <a:rPr sz="1550" spc="25" dirty="0">
                <a:latin typeface="Times New Roman"/>
                <a:cs typeface="Times New Roman"/>
              </a:rPr>
              <a:t>25	13	</a:t>
            </a:r>
            <a:r>
              <a:rPr sz="1550" spc="5" dirty="0">
                <a:latin typeface="Times New Roman"/>
                <a:cs typeface="Times New Roman"/>
              </a:rPr>
              <a:t>22</a:t>
            </a:r>
            <a:r>
              <a:rPr sz="1550" spc="5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  <a:tabLst>
                <a:tab pos="523875" algn="l"/>
                <a:tab pos="900430" algn="l"/>
                <a:tab pos="1282065" algn="l"/>
              </a:tabLst>
            </a:pPr>
            <a:r>
              <a:rPr sz="2325" spc="22" baseline="28673" dirty="0">
                <a:latin typeface="Symbol"/>
                <a:cs typeface="Symbol"/>
              </a:rPr>
              <a:t></a:t>
            </a:r>
            <a:r>
              <a:rPr sz="1550" spc="15" dirty="0">
                <a:latin typeface="Times New Roman"/>
                <a:cs typeface="Times New Roman"/>
              </a:rPr>
              <a:t>32	</a:t>
            </a:r>
            <a:r>
              <a:rPr sz="1550" spc="25" dirty="0">
                <a:latin typeface="Times New Roman"/>
                <a:cs typeface="Times New Roman"/>
              </a:rPr>
              <a:t>15	87	</a:t>
            </a:r>
            <a:r>
              <a:rPr sz="1550" spc="5" dirty="0">
                <a:latin typeface="Times New Roman"/>
                <a:cs typeface="Times New Roman"/>
              </a:rPr>
              <a:t>39</a:t>
            </a:r>
            <a:r>
              <a:rPr sz="2325" spc="7" baseline="28673" dirty="0">
                <a:latin typeface="Symbol"/>
                <a:cs typeface="Symbol"/>
              </a:rPr>
              <a:t></a:t>
            </a:r>
            <a:endParaRPr sz="2325" baseline="28673">
              <a:latin typeface="Symbol"/>
              <a:cs typeface="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39028" y="5177028"/>
            <a:ext cx="542925" cy="350520"/>
            <a:chOff x="5939028" y="5177028"/>
            <a:chExt cx="542925" cy="350520"/>
          </a:xfrm>
        </p:grpSpPr>
        <p:sp>
          <p:nvSpPr>
            <p:cNvPr id="17" name="object 17"/>
            <p:cNvSpPr/>
            <p:nvPr/>
          </p:nvSpPr>
          <p:spPr>
            <a:xfrm>
              <a:off x="5943600" y="5181600"/>
              <a:ext cx="533400" cy="341630"/>
            </a:xfrm>
            <a:custGeom>
              <a:avLst/>
              <a:gdLst/>
              <a:ahLst/>
              <a:cxnLst/>
              <a:rect l="l" t="t" r="r" b="b"/>
              <a:pathLst>
                <a:path w="533400" h="341629">
                  <a:moveTo>
                    <a:pt x="16662" y="85344"/>
                  </a:moveTo>
                  <a:lnTo>
                    <a:pt x="0" y="85344"/>
                  </a:lnTo>
                  <a:lnTo>
                    <a:pt x="0" y="256032"/>
                  </a:lnTo>
                  <a:lnTo>
                    <a:pt x="16662" y="256032"/>
                  </a:lnTo>
                  <a:lnTo>
                    <a:pt x="16662" y="85344"/>
                  </a:lnTo>
                  <a:close/>
                </a:path>
                <a:path w="533400" h="341629">
                  <a:moveTo>
                    <a:pt x="66611" y="85344"/>
                  </a:moveTo>
                  <a:lnTo>
                    <a:pt x="33274" y="85344"/>
                  </a:lnTo>
                  <a:lnTo>
                    <a:pt x="33274" y="256032"/>
                  </a:lnTo>
                  <a:lnTo>
                    <a:pt x="66611" y="256032"/>
                  </a:lnTo>
                  <a:lnTo>
                    <a:pt x="66611" y="85344"/>
                  </a:lnTo>
                  <a:close/>
                </a:path>
                <a:path w="533400" h="341629">
                  <a:moveTo>
                    <a:pt x="533400" y="170688"/>
                  </a:moveTo>
                  <a:lnTo>
                    <a:pt x="400050" y="0"/>
                  </a:lnTo>
                  <a:lnTo>
                    <a:pt x="400050" y="85344"/>
                  </a:lnTo>
                  <a:lnTo>
                    <a:pt x="83312" y="85344"/>
                  </a:lnTo>
                  <a:lnTo>
                    <a:pt x="83312" y="256032"/>
                  </a:lnTo>
                  <a:lnTo>
                    <a:pt x="400050" y="256032"/>
                  </a:lnTo>
                  <a:lnTo>
                    <a:pt x="400050" y="341376"/>
                  </a:lnTo>
                  <a:lnTo>
                    <a:pt x="533400" y="17068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3600" y="5181600"/>
              <a:ext cx="533400" cy="341630"/>
            </a:xfrm>
            <a:custGeom>
              <a:avLst/>
              <a:gdLst/>
              <a:ahLst/>
              <a:cxnLst/>
              <a:rect l="l" t="t" r="r" b="b"/>
              <a:pathLst>
                <a:path w="533400" h="341629">
                  <a:moveTo>
                    <a:pt x="400050" y="0"/>
                  </a:moveTo>
                  <a:lnTo>
                    <a:pt x="400050" y="85343"/>
                  </a:lnTo>
                  <a:lnTo>
                    <a:pt x="83312" y="85343"/>
                  </a:lnTo>
                  <a:lnTo>
                    <a:pt x="83312" y="256031"/>
                  </a:lnTo>
                  <a:lnTo>
                    <a:pt x="400050" y="256031"/>
                  </a:lnTo>
                  <a:lnTo>
                    <a:pt x="400050" y="341375"/>
                  </a:lnTo>
                  <a:lnTo>
                    <a:pt x="533400" y="170687"/>
                  </a:lnTo>
                  <a:lnTo>
                    <a:pt x="400050" y="0"/>
                  </a:lnTo>
                  <a:close/>
                </a:path>
                <a:path w="533400" h="341629">
                  <a:moveTo>
                    <a:pt x="33274" y="256031"/>
                  </a:moveTo>
                  <a:lnTo>
                    <a:pt x="66611" y="256031"/>
                  </a:lnTo>
                  <a:lnTo>
                    <a:pt x="66611" y="85343"/>
                  </a:lnTo>
                  <a:lnTo>
                    <a:pt x="33274" y="85343"/>
                  </a:lnTo>
                  <a:lnTo>
                    <a:pt x="33274" y="256031"/>
                  </a:lnTo>
                  <a:close/>
                </a:path>
                <a:path w="533400" h="341629">
                  <a:moveTo>
                    <a:pt x="0" y="256031"/>
                  </a:moveTo>
                  <a:lnTo>
                    <a:pt x="16668" y="256031"/>
                  </a:lnTo>
                  <a:lnTo>
                    <a:pt x="16668" y="85343"/>
                  </a:lnTo>
                  <a:lnTo>
                    <a:pt x="0" y="85343"/>
                  </a:lnTo>
                  <a:lnTo>
                    <a:pt x="0" y="2560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14364" y="4293489"/>
            <a:ext cx="20440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Gray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scale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88079" y="335279"/>
            <a:ext cx="3099816" cy="789432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12140" y="415290"/>
            <a:ext cx="5941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Digital </a:t>
            </a:r>
            <a:r>
              <a:rPr sz="28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Image</a:t>
            </a:r>
            <a:r>
              <a:rPr sz="2800" u="heavy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Types</a:t>
            </a:r>
            <a:r>
              <a:rPr sz="2800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:</a:t>
            </a:r>
            <a:r>
              <a:rPr sz="28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Intensity</a:t>
            </a:r>
            <a:r>
              <a:rPr sz="2800" b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Image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1440" y="809244"/>
            <a:ext cx="2673095" cy="60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5029200"/>
            <a:ext cx="1554480" cy="1176655"/>
          </a:xfrm>
          <a:custGeom>
            <a:avLst/>
            <a:gdLst/>
            <a:ahLst/>
            <a:cxnLst/>
            <a:rect l="l" t="t" r="r" b="b"/>
            <a:pathLst>
              <a:path w="1554479" h="1176654">
                <a:moveTo>
                  <a:pt x="1554480" y="0"/>
                </a:moveTo>
                <a:lnTo>
                  <a:pt x="0" y="0"/>
                </a:lnTo>
                <a:lnTo>
                  <a:pt x="0" y="172212"/>
                </a:lnTo>
                <a:lnTo>
                  <a:pt x="0" y="381000"/>
                </a:lnTo>
                <a:lnTo>
                  <a:pt x="0" y="1176528"/>
                </a:lnTo>
                <a:lnTo>
                  <a:pt x="1554480" y="1176528"/>
                </a:lnTo>
                <a:lnTo>
                  <a:pt x="1554480" y="381000"/>
                </a:lnTo>
                <a:lnTo>
                  <a:pt x="1554480" y="172212"/>
                </a:lnTo>
                <a:lnTo>
                  <a:pt x="155448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16284" y="5240714"/>
            <a:ext cx="7620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7102" y="5420398"/>
            <a:ext cx="1016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7102" y="5954176"/>
            <a:ext cx="1016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7821" y="5349052"/>
            <a:ext cx="1304925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ts val="1685"/>
              </a:lnSpc>
              <a:tabLst>
                <a:tab pos="650875" algn="l"/>
                <a:tab pos="1027430" algn="l"/>
              </a:tabLst>
            </a:pPr>
            <a:r>
              <a:rPr sz="1550" dirty="0">
                <a:latin typeface="Times New Roman"/>
                <a:cs typeface="Times New Roman"/>
              </a:rPr>
              <a:t>6	</a:t>
            </a:r>
            <a:r>
              <a:rPr sz="1550" spc="45" dirty="0">
                <a:latin typeface="Times New Roman"/>
                <a:cs typeface="Times New Roman"/>
              </a:rPr>
              <a:t>2</a:t>
            </a:r>
            <a:r>
              <a:rPr sz="1550" dirty="0">
                <a:latin typeface="Times New Roman"/>
                <a:cs typeface="Times New Roman"/>
              </a:rPr>
              <a:t>6	</a:t>
            </a:r>
            <a:r>
              <a:rPr sz="1550" spc="45" dirty="0">
                <a:latin typeface="Times New Roman"/>
                <a:cs typeface="Times New Roman"/>
              </a:rPr>
              <a:t>3</a:t>
            </a:r>
            <a:r>
              <a:rPr sz="1550" spc="-30" dirty="0">
                <a:latin typeface="Times New Roman"/>
                <a:cs typeface="Times New Roman"/>
              </a:rPr>
              <a:t>7</a:t>
            </a:r>
            <a:r>
              <a:rPr sz="2325" baseline="-30465" dirty="0">
                <a:latin typeface="Symbol"/>
                <a:cs typeface="Symbol"/>
              </a:rPr>
              <a:t></a:t>
            </a:r>
            <a:endParaRPr sz="2325" baseline="-30465">
              <a:latin typeface="Symbol"/>
              <a:cs typeface="Symbol"/>
            </a:endParaRPr>
          </a:p>
          <a:p>
            <a:pPr>
              <a:lnSpc>
                <a:spcPts val="1685"/>
              </a:lnSpc>
              <a:spcBef>
                <a:spcPts val="475"/>
              </a:spcBef>
              <a:tabLst>
                <a:tab pos="278130" algn="l"/>
                <a:tab pos="646430" algn="l"/>
                <a:tab pos="1028700" algn="l"/>
              </a:tabLst>
            </a:pPr>
            <a:r>
              <a:rPr sz="1550" dirty="0">
                <a:latin typeface="Times New Roman"/>
                <a:cs typeface="Times New Roman"/>
              </a:rPr>
              <a:t>5	</a:t>
            </a:r>
            <a:r>
              <a:rPr sz="1550" spc="45" dirty="0">
                <a:latin typeface="Times New Roman"/>
                <a:cs typeface="Times New Roman"/>
              </a:rPr>
              <a:t>2</a:t>
            </a:r>
            <a:r>
              <a:rPr sz="1550" dirty="0">
                <a:latin typeface="Times New Roman"/>
                <a:cs typeface="Times New Roman"/>
              </a:rPr>
              <a:t>5	</a:t>
            </a:r>
            <a:r>
              <a:rPr sz="1550" spc="45" dirty="0">
                <a:latin typeface="Times New Roman"/>
                <a:cs typeface="Times New Roman"/>
              </a:rPr>
              <a:t>1</a:t>
            </a:r>
            <a:r>
              <a:rPr sz="1550" dirty="0">
                <a:latin typeface="Times New Roman"/>
                <a:cs typeface="Times New Roman"/>
              </a:rPr>
              <a:t>3	</a:t>
            </a:r>
            <a:r>
              <a:rPr sz="1550" spc="45" dirty="0">
                <a:latin typeface="Times New Roman"/>
                <a:cs typeface="Times New Roman"/>
              </a:rPr>
              <a:t>2</a:t>
            </a:r>
            <a:r>
              <a:rPr sz="1550" spc="-40" dirty="0">
                <a:latin typeface="Times New Roman"/>
                <a:cs typeface="Times New Roman"/>
              </a:rPr>
              <a:t>2</a:t>
            </a: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algn="r">
              <a:lnSpc>
                <a:spcPts val="1160"/>
              </a:lnSpc>
            </a:pP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3175">
              <a:lnSpc>
                <a:spcPts val="1335"/>
              </a:lnSpc>
              <a:tabLst>
                <a:tab pos="269875" algn="l"/>
                <a:tab pos="645795" algn="l"/>
                <a:tab pos="1027430" algn="l"/>
              </a:tabLst>
            </a:pPr>
            <a:r>
              <a:rPr sz="1550" dirty="0">
                <a:latin typeface="Times New Roman"/>
                <a:cs typeface="Times New Roman"/>
              </a:rPr>
              <a:t>2	</a:t>
            </a:r>
            <a:r>
              <a:rPr sz="1550" spc="45" dirty="0">
                <a:latin typeface="Times New Roman"/>
                <a:cs typeface="Times New Roman"/>
              </a:rPr>
              <a:t>1</a:t>
            </a:r>
            <a:r>
              <a:rPr sz="1550" dirty="0">
                <a:latin typeface="Times New Roman"/>
                <a:cs typeface="Times New Roman"/>
              </a:rPr>
              <a:t>5	</a:t>
            </a:r>
            <a:r>
              <a:rPr sz="1550" spc="45" dirty="0">
                <a:latin typeface="Times New Roman"/>
                <a:cs typeface="Times New Roman"/>
              </a:rPr>
              <a:t>8</a:t>
            </a:r>
            <a:r>
              <a:rPr sz="1550" dirty="0">
                <a:latin typeface="Times New Roman"/>
                <a:cs typeface="Times New Roman"/>
              </a:rPr>
              <a:t>7	</a:t>
            </a:r>
            <a:r>
              <a:rPr sz="1550" spc="45" dirty="0">
                <a:latin typeface="Times New Roman"/>
                <a:cs typeface="Times New Roman"/>
              </a:rPr>
              <a:t>3</a:t>
            </a:r>
            <a:r>
              <a:rPr sz="1550" spc="-30" dirty="0">
                <a:latin typeface="Times New Roman"/>
                <a:cs typeface="Times New Roman"/>
              </a:rPr>
              <a:t>9</a:t>
            </a:r>
            <a:r>
              <a:rPr sz="2325" baseline="-14336" dirty="0">
                <a:latin typeface="Symbol"/>
                <a:cs typeface="Symbol"/>
              </a:rPr>
              <a:t></a:t>
            </a:r>
            <a:endParaRPr sz="2325" baseline="-14336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5892" y="5201411"/>
            <a:ext cx="1554480" cy="1176655"/>
          </a:xfrm>
          <a:custGeom>
            <a:avLst/>
            <a:gdLst/>
            <a:ahLst/>
            <a:cxnLst/>
            <a:rect l="l" t="t" r="r" b="b"/>
            <a:pathLst>
              <a:path w="1554479" h="1176654">
                <a:moveTo>
                  <a:pt x="1554480" y="0"/>
                </a:moveTo>
                <a:lnTo>
                  <a:pt x="0" y="0"/>
                </a:lnTo>
                <a:lnTo>
                  <a:pt x="0" y="208788"/>
                </a:lnTo>
                <a:lnTo>
                  <a:pt x="0" y="1176528"/>
                </a:lnTo>
                <a:lnTo>
                  <a:pt x="1554480" y="1176528"/>
                </a:lnTo>
                <a:lnTo>
                  <a:pt x="1554480" y="208788"/>
                </a:lnTo>
                <a:lnTo>
                  <a:pt x="155448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75994" y="6126388"/>
            <a:ext cx="1016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9114" y="5412926"/>
            <a:ext cx="1297940" cy="96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105">
              <a:lnSpc>
                <a:spcPts val="1270"/>
              </a:lnSpc>
            </a:pP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260985">
              <a:lnSpc>
                <a:spcPts val="1270"/>
              </a:lnSpc>
              <a:tabLst>
                <a:tab pos="641985" algn="l"/>
                <a:tab pos="1021080" algn="l"/>
              </a:tabLst>
            </a:pPr>
            <a:r>
              <a:rPr sz="1550" spc="45" dirty="0">
                <a:latin typeface="Times New Roman"/>
                <a:cs typeface="Times New Roman"/>
              </a:rPr>
              <a:t>5</a:t>
            </a:r>
            <a:r>
              <a:rPr sz="1550" dirty="0">
                <a:latin typeface="Times New Roman"/>
                <a:cs typeface="Times New Roman"/>
              </a:rPr>
              <a:t>4	</a:t>
            </a:r>
            <a:r>
              <a:rPr sz="1550" spc="45" dirty="0">
                <a:latin typeface="Times New Roman"/>
                <a:cs typeface="Times New Roman"/>
              </a:rPr>
              <a:t>9</a:t>
            </a:r>
            <a:r>
              <a:rPr sz="1550" dirty="0">
                <a:latin typeface="Times New Roman"/>
                <a:cs typeface="Times New Roman"/>
              </a:rPr>
              <a:t>6	</a:t>
            </a:r>
            <a:r>
              <a:rPr sz="1550" spc="45" dirty="0">
                <a:latin typeface="Times New Roman"/>
                <a:cs typeface="Times New Roman"/>
              </a:rPr>
              <a:t>6</a:t>
            </a:r>
            <a:r>
              <a:rPr sz="1550" spc="-35" dirty="0">
                <a:latin typeface="Times New Roman"/>
                <a:cs typeface="Times New Roman"/>
              </a:rPr>
              <a:t>7</a:t>
            </a:r>
            <a:r>
              <a:rPr sz="2325" baseline="-30465" dirty="0">
                <a:latin typeface="Symbol"/>
                <a:cs typeface="Symbol"/>
              </a:rPr>
              <a:t></a:t>
            </a:r>
            <a:endParaRPr sz="2325" baseline="-30465">
              <a:latin typeface="Symbol"/>
              <a:cs typeface="Symbol"/>
            </a:endParaRPr>
          </a:p>
          <a:p>
            <a:pPr>
              <a:lnSpc>
                <a:spcPts val="1685"/>
              </a:lnSpc>
              <a:spcBef>
                <a:spcPts val="480"/>
              </a:spcBef>
              <a:tabLst>
                <a:tab pos="260985" algn="l"/>
                <a:tab pos="641350" algn="l"/>
                <a:tab pos="1022350" algn="l"/>
              </a:tabLst>
            </a:pPr>
            <a:r>
              <a:rPr sz="1550" dirty="0">
                <a:latin typeface="Times New Roman"/>
                <a:cs typeface="Times New Roman"/>
              </a:rPr>
              <a:t>1	</a:t>
            </a:r>
            <a:r>
              <a:rPr sz="1550" spc="45" dirty="0">
                <a:latin typeface="Times New Roman"/>
                <a:cs typeface="Times New Roman"/>
              </a:rPr>
              <a:t>5</a:t>
            </a:r>
            <a:r>
              <a:rPr sz="1550" dirty="0">
                <a:latin typeface="Times New Roman"/>
                <a:cs typeface="Times New Roman"/>
              </a:rPr>
              <a:t>4	</a:t>
            </a:r>
            <a:r>
              <a:rPr sz="1550" spc="45" dirty="0">
                <a:latin typeface="Times New Roman"/>
                <a:cs typeface="Times New Roman"/>
              </a:rPr>
              <a:t>4</a:t>
            </a:r>
            <a:r>
              <a:rPr sz="1550" dirty="0">
                <a:latin typeface="Times New Roman"/>
                <a:cs typeface="Times New Roman"/>
              </a:rPr>
              <a:t>7	</a:t>
            </a:r>
            <a:r>
              <a:rPr sz="1550" spc="45" dirty="0">
                <a:latin typeface="Times New Roman"/>
                <a:cs typeface="Times New Roman"/>
              </a:rPr>
              <a:t>4</a:t>
            </a:r>
            <a:r>
              <a:rPr sz="1550" spc="-40" dirty="0">
                <a:latin typeface="Times New Roman"/>
                <a:cs typeface="Times New Roman"/>
              </a:rPr>
              <a:t>2</a:t>
            </a: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1221105">
              <a:lnSpc>
                <a:spcPts val="1160"/>
              </a:lnSpc>
            </a:pP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266700">
              <a:lnSpc>
                <a:spcPts val="1335"/>
              </a:lnSpc>
              <a:tabLst>
                <a:tab pos="645160" algn="l"/>
                <a:tab pos="1021080" algn="l"/>
              </a:tabLst>
            </a:pPr>
            <a:r>
              <a:rPr sz="1550" spc="45" dirty="0">
                <a:latin typeface="Times New Roman"/>
                <a:cs typeface="Times New Roman"/>
              </a:rPr>
              <a:t>6</a:t>
            </a:r>
            <a:r>
              <a:rPr sz="1550" dirty="0">
                <a:latin typeface="Times New Roman"/>
                <a:cs typeface="Times New Roman"/>
              </a:rPr>
              <a:t>5	</a:t>
            </a:r>
            <a:r>
              <a:rPr sz="1550" spc="45" dirty="0">
                <a:latin typeface="Times New Roman"/>
                <a:cs typeface="Times New Roman"/>
              </a:rPr>
              <a:t>6</a:t>
            </a:r>
            <a:r>
              <a:rPr sz="1550" dirty="0">
                <a:latin typeface="Times New Roman"/>
                <a:cs typeface="Times New Roman"/>
              </a:rPr>
              <a:t>5	</a:t>
            </a:r>
            <a:r>
              <a:rPr sz="1550" spc="45" dirty="0">
                <a:latin typeface="Times New Roman"/>
                <a:cs typeface="Times New Roman"/>
              </a:rPr>
              <a:t>3</a:t>
            </a:r>
            <a:r>
              <a:rPr sz="1550" spc="-35" dirty="0">
                <a:latin typeface="Times New Roman"/>
                <a:cs typeface="Times New Roman"/>
              </a:rPr>
              <a:t>9</a:t>
            </a:r>
            <a:r>
              <a:rPr sz="2325" baseline="-14336" dirty="0">
                <a:latin typeface="Symbol"/>
                <a:cs typeface="Symbol"/>
              </a:rPr>
              <a:t></a:t>
            </a:r>
            <a:endParaRPr sz="2325" baseline="-14336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1702" y="5192070"/>
            <a:ext cx="184340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1525" algn="l"/>
                <a:tab pos="1148080" algn="l"/>
                <a:tab pos="1534160" algn="l"/>
              </a:tabLst>
            </a:pPr>
            <a:r>
              <a:rPr sz="2325" baseline="-10752" dirty="0">
                <a:latin typeface="Symbol"/>
                <a:cs typeface="Symbol"/>
              </a:rPr>
              <a:t></a:t>
            </a:r>
            <a:r>
              <a:rPr sz="2325" baseline="-10752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Times New Roman"/>
                <a:cs typeface="Times New Roman"/>
              </a:rPr>
              <a:t>9</a:t>
            </a:r>
            <a:r>
              <a:rPr sz="2325" spc="52" baseline="-34050" dirty="0">
                <a:latin typeface="Times New Roman"/>
                <a:cs typeface="Times New Roman"/>
              </a:rPr>
              <a:t> </a:t>
            </a:r>
            <a:r>
              <a:rPr sz="2325" spc="44" baseline="-5376" dirty="0">
                <a:latin typeface="Symbol"/>
                <a:cs typeface="Symbol"/>
              </a:rPr>
              <a:t></a:t>
            </a:r>
            <a:r>
              <a:rPr sz="1550" spc="30" dirty="0">
                <a:latin typeface="Times New Roman"/>
                <a:cs typeface="Times New Roman"/>
              </a:rPr>
              <a:t>65	</a:t>
            </a:r>
            <a:r>
              <a:rPr sz="1550" spc="25" dirty="0">
                <a:latin typeface="Times New Roman"/>
                <a:cs typeface="Times New Roman"/>
              </a:rPr>
              <a:t>70	56	</a:t>
            </a:r>
            <a:r>
              <a:rPr sz="1550" spc="-10" dirty="0">
                <a:latin typeface="Times New Roman"/>
                <a:cs typeface="Times New Roman"/>
              </a:rPr>
              <a:t>43</a:t>
            </a:r>
            <a:r>
              <a:rPr sz="2325" spc="-15" baseline="-5376" dirty="0">
                <a:latin typeface="Symbol"/>
                <a:cs typeface="Symbol"/>
              </a:rPr>
              <a:t></a:t>
            </a:r>
            <a:endParaRPr sz="2325" baseline="-5376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0023" y="5410200"/>
            <a:ext cx="1554480" cy="1176655"/>
          </a:xfrm>
          <a:custGeom>
            <a:avLst/>
            <a:gdLst/>
            <a:ahLst/>
            <a:cxnLst/>
            <a:rect l="l" t="t" r="r" b="b"/>
            <a:pathLst>
              <a:path w="1554479" h="1176654">
                <a:moveTo>
                  <a:pt x="1554479" y="0"/>
                </a:moveTo>
                <a:lnTo>
                  <a:pt x="0" y="0"/>
                </a:lnTo>
                <a:lnTo>
                  <a:pt x="0" y="1176528"/>
                </a:lnTo>
                <a:lnTo>
                  <a:pt x="1554479" y="1176528"/>
                </a:lnTo>
                <a:lnTo>
                  <a:pt x="155447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75405" y="5801398"/>
            <a:ext cx="1016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5405" y="6335176"/>
            <a:ext cx="1016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0126" y="5801398"/>
            <a:ext cx="1016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0126" y="6335176"/>
            <a:ext cx="1016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1950" y="6287048"/>
            <a:ext cx="112585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07034" algn="l"/>
                <a:tab pos="786765" algn="l"/>
              </a:tabLst>
            </a:pPr>
            <a:r>
              <a:rPr sz="1550" spc="25" dirty="0">
                <a:latin typeface="Times New Roman"/>
                <a:cs typeface="Times New Roman"/>
              </a:rPr>
              <a:t>65	87	</a:t>
            </a:r>
            <a:r>
              <a:rPr sz="1550" spc="5" dirty="0">
                <a:latin typeface="Times New Roman"/>
                <a:cs typeface="Times New Roman"/>
              </a:rPr>
              <a:t>99</a:t>
            </a:r>
            <a:r>
              <a:rPr sz="2325" spc="7" baseline="28673" dirty="0">
                <a:latin typeface="Symbol"/>
                <a:cs typeface="Symbol"/>
              </a:rPr>
              <a:t></a:t>
            </a:r>
            <a:endParaRPr sz="2325" baseline="2867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44726" y="6287048"/>
            <a:ext cx="36322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25" spc="44" baseline="28673" dirty="0">
                <a:latin typeface="Symbol"/>
                <a:cs typeface="Symbol"/>
              </a:rPr>
              <a:t></a:t>
            </a:r>
            <a:r>
              <a:rPr sz="1550" spc="30" dirty="0">
                <a:latin typeface="Times New Roman"/>
                <a:cs typeface="Times New Roman"/>
              </a:rPr>
              <a:t>32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04970" y="5992710"/>
            <a:ext cx="67183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3540" algn="l"/>
              </a:tabLst>
            </a:pPr>
            <a:r>
              <a:rPr sz="1550" spc="45" dirty="0">
                <a:latin typeface="Times New Roman"/>
                <a:cs typeface="Times New Roman"/>
              </a:rPr>
              <a:t>4</a:t>
            </a:r>
            <a:r>
              <a:rPr sz="1550" dirty="0">
                <a:latin typeface="Times New Roman"/>
                <a:cs typeface="Times New Roman"/>
              </a:rPr>
              <a:t>3	</a:t>
            </a:r>
            <a:r>
              <a:rPr sz="1550" spc="45" dirty="0">
                <a:latin typeface="Times New Roman"/>
                <a:cs typeface="Times New Roman"/>
              </a:rPr>
              <a:t>9</a:t>
            </a:r>
            <a:r>
              <a:rPr sz="1550" spc="-40" dirty="0">
                <a:latin typeface="Times New Roman"/>
                <a:cs typeface="Times New Roman"/>
              </a:rPr>
              <a:t>2</a:t>
            </a: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50594" y="5992710"/>
            <a:ext cx="65913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25" spc="67" baseline="5376" dirty="0">
                <a:latin typeface="Symbol"/>
                <a:cs typeface="Symbol"/>
              </a:rPr>
              <a:t></a:t>
            </a:r>
            <a:r>
              <a:rPr sz="2325" spc="67" baseline="-23297" dirty="0">
                <a:latin typeface="Times New Roman"/>
                <a:cs typeface="Times New Roman"/>
              </a:rPr>
              <a:t>54</a:t>
            </a:r>
            <a:r>
              <a:rPr sz="1550" spc="45" dirty="0">
                <a:latin typeface="Symbol"/>
                <a:cs typeface="Symbol"/>
              </a:rPr>
              <a:t></a:t>
            </a:r>
            <a:r>
              <a:rPr sz="1550" spc="45" dirty="0">
                <a:latin typeface="Times New Roman"/>
                <a:cs typeface="Times New Roman"/>
              </a:rPr>
              <a:t>85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9002" y="5611710"/>
            <a:ext cx="963294" cy="43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610"/>
              </a:lnSpc>
              <a:spcBef>
                <a:spcPts val="95"/>
              </a:spcBef>
              <a:tabLst>
                <a:tab pos="623570" algn="l"/>
              </a:tabLst>
            </a:pPr>
            <a:r>
              <a:rPr sz="1550" spc="-15" dirty="0">
                <a:latin typeface="Symbol"/>
                <a:cs typeface="Symbol"/>
              </a:rPr>
              <a:t></a:t>
            </a:r>
            <a:r>
              <a:rPr sz="1550" spc="-15" dirty="0">
                <a:latin typeface="Times New Roman"/>
                <a:cs typeface="Times New Roman"/>
              </a:rPr>
              <a:t>1</a:t>
            </a:r>
            <a:r>
              <a:rPr sz="1550" spc="455" dirty="0">
                <a:latin typeface="Times New Roman"/>
                <a:cs typeface="Times New Roman"/>
              </a:rPr>
              <a:t> </a:t>
            </a:r>
            <a:r>
              <a:rPr sz="2325" baseline="5376" dirty="0">
                <a:latin typeface="Symbol"/>
                <a:cs typeface="Symbol"/>
              </a:rPr>
              <a:t></a:t>
            </a:r>
            <a:r>
              <a:rPr sz="2325" baseline="5376" dirty="0">
                <a:latin typeface="Times New Roman"/>
                <a:cs typeface="Times New Roman"/>
              </a:rPr>
              <a:t>	</a:t>
            </a:r>
            <a:r>
              <a:rPr sz="1550" spc="35" dirty="0">
                <a:latin typeface="Symbol"/>
                <a:cs typeface="Symbol"/>
              </a:rPr>
              <a:t></a:t>
            </a:r>
            <a:r>
              <a:rPr sz="2325" spc="52" baseline="-23297" dirty="0">
                <a:latin typeface="Times New Roman"/>
                <a:cs typeface="Times New Roman"/>
              </a:rPr>
              <a:t>60</a:t>
            </a:r>
            <a:endParaRPr sz="2325" baseline="-23297">
              <a:latin typeface="Times New Roman"/>
              <a:cs typeface="Times New Roman"/>
            </a:endParaRPr>
          </a:p>
          <a:p>
            <a:pPr marL="50800">
              <a:lnSpc>
                <a:spcPts val="1610"/>
              </a:lnSpc>
            </a:pPr>
            <a:r>
              <a:rPr sz="2325" baseline="-5376" dirty="0">
                <a:latin typeface="Symbol"/>
                <a:cs typeface="Symbol"/>
              </a:rPr>
              <a:t></a:t>
            </a:r>
            <a:r>
              <a:rPr sz="2325" baseline="-34050" dirty="0">
                <a:latin typeface="Times New Roman"/>
                <a:cs typeface="Times New Roman"/>
              </a:rPr>
              <a:t>3</a:t>
            </a:r>
            <a:r>
              <a:rPr sz="2325" spc="547" baseline="-34050" dirty="0">
                <a:latin typeface="Times New Roman"/>
                <a:cs typeface="Times New Roman"/>
              </a:rPr>
              <a:t> </a:t>
            </a:r>
            <a:r>
              <a:rPr sz="1550" spc="60" dirty="0">
                <a:latin typeface="Symbol"/>
                <a:cs typeface="Symbol"/>
              </a:rPr>
              <a:t></a:t>
            </a:r>
            <a:r>
              <a:rPr sz="1550" spc="6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5194" y="5342131"/>
            <a:ext cx="1902460" cy="91059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560"/>
              </a:spcBef>
              <a:tabLst>
                <a:tab pos="748665" algn="l"/>
                <a:tab pos="1122680" algn="l"/>
                <a:tab pos="1502410" algn="l"/>
              </a:tabLst>
            </a:pPr>
            <a:r>
              <a:rPr sz="1550" spc="35" dirty="0">
                <a:latin typeface="Symbol"/>
                <a:cs typeface="Symbol"/>
              </a:rPr>
              <a:t></a:t>
            </a:r>
            <a:r>
              <a:rPr sz="2325" spc="52" baseline="-25089" dirty="0">
                <a:latin typeface="Times New Roman"/>
                <a:cs typeface="Times New Roman"/>
              </a:rPr>
              <a:t>32</a:t>
            </a:r>
            <a:r>
              <a:rPr sz="2325" spc="52" baseline="-5376" dirty="0">
                <a:latin typeface="Symbol"/>
                <a:cs typeface="Symbol"/>
              </a:rPr>
              <a:t></a:t>
            </a:r>
            <a:r>
              <a:rPr sz="1550" spc="35" dirty="0">
                <a:latin typeface="Times New Roman"/>
                <a:cs typeface="Times New Roman"/>
              </a:rPr>
              <a:t>99	</a:t>
            </a:r>
            <a:r>
              <a:rPr sz="1550" spc="25" dirty="0">
                <a:latin typeface="Times New Roman"/>
                <a:cs typeface="Times New Roman"/>
              </a:rPr>
              <a:t>70	56	</a:t>
            </a:r>
            <a:r>
              <a:rPr sz="1550" spc="-5" dirty="0">
                <a:latin typeface="Times New Roman"/>
                <a:cs typeface="Times New Roman"/>
              </a:rPr>
              <a:t>78</a:t>
            </a:r>
            <a:r>
              <a:rPr sz="2325" spc="-7" baseline="-5376" dirty="0">
                <a:latin typeface="Symbol"/>
                <a:cs typeface="Symbol"/>
              </a:rPr>
              <a:t></a:t>
            </a:r>
            <a:endParaRPr sz="2325" baseline="-5376">
              <a:latin typeface="Symbol"/>
              <a:cs typeface="Symbol"/>
            </a:endParaRPr>
          </a:p>
          <a:p>
            <a:pPr marR="55880" algn="r">
              <a:lnSpc>
                <a:spcPct val="100000"/>
              </a:lnSpc>
              <a:spcBef>
                <a:spcPts val="459"/>
              </a:spcBef>
              <a:tabLst>
                <a:tab pos="375285" algn="l"/>
                <a:tab pos="750570" algn="l"/>
              </a:tabLst>
            </a:pPr>
            <a:r>
              <a:rPr sz="1550" spc="25" dirty="0">
                <a:latin typeface="Times New Roman"/>
                <a:cs typeface="Times New Roman"/>
              </a:rPr>
              <a:t>90	96	</a:t>
            </a:r>
            <a:r>
              <a:rPr sz="1550" spc="5" dirty="0">
                <a:latin typeface="Times New Roman"/>
                <a:cs typeface="Times New Roman"/>
              </a:rPr>
              <a:t>67</a:t>
            </a:r>
            <a:r>
              <a:rPr sz="2325" spc="7" baseline="25089" dirty="0">
                <a:latin typeface="Symbol"/>
                <a:cs typeface="Symbol"/>
              </a:rPr>
              <a:t></a:t>
            </a:r>
            <a:endParaRPr sz="2325" baseline="25089">
              <a:latin typeface="Symbol"/>
              <a:cs typeface="Symbol"/>
            </a:endParaRPr>
          </a:p>
          <a:p>
            <a:pPr marR="59055" algn="ctr">
              <a:lnSpc>
                <a:spcPct val="100000"/>
              </a:lnSpc>
              <a:spcBef>
                <a:spcPts val="465"/>
              </a:spcBef>
            </a:pPr>
            <a:r>
              <a:rPr sz="1550" spc="45" dirty="0">
                <a:latin typeface="Times New Roman"/>
                <a:cs typeface="Times New Roman"/>
              </a:rPr>
              <a:t>85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9167" y="251459"/>
            <a:ext cx="2001011" cy="679704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12140" y="317703"/>
            <a:ext cx="4436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Digital</a:t>
            </a:r>
            <a:r>
              <a:rPr sz="2400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4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Image</a:t>
            </a:r>
            <a:r>
              <a:rPr sz="2400" u="heavy" spc="-1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400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Types</a:t>
            </a:r>
            <a:r>
              <a:rPr sz="2400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: </a:t>
            </a:r>
            <a:r>
              <a:rPr sz="24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RGB</a:t>
            </a:r>
            <a:r>
              <a:rPr sz="24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Image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2047" y="658368"/>
            <a:ext cx="1635252" cy="5486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09600" y="1295400"/>
            <a:ext cx="4878070" cy="5259070"/>
            <a:chOff x="609600" y="1295400"/>
            <a:chExt cx="4878070" cy="525907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1295400"/>
              <a:ext cx="3611879" cy="240487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81961" y="3048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3200" y="3810000"/>
              <a:ext cx="1143000" cy="11430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6200" y="4952987"/>
              <a:ext cx="1600200" cy="1600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972945" y="3039744"/>
              <a:ext cx="3514725" cy="3514725"/>
            </a:xfrm>
            <a:custGeom>
              <a:avLst/>
              <a:gdLst/>
              <a:ahLst/>
              <a:cxnLst/>
              <a:rect l="l" t="t" r="r" b="b"/>
              <a:pathLst>
                <a:path w="3514725" h="3514725">
                  <a:moveTo>
                    <a:pt x="774192" y="1828927"/>
                  </a:moveTo>
                  <a:lnTo>
                    <a:pt x="748487" y="1840611"/>
                  </a:lnTo>
                  <a:lnTo>
                    <a:pt x="18034" y="233553"/>
                  </a:lnTo>
                  <a:lnTo>
                    <a:pt x="0" y="241681"/>
                  </a:lnTo>
                  <a:lnTo>
                    <a:pt x="730465" y="1848789"/>
                  </a:lnTo>
                  <a:lnTo>
                    <a:pt x="704850" y="1860423"/>
                  </a:lnTo>
                  <a:lnTo>
                    <a:pt x="771017" y="1914017"/>
                  </a:lnTo>
                  <a:lnTo>
                    <a:pt x="773010" y="1860296"/>
                  </a:lnTo>
                  <a:lnTo>
                    <a:pt x="774192" y="1828927"/>
                  </a:lnTo>
                  <a:close/>
                </a:path>
                <a:path w="3514725" h="3514725">
                  <a:moveTo>
                    <a:pt x="1914017" y="771017"/>
                  </a:moveTo>
                  <a:lnTo>
                    <a:pt x="1900021" y="753745"/>
                  </a:lnTo>
                  <a:lnTo>
                    <a:pt x="1860423" y="704850"/>
                  </a:lnTo>
                  <a:lnTo>
                    <a:pt x="1848777" y="730478"/>
                  </a:lnTo>
                  <a:lnTo>
                    <a:pt x="241681" y="0"/>
                  </a:lnTo>
                  <a:lnTo>
                    <a:pt x="233553" y="18034"/>
                  </a:lnTo>
                  <a:lnTo>
                    <a:pt x="1840598" y="748499"/>
                  </a:lnTo>
                  <a:lnTo>
                    <a:pt x="1828927" y="774192"/>
                  </a:lnTo>
                  <a:lnTo>
                    <a:pt x="1914017" y="771017"/>
                  </a:lnTo>
                  <a:close/>
                </a:path>
                <a:path w="3514725" h="3514725">
                  <a:moveTo>
                    <a:pt x="1929765" y="3430486"/>
                  </a:moveTo>
                  <a:lnTo>
                    <a:pt x="1902650" y="3438233"/>
                  </a:lnTo>
                  <a:lnTo>
                    <a:pt x="1313942" y="1377950"/>
                  </a:lnTo>
                  <a:lnTo>
                    <a:pt x="1294892" y="1383284"/>
                  </a:lnTo>
                  <a:lnTo>
                    <a:pt x="1883600" y="3443681"/>
                  </a:lnTo>
                  <a:lnTo>
                    <a:pt x="1856486" y="3451415"/>
                  </a:lnTo>
                  <a:lnTo>
                    <a:pt x="1914017" y="3514217"/>
                  </a:lnTo>
                  <a:lnTo>
                    <a:pt x="1924977" y="3455886"/>
                  </a:lnTo>
                  <a:lnTo>
                    <a:pt x="1929765" y="3430486"/>
                  </a:lnTo>
                  <a:close/>
                </a:path>
                <a:path w="3514725" h="3514725">
                  <a:moveTo>
                    <a:pt x="3514217" y="1914017"/>
                  </a:moveTo>
                  <a:lnTo>
                    <a:pt x="3501796" y="1900428"/>
                  </a:lnTo>
                  <a:lnTo>
                    <a:pt x="3456813" y="1851152"/>
                  </a:lnTo>
                  <a:lnTo>
                    <a:pt x="3446653" y="1877479"/>
                  </a:lnTo>
                  <a:lnTo>
                    <a:pt x="1536573" y="1142746"/>
                  </a:lnTo>
                  <a:lnTo>
                    <a:pt x="1529461" y="1161288"/>
                  </a:lnTo>
                  <a:lnTo>
                    <a:pt x="3439553" y="1895894"/>
                  </a:lnTo>
                  <a:lnTo>
                    <a:pt x="3429381" y="1922272"/>
                  </a:lnTo>
                  <a:lnTo>
                    <a:pt x="3514217" y="19140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7361" y="4191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710428" y="5481828"/>
            <a:ext cx="542925" cy="350520"/>
            <a:chOff x="5710428" y="5481828"/>
            <a:chExt cx="542925" cy="350520"/>
          </a:xfrm>
        </p:grpSpPr>
        <p:sp>
          <p:nvSpPr>
            <p:cNvPr id="33" name="object 33"/>
            <p:cNvSpPr/>
            <p:nvPr/>
          </p:nvSpPr>
          <p:spPr>
            <a:xfrm>
              <a:off x="5715000" y="5486400"/>
              <a:ext cx="533400" cy="341630"/>
            </a:xfrm>
            <a:custGeom>
              <a:avLst/>
              <a:gdLst/>
              <a:ahLst/>
              <a:cxnLst/>
              <a:rect l="l" t="t" r="r" b="b"/>
              <a:pathLst>
                <a:path w="533400" h="341629">
                  <a:moveTo>
                    <a:pt x="16662" y="85344"/>
                  </a:moveTo>
                  <a:lnTo>
                    <a:pt x="0" y="85344"/>
                  </a:lnTo>
                  <a:lnTo>
                    <a:pt x="0" y="256032"/>
                  </a:lnTo>
                  <a:lnTo>
                    <a:pt x="16662" y="256032"/>
                  </a:lnTo>
                  <a:lnTo>
                    <a:pt x="16662" y="85344"/>
                  </a:lnTo>
                  <a:close/>
                </a:path>
                <a:path w="533400" h="341629">
                  <a:moveTo>
                    <a:pt x="66611" y="85344"/>
                  </a:moveTo>
                  <a:lnTo>
                    <a:pt x="33274" y="85344"/>
                  </a:lnTo>
                  <a:lnTo>
                    <a:pt x="33274" y="256032"/>
                  </a:lnTo>
                  <a:lnTo>
                    <a:pt x="66611" y="256032"/>
                  </a:lnTo>
                  <a:lnTo>
                    <a:pt x="66611" y="85344"/>
                  </a:lnTo>
                  <a:close/>
                </a:path>
                <a:path w="533400" h="341629">
                  <a:moveTo>
                    <a:pt x="533400" y="170688"/>
                  </a:moveTo>
                  <a:lnTo>
                    <a:pt x="400050" y="0"/>
                  </a:lnTo>
                  <a:lnTo>
                    <a:pt x="400050" y="85344"/>
                  </a:lnTo>
                  <a:lnTo>
                    <a:pt x="83312" y="85344"/>
                  </a:lnTo>
                  <a:lnTo>
                    <a:pt x="83312" y="256032"/>
                  </a:lnTo>
                  <a:lnTo>
                    <a:pt x="400050" y="256032"/>
                  </a:lnTo>
                  <a:lnTo>
                    <a:pt x="400050" y="341376"/>
                  </a:lnTo>
                  <a:lnTo>
                    <a:pt x="533400" y="17068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15000" y="5486400"/>
              <a:ext cx="533400" cy="341630"/>
            </a:xfrm>
            <a:custGeom>
              <a:avLst/>
              <a:gdLst/>
              <a:ahLst/>
              <a:cxnLst/>
              <a:rect l="l" t="t" r="r" b="b"/>
              <a:pathLst>
                <a:path w="533400" h="341629">
                  <a:moveTo>
                    <a:pt x="400050" y="0"/>
                  </a:moveTo>
                  <a:lnTo>
                    <a:pt x="400050" y="85343"/>
                  </a:lnTo>
                  <a:lnTo>
                    <a:pt x="83312" y="85343"/>
                  </a:lnTo>
                  <a:lnTo>
                    <a:pt x="83312" y="256031"/>
                  </a:lnTo>
                  <a:lnTo>
                    <a:pt x="400050" y="256031"/>
                  </a:lnTo>
                  <a:lnTo>
                    <a:pt x="400050" y="341375"/>
                  </a:lnTo>
                  <a:lnTo>
                    <a:pt x="533400" y="170687"/>
                  </a:lnTo>
                  <a:lnTo>
                    <a:pt x="400050" y="0"/>
                  </a:lnTo>
                  <a:close/>
                </a:path>
                <a:path w="533400" h="341629">
                  <a:moveTo>
                    <a:pt x="33274" y="256031"/>
                  </a:moveTo>
                  <a:lnTo>
                    <a:pt x="66611" y="256031"/>
                  </a:lnTo>
                  <a:lnTo>
                    <a:pt x="66611" y="85343"/>
                  </a:lnTo>
                  <a:lnTo>
                    <a:pt x="33274" y="85343"/>
                  </a:lnTo>
                  <a:lnTo>
                    <a:pt x="33274" y="256031"/>
                  </a:lnTo>
                  <a:close/>
                </a:path>
                <a:path w="533400" h="341629">
                  <a:moveTo>
                    <a:pt x="0" y="256031"/>
                  </a:moveTo>
                  <a:lnTo>
                    <a:pt x="16668" y="256031"/>
                  </a:lnTo>
                  <a:lnTo>
                    <a:pt x="16668" y="85343"/>
                  </a:lnTo>
                  <a:lnTo>
                    <a:pt x="0" y="85343"/>
                  </a:lnTo>
                  <a:lnTo>
                    <a:pt x="0" y="2560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98975" y="1398778"/>
            <a:ext cx="2997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Color</a:t>
            </a:r>
            <a:r>
              <a:rPr sz="18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image</a:t>
            </a:r>
            <a:r>
              <a:rPr sz="1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sz="18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RGB</a:t>
            </a:r>
            <a:r>
              <a:rPr sz="1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image</a:t>
            </a:r>
            <a:r>
              <a:rPr sz="1800" spc="-5" dirty="0">
                <a:latin typeface="Arial MT"/>
                <a:cs typeface="Arial MT"/>
              </a:rPr>
              <a:t>: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pixel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vector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red,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green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 blue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components.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59728" y="4447677"/>
            <a:ext cx="2033905" cy="83375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dirty="0">
                <a:latin typeface="Arial MT"/>
                <a:cs typeface="Arial MT"/>
              </a:rPr>
              <a:t>RGB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components</a:t>
            </a:r>
            <a:endParaRPr sz="2000">
              <a:latin typeface="Arial MT"/>
              <a:cs typeface="Arial MT"/>
            </a:endParaRPr>
          </a:p>
          <a:p>
            <a:pPr marL="49530">
              <a:lnSpc>
                <a:spcPct val="100000"/>
              </a:lnSpc>
              <a:spcBef>
                <a:spcPts val="910"/>
              </a:spcBef>
              <a:tabLst>
                <a:tab pos="495300" algn="l"/>
                <a:tab pos="870585" algn="l"/>
                <a:tab pos="1259205" algn="l"/>
              </a:tabLst>
            </a:pPr>
            <a:r>
              <a:rPr sz="2325" baseline="-5376" dirty="0">
                <a:latin typeface="Symbol"/>
                <a:cs typeface="Symbol"/>
              </a:rPr>
              <a:t></a:t>
            </a:r>
            <a:r>
              <a:rPr sz="1550" dirty="0">
                <a:latin typeface="Times New Roman"/>
                <a:cs typeface="Times New Roman"/>
              </a:rPr>
              <a:t>10	</a:t>
            </a:r>
            <a:r>
              <a:rPr sz="1550" spc="25" dirty="0">
                <a:latin typeface="Times New Roman"/>
                <a:cs typeface="Times New Roman"/>
              </a:rPr>
              <a:t>10	16	</a:t>
            </a:r>
            <a:r>
              <a:rPr sz="1550" spc="-5" dirty="0">
                <a:latin typeface="Times New Roman"/>
                <a:cs typeface="Times New Roman"/>
              </a:rPr>
              <a:t>28</a:t>
            </a:r>
            <a:r>
              <a:rPr sz="2325" spc="-7" baseline="-5376" dirty="0">
                <a:latin typeface="Symbol"/>
                <a:cs typeface="Symbol"/>
              </a:rPr>
              <a:t></a:t>
            </a:r>
            <a:endParaRPr sz="2325" baseline="-5376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6464"/>
            <a:ext cx="4100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onstantia"/>
                <a:cs typeface="Constantia"/>
              </a:rPr>
              <a:t>Image</a:t>
            </a:r>
            <a:r>
              <a:rPr b="1" spc="-50" dirty="0">
                <a:latin typeface="Constantia"/>
                <a:cs typeface="Constantia"/>
              </a:rPr>
              <a:t> </a:t>
            </a:r>
            <a:r>
              <a:rPr b="1" spc="-5" dirty="0">
                <a:latin typeface="Constantia"/>
                <a:cs typeface="Constantia"/>
              </a:rPr>
              <a:t>Digitization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4264960"/>
            <a:ext cx="2946400" cy="17684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89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solidFill>
                  <a:srgbClr val="0000FF"/>
                </a:solidFill>
                <a:latin typeface="Arial MT"/>
                <a:cs typeface="Arial MT"/>
              </a:rPr>
              <a:t>Two</a:t>
            </a:r>
            <a:r>
              <a:rPr sz="32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FF"/>
                </a:solidFill>
                <a:latin typeface="Arial MT"/>
                <a:cs typeface="Arial MT"/>
              </a:rPr>
              <a:t>steps: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6600"/>
                </a:solidFill>
                <a:latin typeface="Arial MT"/>
                <a:cs typeface="Arial MT"/>
              </a:rPr>
              <a:t>Sampling</a:t>
            </a:r>
            <a:r>
              <a:rPr sz="2800" spc="-2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6600"/>
                </a:solidFill>
                <a:latin typeface="Arial MT"/>
                <a:cs typeface="Arial MT"/>
              </a:rPr>
              <a:t>and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6600"/>
                </a:solidFill>
                <a:latin typeface="Arial MT"/>
                <a:cs typeface="Arial MT"/>
              </a:rPr>
              <a:t>Quantization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821181"/>
            <a:ext cx="7970520" cy="151320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Computers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 use</a:t>
            </a:r>
            <a:r>
              <a:rPr sz="24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discrete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form</a:t>
            </a:r>
            <a:r>
              <a:rPr sz="2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 pictures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535"/>
              </a:spcBef>
              <a:buFont typeface="Wingdings"/>
              <a:buChar char=""/>
              <a:tabLst>
                <a:tab pos="355600" algn="l"/>
                <a:tab pos="5547360" algn="l"/>
              </a:tabLst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process</a:t>
            </a:r>
            <a:r>
              <a:rPr sz="24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transforming</a:t>
            </a:r>
            <a:r>
              <a:rPr sz="24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continuous	analog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image into </a:t>
            </a:r>
            <a:r>
              <a:rPr sz="2400" spc="-6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discrete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approximated</a:t>
            </a:r>
            <a:r>
              <a:rPr sz="24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image</a:t>
            </a:r>
            <a:r>
              <a:rPr sz="24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called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digitization.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2819400"/>
            <a:ext cx="2105025" cy="1143000"/>
            <a:chOff x="685800" y="2819400"/>
            <a:chExt cx="2105025" cy="1143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819400"/>
              <a:ext cx="2104644" cy="1143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79" y="3064763"/>
              <a:ext cx="1435608" cy="708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139" y="2848355"/>
              <a:ext cx="1997964" cy="10485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37691" y="3143250"/>
            <a:ext cx="163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ma</a:t>
            </a:r>
            <a:r>
              <a:rPr sz="2400" spc="-7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87979" y="2819400"/>
            <a:ext cx="2752725" cy="1143000"/>
            <a:chOff x="2887979" y="2819400"/>
            <a:chExt cx="2752725" cy="11430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7979" y="3131820"/>
              <a:ext cx="528828" cy="528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1319" y="3159252"/>
              <a:ext cx="422147" cy="4343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0815" y="2819400"/>
              <a:ext cx="2106167" cy="1143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7475" y="2904743"/>
              <a:ext cx="2212848" cy="10286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5679" y="2848355"/>
              <a:ext cx="1996439" cy="104851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33927" y="2885384"/>
            <a:ext cx="1649730" cy="889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orming</a:t>
            </a:r>
            <a:endParaRPr sz="24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  <a:spcBef>
                <a:spcPts val="515"/>
              </a:spcBef>
            </a:pP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72328" y="3131820"/>
            <a:ext cx="528955" cy="528955"/>
            <a:chOff x="5672328" y="3131820"/>
            <a:chExt cx="528955" cy="52895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2328" y="3131820"/>
              <a:ext cx="528827" cy="5288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7192" y="3159252"/>
              <a:ext cx="420624" cy="43433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277355" y="2819400"/>
            <a:ext cx="2105025" cy="1143000"/>
            <a:chOff x="6277355" y="2819400"/>
            <a:chExt cx="2105025" cy="114300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7355" y="2819400"/>
              <a:ext cx="2104644" cy="1143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11111" y="2904743"/>
              <a:ext cx="1479803" cy="10286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0695" y="2848355"/>
              <a:ext cx="1997963" cy="10485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465189" y="3153283"/>
            <a:ext cx="1697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180" algn="l"/>
              </a:tabLst>
            </a:pPr>
            <a:r>
              <a:rPr sz="2400" spc="-5" dirty="0">
                <a:latin typeface="Calibri"/>
                <a:cs typeface="Calibri"/>
              </a:rPr>
              <a:t>Digi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	ima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4223" y="265175"/>
            <a:ext cx="2695955" cy="7894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43661"/>
            <a:ext cx="4403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Image</a:t>
            </a:r>
            <a:r>
              <a:rPr sz="2800" u="heavy" spc="-1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Types</a:t>
            </a:r>
            <a:r>
              <a:rPr sz="28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:</a:t>
            </a:r>
            <a:r>
              <a:rPr sz="28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Binary</a:t>
            </a:r>
            <a:r>
              <a:rPr sz="2800" b="1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Image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7583" y="739140"/>
            <a:ext cx="2269236" cy="609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08375" y="1017778"/>
            <a:ext cx="4239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Binary</a:t>
            </a:r>
            <a:r>
              <a:rPr sz="1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image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black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1800" b="1" spc="5" dirty="0">
                <a:solidFill>
                  <a:srgbClr val="333399"/>
                </a:solidFill>
                <a:latin typeface="Arial"/>
                <a:cs typeface="Arial"/>
              </a:rPr>
              <a:t>white</a:t>
            </a:r>
            <a:r>
              <a:rPr sz="18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marL="469900" marR="1375410" indent="-4572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pixel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 represent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white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represents black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0455" y="1438655"/>
            <a:ext cx="5006340" cy="4886960"/>
            <a:chOff x="600455" y="1438655"/>
            <a:chExt cx="5006340" cy="4886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1447799"/>
              <a:ext cx="2295144" cy="2362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5027" y="1443227"/>
              <a:ext cx="2304415" cy="2371725"/>
            </a:xfrm>
            <a:custGeom>
              <a:avLst/>
              <a:gdLst/>
              <a:ahLst/>
              <a:cxnLst/>
              <a:rect l="l" t="t" r="r" b="b"/>
              <a:pathLst>
                <a:path w="2304415" h="2371725">
                  <a:moveTo>
                    <a:pt x="0" y="2371344"/>
                  </a:moveTo>
                  <a:lnTo>
                    <a:pt x="2304288" y="2371344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2371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3407" y="3803904"/>
              <a:ext cx="1452371" cy="14569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78835" y="3799332"/>
              <a:ext cx="1461770" cy="1466215"/>
            </a:xfrm>
            <a:custGeom>
              <a:avLst/>
              <a:gdLst/>
              <a:ahLst/>
              <a:cxnLst/>
              <a:rect l="l" t="t" r="r" b="b"/>
              <a:pathLst>
                <a:path w="1461770" h="1466214">
                  <a:moveTo>
                    <a:pt x="0" y="1466088"/>
                  </a:moveTo>
                  <a:lnTo>
                    <a:pt x="1461515" y="1466088"/>
                  </a:lnTo>
                  <a:lnTo>
                    <a:pt x="1461515" y="0"/>
                  </a:lnTo>
                  <a:lnTo>
                    <a:pt x="0" y="0"/>
                  </a:lnTo>
                  <a:lnTo>
                    <a:pt x="0" y="1466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7161" y="25915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5605" y="2580004"/>
              <a:ext cx="2679065" cy="2679065"/>
            </a:xfrm>
            <a:custGeom>
              <a:avLst/>
              <a:gdLst/>
              <a:ahLst/>
              <a:cxnLst/>
              <a:rect l="l" t="t" r="r" b="b"/>
              <a:pathLst>
                <a:path w="2679065" h="2679065">
                  <a:moveTo>
                    <a:pt x="1230757" y="2591689"/>
                  </a:moveTo>
                  <a:lnTo>
                    <a:pt x="1213358" y="2600375"/>
                  </a:lnTo>
                  <a:lnTo>
                    <a:pt x="1213358" y="2614803"/>
                  </a:lnTo>
                  <a:lnTo>
                    <a:pt x="1190244" y="2626360"/>
                  </a:lnTo>
                  <a:lnTo>
                    <a:pt x="1213345" y="2614803"/>
                  </a:lnTo>
                  <a:lnTo>
                    <a:pt x="1213358" y="2600375"/>
                  </a:lnTo>
                  <a:lnTo>
                    <a:pt x="1207579" y="2603258"/>
                  </a:lnTo>
                  <a:lnTo>
                    <a:pt x="23114" y="234315"/>
                  </a:lnTo>
                  <a:lnTo>
                    <a:pt x="0" y="245999"/>
                  </a:lnTo>
                  <a:lnTo>
                    <a:pt x="1184452" y="2614803"/>
                  </a:lnTo>
                  <a:lnTo>
                    <a:pt x="1161288" y="2626360"/>
                  </a:lnTo>
                  <a:lnTo>
                    <a:pt x="1230757" y="2678557"/>
                  </a:lnTo>
                  <a:lnTo>
                    <a:pt x="1230757" y="2626360"/>
                  </a:lnTo>
                  <a:lnTo>
                    <a:pt x="1230757" y="2591689"/>
                  </a:lnTo>
                  <a:close/>
                </a:path>
                <a:path w="2679065" h="2679065">
                  <a:moveTo>
                    <a:pt x="2678557" y="1230757"/>
                  </a:moveTo>
                  <a:lnTo>
                    <a:pt x="2665476" y="1213358"/>
                  </a:lnTo>
                  <a:lnTo>
                    <a:pt x="2626360" y="1161288"/>
                  </a:lnTo>
                  <a:lnTo>
                    <a:pt x="2614790" y="1184465"/>
                  </a:lnTo>
                  <a:lnTo>
                    <a:pt x="245999" y="0"/>
                  </a:lnTo>
                  <a:lnTo>
                    <a:pt x="234315" y="23114"/>
                  </a:lnTo>
                  <a:lnTo>
                    <a:pt x="2603246" y="1207592"/>
                  </a:lnTo>
                  <a:lnTo>
                    <a:pt x="2591689" y="1230757"/>
                  </a:lnTo>
                  <a:lnTo>
                    <a:pt x="2678557" y="12307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961" y="43441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0" y="5181600"/>
              <a:ext cx="1101852" cy="11216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91227" y="5177027"/>
              <a:ext cx="1111250" cy="1130935"/>
            </a:xfrm>
            <a:custGeom>
              <a:avLst/>
              <a:gdLst/>
              <a:ahLst/>
              <a:cxnLst/>
              <a:rect l="l" t="t" r="r" b="b"/>
              <a:pathLst>
                <a:path w="1111250" h="1130935">
                  <a:moveTo>
                    <a:pt x="0" y="1130808"/>
                  </a:moveTo>
                  <a:lnTo>
                    <a:pt x="1110996" y="1130808"/>
                  </a:lnTo>
                  <a:lnTo>
                    <a:pt x="1110996" y="0"/>
                  </a:lnTo>
                  <a:lnTo>
                    <a:pt x="0" y="0"/>
                  </a:lnTo>
                  <a:lnTo>
                    <a:pt x="0" y="1130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94659" y="4332350"/>
              <a:ext cx="2068830" cy="1993264"/>
            </a:xfrm>
            <a:custGeom>
              <a:avLst/>
              <a:gdLst/>
              <a:ahLst/>
              <a:cxnLst/>
              <a:rect l="l" t="t" r="r" b="b"/>
              <a:pathLst>
                <a:path w="2068829" h="1993264">
                  <a:moveTo>
                    <a:pt x="1001903" y="1993011"/>
                  </a:moveTo>
                  <a:lnTo>
                    <a:pt x="999337" y="1942998"/>
                  </a:lnTo>
                  <a:lnTo>
                    <a:pt x="997458" y="1906219"/>
                  </a:lnTo>
                  <a:lnTo>
                    <a:pt x="974928" y="1918944"/>
                  </a:lnTo>
                  <a:lnTo>
                    <a:pt x="22606" y="234061"/>
                  </a:lnTo>
                  <a:lnTo>
                    <a:pt x="0" y="246761"/>
                  </a:lnTo>
                  <a:lnTo>
                    <a:pt x="952334" y="1931720"/>
                  </a:lnTo>
                  <a:lnTo>
                    <a:pt x="929767" y="1944471"/>
                  </a:lnTo>
                  <a:lnTo>
                    <a:pt x="1001903" y="1993011"/>
                  </a:lnTo>
                  <a:close/>
                </a:path>
                <a:path w="2068829" h="1993264">
                  <a:moveTo>
                    <a:pt x="2068703" y="850011"/>
                  </a:moveTo>
                  <a:lnTo>
                    <a:pt x="2056434" y="834771"/>
                  </a:lnTo>
                  <a:lnTo>
                    <a:pt x="2014220" y="782320"/>
                  </a:lnTo>
                  <a:lnTo>
                    <a:pt x="2003412" y="805865"/>
                  </a:lnTo>
                  <a:lnTo>
                    <a:pt x="245237" y="0"/>
                  </a:lnTo>
                  <a:lnTo>
                    <a:pt x="234442" y="23622"/>
                  </a:lnTo>
                  <a:lnTo>
                    <a:pt x="1992642" y="829373"/>
                  </a:lnTo>
                  <a:lnTo>
                    <a:pt x="1981835" y="852932"/>
                  </a:lnTo>
                  <a:lnTo>
                    <a:pt x="2068703" y="8500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679692" y="5181600"/>
          <a:ext cx="1146810" cy="1177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737">
                <a:tc>
                  <a:txBody>
                    <a:bodyPr/>
                    <a:lstStyle/>
                    <a:p>
                      <a:pPr marL="32384">
                        <a:lnSpc>
                          <a:spcPts val="1755"/>
                        </a:lnSpc>
                        <a:spcBef>
                          <a:spcPts val="20"/>
                        </a:spcBef>
                      </a:pPr>
                      <a:r>
                        <a:rPr sz="2325" spc="7" baseline="-5376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1550" spc="5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ts val="1755"/>
                        </a:lnSpc>
                      </a:pPr>
                      <a:r>
                        <a:rPr sz="1550" spc="5" dirty="0">
                          <a:latin typeface="Symbol"/>
                          <a:cs typeface="Symbol"/>
                        </a:rPr>
                        <a:t></a:t>
                      </a:r>
                      <a:r>
                        <a:rPr sz="2325" spc="7" baseline="-25089" dirty="0">
                          <a:latin typeface="Times New Roman"/>
                          <a:cs typeface="Times New Roman"/>
                        </a:rPr>
                        <a:t>0</a:t>
                      </a:r>
                      <a:endParaRPr sz="2325" baseline="-25089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  <a:spcBef>
                          <a:spcPts val="20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325" baseline="-5376" dirty="0">
                          <a:latin typeface="Symbol"/>
                          <a:cs typeface="Symbol"/>
                        </a:rPr>
                        <a:t></a:t>
                      </a:r>
                      <a:endParaRPr sz="2325" baseline="-5376">
                        <a:latin typeface="Symbol"/>
                        <a:cs typeface="Symbol"/>
                      </a:endParaRPr>
                    </a:p>
                    <a:p>
                      <a:pPr marL="90170">
                        <a:lnSpc>
                          <a:spcPts val="1575"/>
                        </a:lnSpc>
                      </a:pPr>
                      <a:r>
                        <a:rPr sz="2325" baseline="-25089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550" dirty="0">
                          <a:latin typeface="Symbol"/>
                          <a:cs typeface="Symbol"/>
                        </a:rPr>
                        <a:t></a:t>
                      </a:r>
                      <a:endParaRPr sz="1550">
                        <a:latin typeface="Symbol"/>
                        <a:cs typeface="Symbol"/>
                      </a:endParaRPr>
                    </a:p>
                    <a:p>
                      <a:pPr marL="188595">
                        <a:lnSpc>
                          <a:spcPts val="1420"/>
                        </a:lnSpc>
                      </a:pPr>
                      <a:r>
                        <a:rPr sz="1550" dirty="0">
                          <a:latin typeface="Symbol"/>
                          <a:cs typeface="Symbol"/>
                        </a:rPr>
                        <a:t></a:t>
                      </a:r>
                      <a:endParaRPr sz="1550">
                        <a:latin typeface="Symbol"/>
                        <a:cs typeface="Symbol"/>
                      </a:endParaRPr>
                    </a:p>
                  </a:txBody>
                  <a:tcPr marL="0" marR="0" marT="2540" marB="0"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790">
                <a:tc>
                  <a:txBody>
                    <a:bodyPr/>
                    <a:lstStyle/>
                    <a:p>
                      <a:pPr marL="32384">
                        <a:lnSpc>
                          <a:spcPts val="1495"/>
                        </a:lnSpc>
                      </a:pPr>
                      <a:r>
                        <a:rPr sz="1550" spc="-5" dirty="0">
                          <a:latin typeface="Symbol"/>
                          <a:cs typeface="Symbol"/>
                        </a:rPr>
                        <a:t></a:t>
                      </a:r>
                      <a:r>
                        <a:rPr sz="155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ts val="1685"/>
                        </a:lnSpc>
                      </a:pPr>
                      <a:r>
                        <a:rPr sz="1550" spc="-5" dirty="0">
                          <a:latin typeface="Symbol"/>
                          <a:cs typeface="Symbol"/>
                        </a:rPr>
                        <a:t></a:t>
                      </a:r>
                      <a:r>
                        <a:rPr sz="2325" spc="-7" baseline="-28673" dirty="0">
                          <a:latin typeface="Times New Roman"/>
                          <a:cs typeface="Times New Roman"/>
                        </a:rPr>
                        <a:t>1</a:t>
                      </a:r>
                      <a:endParaRPr sz="2325" baseline="-2867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66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66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495"/>
                        </a:lnSpc>
                      </a:pPr>
                      <a:r>
                        <a:rPr sz="155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50" spc="5" dirty="0">
                          <a:latin typeface="Symbol"/>
                          <a:cs typeface="Symbol"/>
                        </a:rPr>
                        <a:t></a:t>
                      </a:r>
                      <a:endParaRPr sz="1550">
                        <a:latin typeface="Symbol"/>
                        <a:cs typeface="Symbol"/>
                      </a:endParaRPr>
                    </a:p>
                    <a:p>
                      <a:pPr marL="88265">
                        <a:lnSpc>
                          <a:spcPts val="1350"/>
                        </a:lnSpc>
                      </a:pPr>
                      <a:r>
                        <a:rPr sz="2325" spc="7" baseline="-2867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550" spc="5" dirty="0">
                          <a:latin typeface="Symbol"/>
                          <a:cs typeface="Symbol"/>
                        </a:rPr>
                        <a:t></a:t>
                      </a:r>
                      <a:endParaRPr sz="1550">
                        <a:latin typeface="Symbol"/>
                        <a:cs typeface="Symbol"/>
                      </a:endParaRPr>
                    </a:p>
                    <a:p>
                      <a:pPr marL="188595">
                        <a:lnSpc>
                          <a:spcPts val="1450"/>
                        </a:lnSpc>
                      </a:pPr>
                      <a:r>
                        <a:rPr sz="1550" dirty="0">
                          <a:latin typeface="Symbol"/>
                          <a:cs typeface="Symbol"/>
                        </a:rPr>
                        <a:t></a:t>
                      </a:r>
                      <a:endParaRPr sz="155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710428" y="5481828"/>
            <a:ext cx="542925" cy="350520"/>
            <a:chOff x="5710428" y="5481828"/>
            <a:chExt cx="542925" cy="350520"/>
          </a:xfrm>
        </p:grpSpPr>
        <p:sp>
          <p:nvSpPr>
            <p:cNvPr id="19" name="object 19"/>
            <p:cNvSpPr/>
            <p:nvPr/>
          </p:nvSpPr>
          <p:spPr>
            <a:xfrm>
              <a:off x="5715000" y="5486400"/>
              <a:ext cx="533400" cy="341630"/>
            </a:xfrm>
            <a:custGeom>
              <a:avLst/>
              <a:gdLst/>
              <a:ahLst/>
              <a:cxnLst/>
              <a:rect l="l" t="t" r="r" b="b"/>
              <a:pathLst>
                <a:path w="533400" h="341629">
                  <a:moveTo>
                    <a:pt x="16662" y="85344"/>
                  </a:moveTo>
                  <a:lnTo>
                    <a:pt x="0" y="85344"/>
                  </a:lnTo>
                  <a:lnTo>
                    <a:pt x="0" y="256032"/>
                  </a:lnTo>
                  <a:lnTo>
                    <a:pt x="16662" y="256032"/>
                  </a:lnTo>
                  <a:lnTo>
                    <a:pt x="16662" y="85344"/>
                  </a:lnTo>
                  <a:close/>
                </a:path>
                <a:path w="533400" h="341629">
                  <a:moveTo>
                    <a:pt x="66611" y="85344"/>
                  </a:moveTo>
                  <a:lnTo>
                    <a:pt x="33274" y="85344"/>
                  </a:lnTo>
                  <a:lnTo>
                    <a:pt x="33274" y="256032"/>
                  </a:lnTo>
                  <a:lnTo>
                    <a:pt x="66611" y="256032"/>
                  </a:lnTo>
                  <a:lnTo>
                    <a:pt x="66611" y="85344"/>
                  </a:lnTo>
                  <a:close/>
                </a:path>
                <a:path w="533400" h="341629">
                  <a:moveTo>
                    <a:pt x="533400" y="170688"/>
                  </a:moveTo>
                  <a:lnTo>
                    <a:pt x="400050" y="0"/>
                  </a:lnTo>
                  <a:lnTo>
                    <a:pt x="400050" y="85344"/>
                  </a:lnTo>
                  <a:lnTo>
                    <a:pt x="83312" y="85344"/>
                  </a:lnTo>
                  <a:lnTo>
                    <a:pt x="83312" y="256032"/>
                  </a:lnTo>
                  <a:lnTo>
                    <a:pt x="400050" y="256032"/>
                  </a:lnTo>
                  <a:lnTo>
                    <a:pt x="400050" y="341376"/>
                  </a:lnTo>
                  <a:lnTo>
                    <a:pt x="533400" y="17068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5000" y="5486400"/>
              <a:ext cx="533400" cy="341630"/>
            </a:xfrm>
            <a:custGeom>
              <a:avLst/>
              <a:gdLst/>
              <a:ahLst/>
              <a:cxnLst/>
              <a:rect l="l" t="t" r="r" b="b"/>
              <a:pathLst>
                <a:path w="533400" h="341629">
                  <a:moveTo>
                    <a:pt x="400050" y="0"/>
                  </a:moveTo>
                  <a:lnTo>
                    <a:pt x="400050" y="85343"/>
                  </a:lnTo>
                  <a:lnTo>
                    <a:pt x="83312" y="85343"/>
                  </a:lnTo>
                  <a:lnTo>
                    <a:pt x="83312" y="256031"/>
                  </a:lnTo>
                  <a:lnTo>
                    <a:pt x="400050" y="256031"/>
                  </a:lnTo>
                  <a:lnTo>
                    <a:pt x="400050" y="341375"/>
                  </a:lnTo>
                  <a:lnTo>
                    <a:pt x="533400" y="170687"/>
                  </a:lnTo>
                  <a:lnTo>
                    <a:pt x="400050" y="0"/>
                  </a:lnTo>
                  <a:close/>
                </a:path>
                <a:path w="533400" h="341629">
                  <a:moveTo>
                    <a:pt x="33274" y="256031"/>
                  </a:moveTo>
                  <a:lnTo>
                    <a:pt x="66611" y="256031"/>
                  </a:lnTo>
                  <a:lnTo>
                    <a:pt x="66611" y="85343"/>
                  </a:lnTo>
                  <a:lnTo>
                    <a:pt x="33274" y="85343"/>
                  </a:lnTo>
                  <a:lnTo>
                    <a:pt x="33274" y="256031"/>
                  </a:lnTo>
                  <a:close/>
                </a:path>
                <a:path w="533400" h="341629">
                  <a:moveTo>
                    <a:pt x="0" y="256031"/>
                  </a:moveTo>
                  <a:lnTo>
                    <a:pt x="16668" y="256031"/>
                  </a:lnTo>
                  <a:lnTo>
                    <a:pt x="16668" y="85343"/>
                  </a:lnTo>
                  <a:lnTo>
                    <a:pt x="0" y="85343"/>
                  </a:lnTo>
                  <a:lnTo>
                    <a:pt x="0" y="2560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54800" y="4750689"/>
            <a:ext cx="1311910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Binary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57150">
              <a:lnSpc>
                <a:spcPct val="100000"/>
              </a:lnSpc>
              <a:spcBef>
                <a:spcPts val="1540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Symbol"/>
              <a:cs typeface="Symbol"/>
            </a:endParaRPr>
          </a:p>
          <a:p>
            <a:pPr marL="57150">
              <a:lnSpc>
                <a:spcPct val="100000"/>
              </a:lnSpc>
              <a:spcBef>
                <a:spcPts val="5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100" y="265175"/>
            <a:ext cx="2552700" cy="7894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016" y="343661"/>
            <a:ext cx="4260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Image</a:t>
            </a:r>
            <a:r>
              <a:rPr sz="2800" u="heavy" spc="-1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Types</a:t>
            </a:r>
            <a:r>
              <a:rPr sz="2800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:</a:t>
            </a:r>
            <a:r>
              <a:rPr sz="28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Index</a:t>
            </a:r>
            <a:r>
              <a:rPr sz="2800" b="1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nstantia"/>
                <a:cs typeface="Constantia"/>
              </a:rPr>
              <a:t>Image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460" y="739140"/>
            <a:ext cx="2125980" cy="609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33400" y="2057400"/>
            <a:ext cx="3550920" cy="3200400"/>
            <a:chOff x="533400" y="2057400"/>
            <a:chExt cx="3550920" cy="32004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2057400"/>
              <a:ext cx="2362200" cy="23591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77161" y="3429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90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8018" y="3417823"/>
              <a:ext cx="2295525" cy="1764664"/>
            </a:xfrm>
            <a:custGeom>
              <a:avLst/>
              <a:gdLst/>
              <a:ahLst/>
              <a:cxnLst/>
              <a:rect l="l" t="t" r="r" b="b"/>
              <a:pathLst>
                <a:path w="2295525" h="1764664">
                  <a:moveTo>
                    <a:pt x="1456944" y="1764538"/>
                  </a:moveTo>
                  <a:lnTo>
                    <a:pt x="1444764" y="1727962"/>
                  </a:lnTo>
                  <a:lnTo>
                    <a:pt x="1429512" y="1682115"/>
                  </a:lnTo>
                  <a:lnTo>
                    <a:pt x="1411211" y="1700415"/>
                  </a:lnTo>
                  <a:lnTo>
                    <a:pt x="18288" y="307594"/>
                  </a:lnTo>
                  <a:lnTo>
                    <a:pt x="0" y="325882"/>
                  </a:lnTo>
                  <a:lnTo>
                    <a:pt x="1392809" y="1718818"/>
                  </a:lnTo>
                  <a:lnTo>
                    <a:pt x="1374521" y="1737106"/>
                  </a:lnTo>
                  <a:lnTo>
                    <a:pt x="1456944" y="1764538"/>
                  </a:lnTo>
                  <a:close/>
                </a:path>
                <a:path w="2295525" h="1764664">
                  <a:moveTo>
                    <a:pt x="2295144" y="850138"/>
                  </a:moveTo>
                  <a:lnTo>
                    <a:pt x="2283752" y="836803"/>
                  </a:lnTo>
                  <a:lnTo>
                    <a:pt x="2238756" y="784098"/>
                  </a:lnTo>
                  <a:lnTo>
                    <a:pt x="2228646" y="807910"/>
                  </a:lnTo>
                  <a:lnTo>
                    <a:pt x="319024" y="0"/>
                  </a:lnTo>
                  <a:lnTo>
                    <a:pt x="308864" y="23876"/>
                  </a:lnTo>
                  <a:lnTo>
                    <a:pt x="2218525" y="831748"/>
                  </a:lnTo>
                  <a:lnTo>
                    <a:pt x="2208403" y="855599"/>
                  </a:lnTo>
                  <a:lnTo>
                    <a:pt x="2295144" y="850138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400" y="4343400"/>
              <a:ext cx="883919" cy="914400"/>
            </a:xfrm>
            <a:custGeom>
              <a:avLst/>
              <a:gdLst/>
              <a:ahLst/>
              <a:cxnLst/>
              <a:rect l="l" t="t" r="r" b="b"/>
              <a:pathLst>
                <a:path w="883920" h="914400">
                  <a:moveTo>
                    <a:pt x="88392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883920" y="91440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48740" y="4555212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250" spc="44" baseline="-24074" dirty="0">
                <a:latin typeface="Times New Roman"/>
                <a:cs typeface="Times New Roman"/>
              </a:rPr>
              <a:t>7</a:t>
            </a:r>
            <a:r>
              <a:rPr sz="1500" spc="30" dirty="0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7855" y="4555212"/>
            <a:ext cx="2381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500" spc="20" dirty="0">
                <a:latin typeface="Symbol"/>
                <a:cs typeface="Symbol"/>
              </a:rPr>
              <a:t></a:t>
            </a:r>
            <a:r>
              <a:rPr sz="2250" spc="30" baseline="-24074" dirty="0">
                <a:latin typeface="Times New Roman"/>
                <a:cs typeface="Times New Roman"/>
              </a:rPr>
              <a:t>6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455" y="4347676"/>
            <a:ext cx="920115" cy="8458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408940" algn="l"/>
                <a:tab pos="691515" algn="l"/>
              </a:tabLst>
            </a:pPr>
            <a:r>
              <a:rPr sz="2250" spc="15" baseline="-5555" dirty="0">
                <a:latin typeface="Symbol"/>
                <a:cs typeface="Symbol"/>
              </a:rPr>
              <a:t></a:t>
            </a:r>
            <a:r>
              <a:rPr sz="1500" spc="10" dirty="0">
                <a:latin typeface="Times New Roman"/>
                <a:cs typeface="Times New Roman"/>
              </a:rPr>
              <a:t>1	4	</a:t>
            </a:r>
            <a:r>
              <a:rPr sz="1500" spc="30" dirty="0">
                <a:latin typeface="Times New Roman"/>
                <a:cs typeface="Times New Roman"/>
              </a:rPr>
              <a:t>9</a:t>
            </a:r>
            <a:r>
              <a:rPr sz="2250" spc="44" baseline="-5555" dirty="0">
                <a:latin typeface="Symbol"/>
                <a:cs typeface="Symbol"/>
              </a:rPr>
              <a:t></a:t>
            </a:r>
            <a:endParaRPr sz="2250" baseline="-5555">
              <a:latin typeface="Symbol"/>
              <a:cs typeface="Symbol"/>
            </a:endParaRPr>
          </a:p>
          <a:p>
            <a:pPr marL="50800">
              <a:lnSpc>
                <a:spcPts val="1645"/>
              </a:lnSpc>
              <a:spcBef>
                <a:spcPts val="1330"/>
              </a:spcBef>
              <a:tabLst>
                <a:tab pos="408940" algn="l"/>
                <a:tab pos="794385" algn="l"/>
              </a:tabLst>
            </a:pPr>
            <a:r>
              <a:rPr sz="1500" spc="10" dirty="0">
                <a:latin typeface="Symbol"/>
                <a:cs typeface="Symbol"/>
              </a:rPr>
              <a:t></a:t>
            </a:r>
            <a:r>
              <a:rPr sz="1500" spc="10" dirty="0">
                <a:latin typeface="Times New Roman"/>
                <a:cs typeface="Times New Roman"/>
              </a:rPr>
              <a:t>	</a:t>
            </a:r>
            <a:r>
              <a:rPr sz="2250" spc="15" baseline="29629" dirty="0">
                <a:latin typeface="Times New Roman"/>
                <a:cs typeface="Times New Roman"/>
              </a:rPr>
              <a:t>4	</a:t>
            </a:r>
            <a:r>
              <a:rPr sz="1500" spc="10" dirty="0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  <a:p>
            <a:pPr marL="50800">
              <a:lnSpc>
                <a:spcPts val="1645"/>
              </a:lnSpc>
              <a:tabLst>
                <a:tab pos="410209" algn="l"/>
                <a:tab pos="692785" algn="l"/>
              </a:tabLst>
            </a:pPr>
            <a:r>
              <a:rPr sz="2250" spc="30" baseline="-14814" dirty="0">
                <a:latin typeface="Symbol"/>
                <a:cs typeface="Symbol"/>
              </a:rPr>
              <a:t></a:t>
            </a:r>
            <a:r>
              <a:rPr sz="1500" spc="20" dirty="0">
                <a:latin typeface="Times New Roman"/>
                <a:cs typeface="Times New Roman"/>
              </a:rPr>
              <a:t>6	</a:t>
            </a:r>
            <a:r>
              <a:rPr sz="1500" spc="10" dirty="0">
                <a:latin typeface="Times New Roman"/>
                <a:cs typeface="Times New Roman"/>
              </a:rPr>
              <a:t>5	</a:t>
            </a:r>
            <a:r>
              <a:rPr sz="1500" spc="25" dirty="0">
                <a:latin typeface="Times New Roman"/>
                <a:cs typeface="Times New Roman"/>
              </a:rPr>
              <a:t>2</a:t>
            </a:r>
            <a:r>
              <a:rPr sz="2250" spc="37" baseline="-14814" dirty="0">
                <a:latin typeface="Symbol"/>
                <a:cs typeface="Symbol"/>
              </a:rPr>
              <a:t></a:t>
            </a:r>
            <a:endParaRPr sz="2250" baseline="-14814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2270" y="5436819"/>
            <a:ext cx="1324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Index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862512" y="3033712"/>
          <a:ext cx="3276600" cy="2835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207">
                <a:tc>
                  <a:txBody>
                    <a:bodyPr/>
                    <a:lstStyle/>
                    <a:p>
                      <a:pPr marL="231140" marR="130810" indent="-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Index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component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Green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component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component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35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508375" y="1278128"/>
            <a:ext cx="348678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Index</a:t>
            </a:r>
            <a:r>
              <a:rPr sz="18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 marL="12700" marR="52705" algn="r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pixel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index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color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color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Color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Table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6714" y="3878325"/>
            <a:ext cx="1450340" cy="1156335"/>
          </a:xfrm>
          <a:custGeom>
            <a:avLst/>
            <a:gdLst/>
            <a:ahLst/>
            <a:cxnLst/>
            <a:rect l="l" t="t" r="r" b="b"/>
            <a:pathLst>
              <a:path w="1450339" h="1156335">
                <a:moveTo>
                  <a:pt x="1373886" y="7874"/>
                </a:moveTo>
                <a:lnTo>
                  <a:pt x="1289050" y="0"/>
                </a:lnTo>
                <a:lnTo>
                  <a:pt x="1300594" y="29616"/>
                </a:lnTo>
                <a:lnTo>
                  <a:pt x="0" y="535305"/>
                </a:lnTo>
                <a:lnTo>
                  <a:pt x="4572" y="547243"/>
                </a:lnTo>
                <a:lnTo>
                  <a:pt x="1305191" y="41427"/>
                </a:lnTo>
                <a:lnTo>
                  <a:pt x="1316736" y="70993"/>
                </a:lnTo>
                <a:lnTo>
                  <a:pt x="1358353" y="25019"/>
                </a:lnTo>
                <a:lnTo>
                  <a:pt x="1373886" y="7874"/>
                </a:lnTo>
                <a:close/>
              </a:path>
              <a:path w="1450339" h="1156335">
                <a:moveTo>
                  <a:pt x="1450086" y="1074674"/>
                </a:moveTo>
                <a:lnTo>
                  <a:pt x="1446898" y="1072515"/>
                </a:lnTo>
                <a:lnTo>
                  <a:pt x="1379601" y="1026795"/>
                </a:lnTo>
                <a:lnTo>
                  <a:pt x="1375410" y="1058278"/>
                </a:lnTo>
                <a:lnTo>
                  <a:pt x="759358" y="976122"/>
                </a:lnTo>
                <a:lnTo>
                  <a:pt x="1318945" y="518223"/>
                </a:lnTo>
                <a:lnTo>
                  <a:pt x="1339088" y="542798"/>
                </a:lnTo>
                <a:lnTo>
                  <a:pt x="1358074" y="500380"/>
                </a:lnTo>
                <a:lnTo>
                  <a:pt x="1373886" y="465074"/>
                </a:lnTo>
                <a:lnTo>
                  <a:pt x="1290828" y="483870"/>
                </a:lnTo>
                <a:lnTo>
                  <a:pt x="1310894" y="508381"/>
                </a:lnTo>
                <a:lnTo>
                  <a:pt x="741997" y="973810"/>
                </a:lnTo>
                <a:lnTo>
                  <a:pt x="307975" y="915924"/>
                </a:lnTo>
                <a:lnTo>
                  <a:pt x="306197" y="928624"/>
                </a:lnTo>
                <a:lnTo>
                  <a:pt x="728459" y="984885"/>
                </a:lnTo>
                <a:lnTo>
                  <a:pt x="531622" y="1145921"/>
                </a:lnTo>
                <a:lnTo>
                  <a:pt x="539750" y="1155827"/>
                </a:lnTo>
                <a:lnTo>
                  <a:pt x="745820" y="987196"/>
                </a:lnTo>
                <a:lnTo>
                  <a:pt x="1373746" y="1070851"/>
                </a:lnTo>
                <a:lnTo>
                  <a:pt x="1369568" y="1102360"/>
                </a:lnTo>
                <a:lnTo>
                  <a:pt x="1450086" y="107467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2529" y="5099177"/>
            <a:ext cx="1068070" cy="256540"/>
          </a:xfrm>
          <a:custGeom>
            <a:avLst/>
            <a:gdLst/>
            <a:ahLst/>
            <a:cxnLst/>
            <a:rect l="l" t="t" r="r" b="b"/>
            <a:pathLst>
              <a:path w="1068070" h="256539">
                <a:moveTo>
                  <a:pt x="992201" y="225033"/>
                </a:moveTo>
                <a:lnTo>
                  <a:pt x="985520" y="256159"/>
                </a:lnTo>
                <a:lnTo>
                  <a:pt x="1068070" y="234823"/>
                </a:lnTo>
                <a:lnTo>
                  <a:pt x="1059175" y="227711"/>
                </a:lnTo>
                <a:lnTo>
                  <a:pt x="1004697" y="227711"/>
                </a:lnTo>
                <a:lnTo>
                  <a:pt x="992201" y="225033"/>
                </a:lnTo>
                <a:close/>
              </a:path>
              <a:path w="1068070" h="256539">
                <a:moveTo>
                  <a:pt x="994872" y="212588"/>
                </a:moveTo>
                <a:lnTo>
                  <a:pt x="992201" y="225033"/>
                </a:lnTo>
                <a:lnTo>
                  <a:pt x="1004697" y="227711"/>
                </a:lnTo>
                <a:lnTo>
                  <a:pt x="1007364" y="215265"/>
                </a:lnTo>
                <a:lnTo>
                  <a:pt x="994872" y="212588"/>
                </a:lnTo>
                <a:close/>
              </a:path>
              <a:path w="1068070" h="256539">
                <a:moveTo>
                  <a:pt x="1001522" y="181610"/>
                </a:moveTo>
                <a:lnTo>
                  <a:pt x="994872" y="212588"/>
                </a:lnTo>
                <a:lnTo>
                  <a:pt x="1007364" y="215265"/>
                </a:lnTo>
                <a:lnTo>
                  <a:pt x="1004697" y="227711"/>
                </a:lnTo>
                <a:lnTo>
                  <a:pt x="1059175" y="227711"/>
                </a:lnTo>
                <a:lnTo>
                  <a:pt x="1001522" y="181610"/>
                </a:lnTo>
                <a:close/>
              </a:path>
              <a:path w="1068070" h="256539">
                <a:moveTo>
                  <a:pt x="2540" y="0"/>
                </a:moveTo>
                <a:lnTo>
                  <a:pt x="0" y="12446"/>
                </a:lnTo>
                <a:lnTo>
                  <a:pt x="992201" y="225033"/>
                </a:lnTo>
                <a:lnTo>
                  <a:pt x="994872" y="212588"/>
                </a:lnTo>
                <a:lnTo>
                  <a:pt x="254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0" marR="544830" indent="-342900">
              <a:lnSpc>
                <a:spcPct val="150000"/>
              </a:lnSpc>
              <a:spcBef>
                <a:spcPts val="100"/>
              </a:spcBef>
              <a:buFont typeface="Wingdings"/>
              <a:buChar char=""/>
              <a:tabLst>
                <a:tab pos="3035300" algn="l"/>
              </a:tabLst>
            </a:pPr>
            <a:r>
              <a:rPr spc="-5" dirty="0"/>
              <a:t>14X12 resolution</a:t>
            </a:r>
            <a:r>
              <a:rPr spc="10" dirty="0"/>
              <a:t> </a:t>
            </a:r>
            <a:r>
              <a:rPr spc="-5" dirty="0"/>
              <a:t>means </a:t>
            </a:r>
            <a:r>
              <a:rPr spc="-655" dirty="0"/>
              <a:t> </a:t>
            </a:r>
            <a:r>
              <a:rPr spc="-5" dirty="0"/>
              <a:t>samples </a:t>
            </a:r>
            <a:r>
              <a:rPr dirty="0"/>
              <a:t>from</a:t>
            </a:r>
            <a:r>
              <a:rPr spc="-15" dirty="0"/>
              <a:t> </a:t>
            </a:r>
            <a:r>
              <a:rPr sz="2000" b="1" dirty="0">
                <a:solidFill>
                  <a:srgbClr val="790000"/>
                </a:solidFill>
                <a:latin typeface="Arial"/>
                <a:cs typeface="Arial"/>
              </a:rPr>
              <a:t>14X12</a:t>
            </a:r>
            <a:endParaRPr sz="2000">
              <a:latin typeface="Arial"/>
              <a:cs typeface="Arial"/>
            </a:endParaRPr>
          </a:p>
          <a:p>
            <a:pPr marL="3035300" marR="5080" indent="-342900">
              <a:lnSpc>
                <a:spcPct val="150100"/>
              </a:lnSpc>
              <a:spcBef>
                <a:spcPts val="570"/>
              </a:spcBef>
              <a:buFont typeface="Wingdings"/>
              <a:buChar char=""/>
              <a:tabLst>
                <a:tab pos="3035300" algn="l"/>
              </a:tabLst>
            </a:pPr>
            <a:r>
              <a:rPr dirty="0"/>
              <a:t>What</a:t>
            </a:r>
            <a:r>
              <a:rPr spc="-15" dirty="0"/>
              <a:t> </a:t>
            </a:r>
            <a:r>
              <a:rPr spc="-5" dirty="0"/>
              <a:t>happens,</a:t>
            </a:r>
            <a:r>
              <a:rPr spc="5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spc="-5" dirty="0"/>
              <a:t>we sample </a:t>
            </a:r>
            <a:r>
              <a:rPr spc="-655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b="1" spc="-5" dirty="0">
                <a:solidFill>
                  <a:srgbClr val="790000"/>
                </a:solidFill>
                <a:latin typeface="Arial"/>
                <a:cs typeface="Arial"/>
              </a:rPr>
              <a:t>8X8</a:t>
            </a:r>
            <a:r>
              <a:rPr b="1" spc="10" dirty="0">
                <a:solidFill>
                  <a:srgbClr val="790000"/>
                </a:solidFill>
                <a:latin typeface="Arial"/>
                <a:cs typeface="Arial"/>
              </a:rPr>
              <a:t> </a:t>
            </a:r>
            <a:r>
              <a:rPr spc="-5" dirty="0"/>
              <a:t>locations?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3400" y="601980"/>
            <a:ext cx="5649595" cy="4579620"/>
            <a:chOff x="533400" y="601980"/>
            <a:chExt cx="5649595" cy="4579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600200"/>
              <a:ext cx="3101340" cy="3581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1611" y="601980"/>
              <a:ext cx="3191256" cy="10088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Effect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Spatial</a:t>
            </a:r>
            <a:r>
              <a:rPr spc="-1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Gray</a:t>
            </a:r>
            <a:r>
              <a:rPr spc="-20" dirty="0"/>
              <a:t> </a:t>
            </a:r>
            <a:r>
              <a:rPr dirty="0"/>
              <a:t>Level</a:t>
            </a:r>
          </a:p>
          <a:p>
            <a:pPr marL="4445" algn="ctr">
              <a:lnSpc>
                <a:spcPct val="100000"/>
              </a:lnSpc>
            </a:pPr>
            <a:r>
              <a:rPr b="1" spc="-5" dirty="0">
                <a:latin typeface="Constantia"/>
                <a:cs typeface="Constantia"/>
              </a:rPr>
              <a:t>Resolutions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5932" y="1213103"/>
            <a:ext cx="2642616" cy="716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0" marR="544830" indent="-342900">
              <a:lnSpc>
                <a:spcPct val="150000"/>
              </a:lnSpc>
              <a:spcBef>
                <a:spcPts val="100"/>
              </a:spcBef>
              <a:buFont typeface="Wingdings"/>
              <a:buChar char=""/>
              <a:tabLst>
                <a:tab pos="3035300" algn="l"/>
              </a:tabLst>
            </a:pPr>
            <a:r>
              <a:rPr spc="-5" dirty="0"/>
              <a:t>14X12 resolution</a:t>
            </a:r>
            <a:r>
              <a:rPr spc="10" dirty="0"/>
              <a:t> </a:t>
            </a:r>
            <a:r>
              <a:rPr spc="-5" dirty="0"/>
              <a:t>means </a:t>
            </a:r>
            <a:r>
              <a:rPr spc="-655" dirty="0"/>
              <a:t> </a:t>
            </a:r>
            <a:r>
              <a:rPr spc="-5" dirty="0"/>
              <a:t>samples </a:t>
            </a:r>
            <a:r>
              <a:rPr dirty="0"/>
              <a:t>from</a:t>
            </a:r>
            <a:r>
              <a:rPr spc="-15" dirty="0"/>
              <a:t> </a:t>
            </a:r>
            <a:r>
              <a:rPr sz="2000" b="1" dirty="0">
                <a:solidFill>
                  <a:srgbClr val="790000"/>
                </a:solidFill>
                <a:latin typeface="Arial"/>
                <a:cs typeface="Arial"/>
              </a:rPr>
              <a:t>14X12</a:t>
            </a:r>
            <a:endParaRPr sz="2000">
              <a:latin typeface="Arial"/>
              <a:cs typeface="Arial"/>
            </a:endParaRPr>
          </a:p>
          <a:p>
            <a:pPr marL="3035300" marR="5080" indent="-342900">
              <a:lnSpc>
                <a:spcPct val="150100"/>
              </a:lnSpc>
              <a:spcBef>
                <a:spcPts val="570"/>
              </a:spcBef>
              <a:buFont typeface="Wingdings"/>
              <a:buChar char=""/>
              <a:tabLst>
                <a:tab pos="3035300" algn="l"/>
              </a:tabLst>
            </a:pPr>
            <a:r>
              <a:rPr dirty="0"/>
              <a:t>What</a:t>
            </a:r>
            <a:r>
              <a:rPr spc="-15" dirty="0"/>
              <a:t> </a:t>
            </a:r>
            <a:r>
              <a:rPr spc="-5" dirty="0"/>
              <a:t>happens,</a:t>
            </a:r>
            <a:r>
              <a:rPr spc="5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spc="-5" dirty="0"/>
              <a:t>we sample </a:t>
            </a:r>
            <a:r>
              <a:rPr spc="-655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b="1" spc="-5" dirty="0">
                <a:solidFill>
                  <a:srgbClr val="790000"/>
                </a:solidFill>
                <a:latin typeface="Arial"/>
                <a:cs typeface="Arial"/>
              </a:rPr>
              <a:t>8X8</a:t>
            </a:r>
            <a:r>
              <a:rPr b="1" spc="10" dirty="0">
                <a:solidFill>
                  <a:srgbClr val="790000"/>
                </a:solidFill>
                <a:latin typeface="Arial"/>
                <a:cs typeface="Arial"/>
              </a:rPr>
              <a:t> </a:t>
            </a:r>
            <a:r>
              <a:rPr spc="-5" dirty="0"/>
              <a:t>locations?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3101340" cy="3581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7185" marR="5080" indent="-1927225">
              <a:lnSpc>
                <a:spcPct val="100000"/>
              </a:lnSpc>
              <a:spcBef>
                <a:spcPts val="100"/>
              </a:spcBef>
            </a:pPr>
            <a:r>
              <a:rPr dirty="0"/>
              <a:t>Effect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Spatial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Gray</a:t>
            </a:r>
            <a:r>
              <a:rPr spc="-15" dirty="0"/>
              <a:t> </a:t>
            </a:r>
            <a:r>
              <a:rPr dirty="0"/>
              <a:t>Level </a:t>
            </a:r>
            <a:r>
              <a:rPr u="none" spc="-890" dirty="0"/>
              <a:t> </a:t>
            </a:r>
            <a:r>
              <a:rPr spc="-5" dirty="0"/>
              <a:t>Resolutions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5147970"/>
            <a:ext cx="6656705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Larger</a:t>
            </a:r>
            <a:r>
              <a:rPr sz="20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cell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size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Lower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spatial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resolution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Lower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features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spatial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accuracy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Lower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file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size,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faster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display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faster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processing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080" y="278638"/>
            <a:ext cx="556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Effect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Spatial</a:t>
            </a:r>
            <a:r>
              <a:rPr spc="-30" dirty="0"/>
              <a:t> </a:t>
            </a:r>
            <a:r>
              <a:rPr spc="-5" dirty="0"/>
              <a:t>Resolutions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6429756" cy="30769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9497" y="3378530"/>
            <a:ext cx="7720330" cy="270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357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16420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Sub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sampled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2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1024X1024</a:t>
            </a:r>
            <a:r>
              <a:rPr sz="24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  <a:p>
            <a:pPr marR="16573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2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32X32</a:t>
            </a:r>
            <a:endParaRPr sz="2400">
              <a:latin typeface="Arial MT"/>
              <a:cs typeface="Arial MT"/>
            </a:endParaRPr>
          </a:p>
          <a:p>
            <a:pPr marL="3247390" indent="-42735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247390" algn="l"/>
                <a:tab pos="3248025" algn="l"/>
              </a:tabLst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unchanged</a:t>
            </a:r>
            <a:r>
              <a:rPr sz="24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gray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level</a:t>
            </a:r>
            <a:r>
              <a:rPr sz="24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(intensity)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sz="2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alternate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row and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column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while</a:t>
            </a:r>
            <a:endParaRPr sz="2800">
              <a:latin typeface="Arial MT"/>
              <a:cs typeface="Arial MT"/>
            </a:endParaRPr>
          </a:p>
          <a:p>
            <a:pPr marL="2249805">
              <a:lnSpc>
                <a:spcPct val="100000"/>
              </a:lnSpc>
            </a:pP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sub</a:t>
            </a:r>
            <a:r>
              <a:rPr sz="2800" b="1" spc="-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sampling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4838"/>
            <a:ext cx="556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Effect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Spatial</a:t>
            </a:r>
            <a:r>
              <a:rPr spc="-30" dirty="0"/>
              <a:t> </a:t>
            </a:r>
            <a:r>
              <a:rPr spc="-5" dirty="0"/>
              <a:t>Resolutions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162555"/>
            <a:ext cx="6105144" cy="400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1175" y="6198819"/>
            <a:ext cx="1243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12</a:t>
            </a:r>
            <a:r>
              <a:rPr sz="2400" spc="-15" dirty="0">
                <a:latin typeface="Arial MT"/>
                <a:cs typeface="Arial MT"/>
              </a:rPr>
              <a:t>8</a:t>
            </a:r>
            <a:r>
              <a:rPr sz="2400" spc="-5" dirty="0">
                <a:latin typeface="Arial MT"/>
                <a:cs typeface="Arial MT"/>
              </a:rPr>
              <a:t>X</a:t>
            </a:r>
            <a:r>
              <a:rPr sz="2400" spc="-15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28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228" y="6198819"/>
            <a:ext cx="90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64</a:t>
            </a:r>
            <a:r>
              <a:rPr sz="2400" spc="-15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64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9009" y="6198819"/>
            <a:ext cx="90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32</a:t>
            </a:r>
            <a:r>
              <a:rPr sz="2400" spc="-15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32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793882"/>
            <a:ext cx="7112634" cy="1376045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2146300">
              <a:lnSpc>
                <a:spcPct val="100000"/>
              </a:lnSpc>
              <a:spcBef>
                <a:spcPts val="2335"/>
              </a:spcBef>
            </a:pPr>
            <a:r>
              <a:rPr sz="3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Resized</a:t>
            </a:r>
            <a:r>
              <a:rPr sz="32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32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to</a:t>
            </a:r>
            <a:r>
              <a:rPr sz="3200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3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1024</a:t>
            </a:r>
            <a:r>
              <a:rPr sz="32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x</a:t>
            </a:r>
            <a:r>
              <a:rPr sz="32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1024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  <a:tabLst>
                <a:tab pos="1612265" algn="l"/>
                <a:tab pos="3822700" algn="l"/>
                <a:tab pos="5880735" algn="l"/>
              </a:tabLst>
            </a:pPr>
            <a:r>
              <a:rPr sz="2400" dirty="0">
                <a:latin typeface="Arial MT"/>
                <a:cs typeface="Arial MT"/>
              </a:rPr>
              <a:t>From	1024</a:t>
            </a:r>
            <a:r>
              <a:rPr sz="2400" spc="-10" dirty="0">
                <a:latin typeface="Arial MT"/>
                <a:cs typeface="Arial MT"/>
              </a:rPr>
              <a:t>X</a:t>
            </a:r>
            <a:r>
              <a:rPr sz="2400" dirty="0">
                <a:latin typeface="Arial MT"/>
                <a:cs typeface="Arial MT"/>
              </a:rPr>
              <a:t>1024	5</a:t>
            </a: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X</a:t>
            </a:r>
            <a:r>
              <a:rPr sz="2400" dirty="0">
                <a:latin typeface="Arial MT"/>
                <a:cs typeface="Arial MT"/>
              </a:rPr>
              <a:t>5</a:t>
            </a: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2	2</a:t>
            </a:r>
            <a:r>
              <a:rPr sz="2400" spc="-10" dirty="0">
                <a:latin typeface="Arial MT"/>
                <a:cs typeface="Arial MT"/>
              </a:rPr>
              <a:t>5</a:t>
            </a:r>
            <a:r>
              <a:rPr sz="2400" dirty="0">
                <a:latin typeface="Arial MT"/>
                <a:cs typeface="Arial MT"/>
              </a:rPr>
              <a:t>6</a:t>
            </a:r>
            <a:r>
              <a:rPr sz="2400" spc="-10" dirty="0">
                <a:latin typeface="Arial MT"/>
                <a:cs typeface="Arial MT"/>
              </a:rPr>
              <a:t>X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10" dirty="0">
                <a:latin typeface="Arial MT"/>
                <a:cs typeface="Arial MT"/>
              </a:rPr>
              <a:t>5</a:t>
            </a:r>
            <a:r>
              <a:rPr sz="2400" dirty="0">
                <a:latin typeface="Arial MT"/>
                <a:cs typeface="Arial MT"/>
              </a:rPr>
              <a:t>6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73807" y="1969007"/>
            <a:ext cx="483234" cy="102235"/>
            <a:chOff x="2273807" y="1969007"/>
            <a:chExt cx="483234" cy="102235"/>
          </a:xfrm>
        </p:grpSpPr>
        <p:sp>
          <p:nvSpPr>
            <p:cNvPr id="9" name="object 9"/>
            <p:cNvSpPr/>
            <p:nvPr/>
          </p:nvSpPr>
          <p:spPr>
            <a:xfrm>
              <a:off x="2286761" y="1981961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19100" y="0"/>
                  </a:moveTo>
                  <a:lnTo>
                    <a:pt x="4191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419100" y="57150"/>
                  </a:lnTo>
                  <a:lnTo>
                    <a:pt x="419100" y="76200"/>
                  </a:lnTo>
                  <a:lnTo>
                    <a:pt x="457200" y="38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761" y="1981961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19050"/>
                  </a:moveTo>
                  <a:lnTo>
                    <a:pt x="419100" y="19050"/>
                  </a:lnTo>
                  <a:lnTo>
                    <a:pt x="419100" y="0"/>
                  </a:lnTo>
                  <a:lnTo>
                    <a:pt x="457200" y="38100"/>
                  </a:lnTo>
                  <a:lnTo>
                    <a:pt x="419100" y="76200"/>
                  </a:lnTo>
                  <a:lnTo>
                    <a:pt x="4191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908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350007" y="6388608"/>
            <a:ext cx="483234" cy="102235"/>
            <a:chOff x="2350007" y="6388608"/>
            <a:chExt cx="483234" cy="102235"/>
          </a:xfrm>
        </p:grpSpPr>
        <p:sp>
          <p:nvSpPr>
            <p:cNvPr id="12" name="object 12"/>
            <p:cNvSpPr/>
            <p:nvPr/>
          </p:nvSpPr>
          <p:spPr>
            <a:xfrm>
              <a:off x="2362961" y="6401562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19100" y="0"/>
                  </a:moveTo>
                  <a:lnTo>
                    <a:pt x="419100" y="19050"/>
                  </a:lnTo>
                  <a:lnTo>
                    <a:pt x="0" y="19050"/>
                  </a:lnTo>
                  <a:lnTo>
                    <a:pt x="0" y="57149"/>
                  </a:lnTo>
                  <a:lnTo>
                    <a:pt x="419100" y="57149"/>
                  </a:lnTo>
                  <a:lnTo>
                    <a:pt x="419100" y="76199"/>
                  </a:lnTo>
                  <a:lnTo>
                    <a:pt x="457200" y="38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961" y="6401562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19050"/>
                  </a:moveTo>
                  <a:lnTo>
                    <a:pt x="419100" y="19050"/>
                  </a:lnTo>
                  <a:lnTo>
                    <a:pt x="419100" y="0"/>
                  </a:lnTo>
                  <a:lnTo>
                    <a:pt x="457200" y="38100"/>
                  </a:lnTo>
                  <a:lnTo>
                    <a:pt x="419100" y="76199"/>
                  </a:lnTo>
                  <a:lnTo>
                    <a:pt x="419100" y="57149"/>
                  </a:lnTo>
                  <a:lnTo>
                    <a:pt x="0" y="57149"/>
                  </a:lnTo>
                  <a:lnTo>
                    <a:pt x="0" y="19050"/>
                  </a:lnTo>
                  <a:close/>
                </a:path>
              </a:pathLst>
            </a:custGeom>
            <a:ln w="25908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3540" y="3148711"/>
            <a:ext cx="21164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Using</a:t>
            </a:r>
            <a:r>
              <a:rPr sz="20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column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duplication</a:t>
            </a:r>
            <a:r>
              <a:rPr sz="2000" b="1" spc="-1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594" y="6122619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From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0404" y="1295400"/>
            <a:ext cx="6380988" cy="426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165303"/>
            <a:ext cx="4670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Can</a:t>
            </a:r>
            <a:r>
              <a:rPr sz="2400" u="heavy" spc="-10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 </a:t>
            </a:r>
            <a:r>
              <a:rPr sz="2400" u="heavy" spc="-3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we</a:t>
            </a:r>
            <a:r>
              <a:rPr sz="2400" u="heavy" spc="-5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 </a:t>
            </a:r>
            <a:r>
              <a:rPr sz="2400" u="heavy" spc="-1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increase</a:t>
            </a:r>
            <a:r>
              <a:rPr sz="2400" u="heavy" spc="-10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 </a:t>
            </a:r>
            <a:r>
              <a:rPr sz="2400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spatial</a:t>
            </a:r>
            <a:r>
              <a:rPr sz="2400" u="heavy" spc="-7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 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resolution</a:t>
            </a:r>
            <a:r>
              <a:rPr sz="2400" u="heavy" spc="-4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 </a:t>
            </a:r>
            <a:r>
              <a:rPr sz="2400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?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37428" y="863853"/>
            <a:ext cx="761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64X64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5209" y="863853"/>
            <a:ext cx="761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32X32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794" y="863853"/>
            <a:ext cx="2644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12900" algn="l"/>
              </a:tabLst>
            </a:pPr>
            <a:r>
              <a:rPr sz="2000" b="1" spc="-5" dirty="0">
                <a:latin typeface="Arial"/>
                <a:cs typeface="Arial"/>
              </a:rPr>
              <a:t>Fro</a:t>
            </a:r>
            <a:r>
              <a:rPr sz="2000" b="1" dirty="0">
                <a:latin typeface="Arial"/>
                <a:cs typeface="Arial"/>
              </a:rPr>
              <a:t>m	128X128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50007" y="978408"/>
            <a:ext cx="483234" cy="102235"/>
            <a:chOff x="2350007" y="978408"/>
            <a:chExt cx="483234" cy="102235"/>
          </a:xfrm>
        </p:grpSpPr>
        <p:sp>
          <p:nvSpPr>
            <p:cNvPr id="8" name="object 8"/>
            <p:cNvSpPr/>
            <p:nvPr/>
          </p:nvSpPr>
          <p:spPr>
            <a:xfrm>
              <a:off x="2362961" y="991362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19100" y="0"/>
                  </a:moveTo>
                  <a:lnTo>
                    <a:pt x="4191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419100" y="57150"/>
                  </a:lnTo>
                  <a:lnTo>
                    <a:pt x="419100" y="76200"/>
                  </a:lnTo>
                  <a:lnTo>
                    <a:pt x="457200" y="38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961" y="991362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19050"/>
                  </a:moveTo>
                  <a:lnTo>
                    <a:pt x="419100" y="19050"/>
                  </a:lnTo>
                  <a:lnTo>
                    <a:pt x="419100" y="0"/>
                  </a:lnTo>
                  <a:lnTo>
                    <a:pt x="457200" y="38100"/>
                  </a:lnTo>
                  <a:lnTo>
                    <a:pt x="419100" y="76200"/>
                  </a:lnTo>
                  <a:lnTo>
                    <a:pt x="4191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908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50594" y="5513019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21407" y="5702808"/>
            <a:ext cx="483234" cy="102235"/>
            <a:chOff x="2121407" y="5702808"/>
            <a:chExt cx="483234" cy="102235"/>
          </a:xfrm>
        </p:grpSpPr>
        <p:sp>
          <p:nvSpPr>
            <p:cNvPr id="12" name="object 12"/>
            <p:cNvSpPr/>
            <p:nvPr/>
          </p:nvSpPr>
          <p:spPr>
            <a:xfrm>
              <a:off x="2134361" y="5715762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19100" y="0"/>
                  </a:moveTo>
                  <a:lnTo>
                    <a:pt x="4191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419100" y="57150"/>
                  </a:lnTo>
                  <a:lnTo>
                    <a:pt x="419100" y="76200"/>
                  </a:lnTo>
                  <a:lnTo>
                    <a:pt x="457200" y="38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4361" y="5715762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19050"/>
                  </a:moveTo>
                  <a:lnTo>
                    <a:pt x="419100" y="19050"/>
                  </a:lnTo>
                  <a:lnTo>
                    <a:pt x="419100" y="0"/>
                  </a:lnTo>
                  <a:lnTo>
                    <a:pt x="457200" y="38100"/>
                  </a:lnTo>
                  <a:lnTo>
                    <a:pt x="419100" y="76200"/>
                  </a:lnTo>
                  <a:lnTo>
                    <a:pt x="4191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25908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2866" y="2059686"/>
            <a:ext cx="14973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Using</a:t>
            </a:r>
            <a:r>
              <a:rPr sz="2000" b="1" spc="-9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nearest </a:t>
            </a:r>
            <a:r>
              <a:rPr sz="2000" b="1" spc="-48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neighbor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4104513"/>
            <a:ext cx="1403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Using</a:t>
            </a:r>
            <a:r>
              <a:rPr sz="1800" b="1" spc="-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bilinear </a:t>
            </a:r>
            <a:r>
              <a:rPr sz="1800" b="1" spc="-43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interpolation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4460" y="5589219"/>
            <a:ext cx="5992495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5360">
              <a:lnSpc>
                <a:spcPct val="100000"/>
              </a:lnSpc>
              <a:spcBef>
                <a:spcPts val="100"/>
              </a:spcBef>
              <a:tabLst>
                <a:tab pos="3185160" algn="l"/>
                <a:tab pos="5243195" algn="l"/>
              </a:tabLst>
            </a:pPr>
            <a:r>
              <a:rPr sz="2000" b="1" dirty="0">
                <a:latin typeface="Arial"/>
                <a:cs typeface="Arial"/>
              </a:rPr>
              <a:t>128X128	64X64	32X32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Down</a:t>
            </a:r>
            <a:r>
              <a:rPr sz="2400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sampling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is</a:t>
            </a:r>
            <a:r>
              <a:rPr sz="24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an</a:t>
            </a:r>
            <a:r>
              <a:rPr sz="2400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irreversible</a:t>
            </a:r>
            <a:r>
              <a:rPr sz="2400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process.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2664"/>
            <a:ext cx="6582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Intensity</a:t>
            </a:r>
            <a:r>
              <a:rPr spc="-10" dirty="0"/>
              <a:t> </a:t>
            </a:r>
            <a:r>
              <a:rPr dirty="0"/>
              <a:t>(Gray)</a:t>
            </a:r>
            <a:r>
              <a:rPr spc="-15" dirty="0"/>
              <a:t> </a:t>
            </a:r>
            <a:r>
              <a:rPr dirty="0"/>
              <a:t>Level</a:t>
            </a:r>
            <a:r>
              <a:rPr spc="-30" dirty="0"/>
              <a:t> </a:t>
            </a:r>
            <a:r>
              <a:rPr spc="-10" dirty="0"/>
              <a:t>Resolution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1104900"/>
            <a:ext cx="4329684" cy="7360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177797"/>
            <a:ext cx="7709534" cy="25958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  <a:buSzPct val="107692"/>
              <a:buFont typeface="Wingdings"/>
              <a:buChar char=""/>
              <a:tabLst>
                <a:tab pos="414020" algn="l"/>
              </a:tabLst>
            </a:pPr>
            <a:r>
              <a:rPr sz="2600" b="1" i="1" dirty="0">
                <a:solidFill>
                  <a:srgbClr val="0000FF"/>
                </a:solidFill>
                <a:latin typeface="Constantia"/>
                <a:cs typeface="Constantia"/>
              </a:rPr>
              <a:t>Intensity level </a:t>
            </a:r>
            <a:r>
              <a:rPr sz="2600" b="1" i="1" spc="-5" dirty="0">
                <a:solidFill>
                  <a:srgbClr val="0000FF"/>
                </a:solidFill>
                <a:latin typeface="Constantia"/>
                <a:cs typeface="Constantia"/>
              </a:rPr>
              <a:t>resolution </a:t>
            </a:r>
            <a:r>
              <a:rPr sz="2600" spc="-5" dirty="0">
                <a:solidFill>
                  <a:srgbClr val="0000FF"/>
                </a:solidFill>
                <a:latin typeface="Constantia"/>
                <a:cs typeface="Constantia"/>
              </a:rPr>
              <a:t>refers </a:t>
            </a:r>
            <a:r>
              <a:rPr sz="2600" dirty="0">
                <a:solidFill>
                  <a:srgbClr val="0000FF"/>
                </a:solidFill>
                <a:latin typeface="Constantia"/>
                <a:cs typeface="Constantia"/>
              </a:rPr>
              <a:t>to </a:t>
            </a:r>
            <a:r>
              <a:rPr sz="2600" spc="-5" dirty="0">
                <a:solidFill>
                  <a:srgbClr val="0000FF"/>
                </a:solidFill>
                <a:latin typeface="Constantia"/>
                <a:cs typeface="Constantia"/>
              </a:rPr>
              <a:t>the number </a:t>
            </a:r>
            <a:r>
              <a:rPr sz="2600" dirty="0">
                <a:solidFill>
                  <a:srgbClr val="0000FF"/>
                </a:solidFill>
                <a:latin typeface="Constantia"/>
                <a:cs typeface="Constantia"/>
              </a:rPr>
              <a:t>of </a:t>
            </a:r>
            <a:r>
              <a:rPr sz="2600" spc="-6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onstantia"/>
                <a:cs typeface="Constantia"/>
              </a:rPr>
              <a:t>intensity</a:t>
            </a:r>
            <a:r>
              <a:rPr sz="26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0000FF"/>
                </a:solidFill>
                <a:latin typeface="Constantia"/>
                <a:cs typeface="Constantia"/>
              </a:rPr>
              <a:t>levels</a:t>
            </a:r>
            <a:r>
              <a:rPr sz="2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onstantia"/>
                <a:cs typeface="Constantia"/>
              </a:rPr>
              <a:t>used</a:t>
            </a:r>
            <a:r>
              <a:rPr sz="26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onstantia"/>
                <a:cs typeface="Constantia"/>
              </a:rPr>
              <a:t>to</a:t>
            </a:r>
            <a:r>
              <a:rPr sz="26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onstantia"/>
                <a:cs typeface="Constantia"/>
              </a:rPr>
              <a:t>represent</a:t>
            </a:r>
            <a:r>
              <a:rPr sz="26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6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  <a:p>
            <a:pPr marL="413384" marR="621030" lvl="1">
              <a:lnSpc>
                <a:spcPct val="100000"/>
              </a:lnSpc>
              <a:spcBef>
                <a:spcPts val="1815"/>
              </a:spcBef>
              <a:buFont typeface="Wingdings"/>
              <a:buChar char=""/>
              <a:tabLst>
                <a:tab pos="705485" algn="l"/>
              </a:tabLst>
            </a:pPr>
            <a:r>
              <a:rPr sz="2000" spc="-5" dirty="0">
                <a:solidFill>
                  <a:srgbClr val="336600"/>
                </a:solidFill>
                <a:latin typeface="Constantia"/>
                <a:cs typeface="Constantia"/>
              </a:rPr>
              <a:t>The more intensity </a:t>
            </a:r>
            <a:r>
              <a:rPr sz="2000" dirty="0">
                <a:solidFill>
                  <a:srgbClr val="336600"/>
                </a:solidFill>
                <a:latin typeface="Constantia"/>
                <a:cs typeface="Constantia"/>
              </a:rPr>
              <a:t>levels </a:t>
            </a:r>
            <a:r>
              <a:rPr sz="2000" spc="-5" dirty="0">
                <a:solidFill>
                  <a:srgbClr val="336600"/>
                </a:solidFill>
                <a:latin typeface="Constantia"/>
                <a:cs typeface="Constantia"/>
              </a:rPr>
              <a:t>used, the </a:t>
            </a:r>
            <a:r>
              <a:rPr sz="2000" dirty="0">
                <a:solidFill>
                  <a:srgbClr val="336600"/>
                </a:solidFill>
                <a:latin typeface="Constantia"/>
                <a:cs typeface="Constantia"/>
              </a:rPr>
              <a:t>finer </a:t>
            </a:r>
            <a:r>
              <a:rPr sz="2000" spc="-5" dirty="0">
                <a:solidFill>
                  <a:srgbClr val="336600"/>
                </a:solidFill>
                <a:latin typeface="Constantia"/>
                <a:cs typeface="Constantia"/>
              </a:rPr>
              <a:t>the </a:t>
            </a:r>
            <a:r>
              <a:rPr sz="2000" dirty="0">
                <a:solidFill>
                  <a:srgbClr val="336600"/>
                </a:solidFill>
                <a:latin typeface="Constantia"/>
                <a:cs typeface="Constantia"/>
              </a:rPr>
              <a:t>level </a:t>
            </a:r>
            <a:r>
              <a:rPr sz="2000" spc="-5" dirty="0">
                <a:solidFill>
                  <a:srgbClr val="336600"/>
                </a:solidFill>
                <a:latin typeface="Constantia"/>
                <a:cs typeface="Constantia"/>
              </a:rPr>
              <a:t>of </a:t>
            </a:r>
            <a:r>
              <a:rPr sz="2000" dirty="0">
                <a:solidFill>
                  <a:srgbClr val="336600"/>
                </a:solidFill>
                <a:latin typeface="Constantia"/>
                <a:cs typeface="Constantia"/>
              </a:rPr>
              <a:t>detail </a:t>
            </a:r>
            <a:r>
              <a:rPr sz="2000" spc="-49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336600"/>
                </a:solidFill>
                <a:latin typeface="Constantia"/>
                <a:cs typeface="Constantia"/>
              </a:rPr>
              <a:t>discernable</a:t>
            </a:r>
            <a:r>
              <a:rPr sz="2000" spc="-1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336600"/>
                </a:solidFill>
                <a:latin typeface="Constantia"/>
                <a:cs typeface="Constantia"/>
              </a:rPr>
              <a:t>in</a:t>
            </a:r>
            <a:r>
              <a:rPr sz="2000" spc="-1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336600"/>
                </a:solidFill>
                <a:latin typeface="Constantia"/>
                <a:cs typeface="Constantia"/>
              </a:rPr>
              <a:t>an </a:t>
            </a:r>
            <a:r>
              <a:rPr sz="2000" spc="-5" dirty="0">
                <a:solidFill>
                  <a:srgbClr val="336600"/>
                </a:solidFill>
                <a:latin typeface="Constantia"/>
                <a:cs typeface="Constantia"/>
              </a:rPr>
              <a:t>image</a:t>
            </a:r>
            <a:endParaRPr sz="2000">
              <a:latin typeface="Constantia"/>
              <a:cs typeface="Constantia"/>
            </a:endParaRPr>
          </a:p>
          <a:p>
            <a:pPr marL="756285" marR="66040" lvl="2" indent="-287020">
              <a:lnSpc>
                <a:spcPct val="100000"/>
              </a:lnSpc>
              <a:spcBef>
                <a:spcPts val="1555"/>
              </a:spcBef>
              <a:buFont typeface="Wingdings"/>
              <a:buChar char=""/>
              <a:tabLst>
                <a:tab pos="756920" algn="l"/>
              </a:tabLst>
            </a:pPr>
            <a:r>
              <a:rPr sz="2400" dirty="0">
                <a:solidFill>
                  <a:srgbClr val="336600"/>
                </a:solidFill>
                <a:latin typeface="Constantia"/>
                <a:cs typeface="Constantia"/>
              </a:rPr>
              <a:t>Intensity </a:t>
            </a:r>
            <a:r>
              <a:rPr sz="2400" spc="-5" dirty="0">
                <a:solidFill>
                  <a:srgbClr val="336600"/>
                </a:solidFill>
                <a:latin typeface="Constantia"/>
                <a:cs typeface="Constantia"/>
              </a:rPr>
              <a:t>level resolution is usually </a:t>
            </a:r>
            <a:r>
              <a:rPr sz="2400" dirty="0">
                <a:solidFill>
                  <a:srgbClr val="336600"/>
                </a:solidFill>
                <a:latin typeface="Constantia"/>
                <a:cs typeface="Constantia"/>
              </a:rPr>
              <a:t>given </a:t>
            </a:r>
            <a:r>
              <a:rPr sz="2400" spc="-5" dirty="0">
                <a:solidFill>
                  <a:srgbClr val="336600"/>
                </a:solidFill>
                <a:latin typeface="Constantia"/>
                <a:cs typeface="Constantia"/>
              </a:rPr>
              <a:t>in terms of </a:t>
            </a:r>
            <a:r>
              <a:rPr sz="2400" spc="-59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Constantia"/>
                <a:cs typeface="Constantia"/>
              </a:rPr>
              <a:t>the</a:t>
            </a:r>
            <a:r>
              <a:rPr sz="2400" spc="-2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Constantia"/>
                <a:cs typeface="Constantia"/>
              </a:rPr>
              <a:t>number </a:t>
            </a:r>
            <a:r>
              <a:rPr sz="2400" dirty="0">
                <a:solidFill>
                  <a:srgbClr val="336600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Constantia"/>
                <a:cs typeface="Constantia"/>
              </a:rPr>
              <a:t>bits</a:t>
            </a:r>
            <a:r>
              <a:rPr sz="2400" spc="-15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Constantia"/>
                <a:cs typeface="Constantia"/>
              </a:rPr>
              <a:t>used</a:t>
            </a:r>
            <a:r>
              <a:rPr sz="2400" spc="-1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336600"/>
                </a:solidFill>
                <a:latin typeface="Constantia"/>
                <a:cs typeface="Constantia"/>
              </a:rPr>
              <a:t>to</a:t>
            </a:r>
            <a:r>
              <a:rPr sz="2400" spc="-5" dirty="0">
                <a:solidFill>
                  <a:srgbClr val="336600"/>
                </a:solidFill>
                <a:latin typeface="Constantia"/>
                <a:cs typeface="Constantia"/>
              </a:rPr>
              <a:t> store </a:t>
            </a:r>
            <a:r>
              <a:rPr sz="2400" dirty="0">
                <a:solidFill>
                  <a:srgbClr val="336600"/>
                </a:solidFill>
                <a:latin typeface="Constantia"/>
                <a:cs typeface="Constantia"/>
              </a:rPr>
              <a:t>each </a:t>
            </a:r>
            <a:r>
              <a:rPr sz="2400" spc="-5" dirty="0">
                <a:solidFill>
                  <a:srgbClr val="336600"/>
                </a:solidFill>
                <a:latin typeface="Constantia"/>
                <a:cs typeface="Constantia"/>
              </a:rPr>
              <a:t>intensity</a:t>
            </a:r>
            <a:r>
              <a:rPr sz="2400" spc="-20" dirty="0">
                <a:solidFill>
                  <a:srgbClr val="3366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336600"/>
                </a:solidFill>
                <a:latin typeface="Constantia"/>
                <a:cs typeface="Constantia"/>
              </a:rPr>
              <a:t>level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1183" y="4101084"/>
          <a:ext cx="6976109" cy="22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5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Bits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8994" marR="200660" indent="-6388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Intensity </a:t>
                      </a:r>
                      <a:r>
                        <a:rPr sz="1600" b="1" spc="-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Levels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Examples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0,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00,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01,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10,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5" dirty="0">
                          <a:latin typeface="Arial MT"/>
                          <a:cs typeface="Arial MT"/>
                        </a:rPr>
                        <a:t>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0000,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0101,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95" dirty="0">
                          <a:latin typeface="Arial MT"/>
                          <a:cs typeface="Arial MT"/>
                        </a:rPr>
                        <a:t>1111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256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0" dirty="0">
                          <a:latin typeface="Arial MT"/>
                          <a:cs typeface="Arial MT"/>
                        </a:rPr>
                        <a:t>00110011,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01010101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65,536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1010101010101010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255" y="1133855"/>
            <a:ext cx="2357755" cy="2357755"/>
            <a:chOff x="524255" y="1133855"/>
            <a:chExt cx="2357755" cy="2357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9" y="1142999"/>
              <a:ext cx="2339340" cy="23393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8827" y="1138427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484"/>
                  </a:moveTo>
                  <a:lnTo>
                    <a:pt x="2348484" y="2348484"/>
                  </a:lnTo>
                  <a:lnTo>
                    <a:pt x="2348484" y="0"/>
                  </a:lnTo>
                  <a:lnTo>
                    <a:pt x="0" y="0"/>
                  </a:lnTo>
                  <a:lnTo>
                    <a:pt x="0" y="23484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74947" y="1133855"/>
            <a:ext cx="2359660" cy="2357755"/>
            <a:chOff x="3774947" y="1133855"/>
            <a:chExt cx="2359660" cy="23577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4091" y="1142999"/>
              <a:ext cx="2340864" cy="23393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79519" y="1138427"/>
              <a:ext cx="2350135" cy="2348865"/>
            </a:xfrm>
            <a:custGeom>
              <a:avLst/>
              <a:gdLst/>
              <a:ahLst/>
              <a:cxnLst/>
              <a:rect l="l" t="t" r="r" b="b"/>
              <a:pathLst>
                <a:path w="2350135" h="2348865">
                  <a:moveTo>
                    <a:pt x="0" y="2348484"/>
                  </a:moveTo>
                  <a:lnTo>
                    <a:pt x="2350007" y="2348484"/>
                  </a:lnTo>
                  <a:lnTo>
                    <a:pt x="2350007" y="0"/>
                  </a:lnTo>
                  <a:lnTo>
                    <a:pt x="0" y="0"/>
                  </a:lnTo>
                  <a:lnTo>
                    <a:pt x="0" y="23484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4255" y="3877055"/>
            <a:ext cx="2357755" cy="2357755"/>
            <a:chOff x="524255" y="3877055"/>
            <a:chExt cx="2357755" cy="23577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399" y="3886199"/>
              <a:ext cx="2339340" cy="23393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827" y="3881627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484"/>
                  </a:moveTo>
                  <a:lnTo>
                    <a:pt x="2348484" y="2348484"/>
                  </a:lnTo>
                  <a:lnTo>
                    <a:pt x="2348484" y="0"/>
                  </a:lnTo>
                  <a:lnTo>
                    <a:pt x="0" y="0"/>
                  </a:lnTo>
                  <a:lnTo>
                    <a:pt x="0" y="23484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774947" y="3877055"/>
            <a:ext cx="2359660" cy="2357755"/>
            <a:chOff x="3774947" y="3877055"/>
            <a:chExt cx="2359660" cy="23577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4091" y="3886199"/>
              <a:ext cx="2340864" cy="23393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79519" y="3881627"/>
              <a:ext cx="2350135" cy="2348865"/>
            </a:xfrm>
            <a:custGeom>
              <a:avLst/>
              <a:gdLst/>
              <a:ahLst/>
              <a:cxnLst/>
              <a:rect l="l" t="t" r="r" b="b"/>
              <a:pathLst>
                <a:path w="2350135" h="2348865">
                  <a:moveTo>
                    <a:pt x="0" y="2348484"/>
                  </a:moveTo>
                  <a:lnTo>
                    <a:pt x="2350007" y="2348484"/>
                  </a:lnTo>
                  <a:lnTo>
                    <a:pt x="2350007" y="0"/>
                  </a:lnTo>
                  <a:lnTo>
                    <a:pt x="0" y="0"/>
                  </a:lnTo>
                  <a:lnTo>
                    <a:pt x="0" y="234848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18412" y="3439159"/>
            <a:ext cx="1169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256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1796" y="3454730"/>
            <a:ext cx="1169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128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2790" y="6176568"/>
            <a:ext cx="1028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32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9736" y="6176568"/>
            <a:ext cx="1028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64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5940" y="278638"/>
            <a:ext cx="618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Effect</a:t>
            </a:r>
            <a:r>
              <a:rPr spc="-1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Gray</a:t>
            </a:r>
            <a:r>
              <a:rPr spc="-15" dirty="0"/>
              <a:t> </a:t>
            </a:r>
            <a:r>
              <a:rPr dirty="0"/>
              <a:t>level</a:t>
            </a:r>
            <a:r>
              <a:rPr spc="-15" dirty="0"/>
              <a:t> </a:t>
            </a:r>
            <a:r>
              <a:rPr spc="-10" dirty="0"/>
              <a:t>Resolutions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04228" y="1473453"/>
            <a:ext cx="18751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unc</a:t>
            </a:r>
            <a:r>
              <a:rPr sz="2400" spc="-15" dirty="0">
                <a:solidFill>
                  <a:srgbClr val="0000FF"/>
                </a:solidFill>
                <a:latin typeface="Arial MT"/>
                <a:cs typeface="Arial MT"/>
              </a:rPr>
              <a:t>h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sz="2400" spc="-15" dirty="0">
                <a:solidFill>
                  <a:srgbClr val="0000FF"/>
                </a:solidFill>
                <a:latin typeface="Arial MT"/>
                <a:cs typeface="Arial MT"/>
              </a:rPr>
              <a:t>g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ed  spatial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resolution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4228" y="3083178"/>
            <a:ext cx="22352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Gray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level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changed</a:t>
            </a:r>
            <a:r>
              <a:rPr sz="24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from </a:t>
            </a:r>
            <a:r>
              <a:rPr sz="2400" spc="-6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256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32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5495" y="1133855"/>
            <a:ext cx="2359660" cy="2357755"/>
            <a:chOff x="2825495" y="1133855"/>
            <a:chExt cx="2359660" cy="2357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639" y="1142999"/>
              <a:ext cx="2340864" cy="23393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30067" y="1138427"/>
              <a:ext cx="2350135" cy="2348865"/>
            </a:xfrm>
            <a:custGeom>
              <a:avLst/>
              <a:gdLst/>
              <a:ahLst/>
              <a:cxnLst/>
              <a:rect l="l" t="t" r="r" b="b"/>
              <a:pathLst>
                <a:path w="2350135" h="2348865">
                  <a:moveTo>
                    <a:pt x="0" y="2348484"/>
                  </a:moveTo>
                  <a:lnTo>
                    <a:pt x="2350008" y="2348484"/>
                  </a:lnTo>
                  <a:lnTo>
                    <a:pt x="2350008" y="0"/>
                  </a:lnTo>
                  <a:lnTo>
                    <a:pt x="0" y="0"/>
                  </a:lnTo>
                  <a:lnTo>
                    <a:pt x="0" y="234848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185915" y="1133855"/>
            <a:ext cx="2357755" cy="2357755"/>
            <a:chOff x="6185915" y="1133855"/>
            <a:chExt cx="2357755" cy="23577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5059" y="1142999"/>
              <a:ext cx="2339340" cy="23393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90487" y="1138427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484"/>
                  </a:moveTo>
                  <a:lnTo>
                    <a:pt x="2348484" y="2348484"/>
                  </a:lnTo>
                  <a:lnTo>
                    <a:pt x="2348484" y="0"/>
                  </a:lnTo>
                  <a:lnTo>
                    <a:pt x="0" y="0"/>
                  </a:lnTo>
                  <a:lnTo>
                    <a:pt x="0" y="23484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25495" y="3877055"/>
            <a:ext cx="2359660" cy="2357755"/>
            <a:chOff x="2825495" y="3877055"/>
            <a:chExt cx="2359660" cy="23577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4639" y="3886199"/>
              <a:ext cx="2340864" cy="23393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30067" y="3881627"/>
              <a:ext cx="2350135" cy="2348865"/>
            </a:xfrm>
            <a:custGeom>
              <a:avLst/>
              <a:gdLst/>
              <a:ahLst/>
              <a:cxnLst/>
              <a:rect l="l" t="t" r="r" b="b"/>
              <a:pathLst>
                <a:path w="2350135" h="2348865">
                  <a:moveTo>
                    <a:pt x="0" y="2348484"/>
                  </a:moveTo>
                  <a:lnTo>
                    <a:pt x="2350008" y="2348484"/>
                  </a:lnTo>
                  <a:lnTo>
                    <a:pt x="2350008" y="0"/>
                  </a:lnTo>
                  <a:lnTo>
                    <a:pt x="0" y="0"/>
                  </a:lnTo>
                  <a:lnTo>
                    <a:pt x="0" y="23484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85915" y="3877055"/>
            <a:ext cx="2357755" cy="2357755"/>
            <a:chOff x="6185915" y="3877055"/>
            <a:chExt cx="2357755" cy="23577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5059" y="3886199"/>
              <a:ext cx="2339340" cy="23393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90487" y="3881627"/>
              <a:ext cx="2348865" cy="2348865"/>
            </a:xfrm>
            <a:custGeom>
              <a:avLst/>
              <a:gdLst/>
              <a:ahLst/>
              <a:cxnLst/>
              <a:rect l="l" t="t" r="r" b="b"/>
              <a:pathLst>
                <a:path w="2348865" h="2348865">
                  <a:moveTo>
                    <a:pt x="0" y="2348484"/>
                  </a:moveTo>
                  <a:lnTo>
                    <a:pt x="2348484" y="2348484"/>
                  </a:lnTo>
                  <a:lnTo>
                    <a:pt x="2348484" y="0"/>
                  </a:lnTo>
                  <a:lnTo>
                    <a:pt x="0" y="0"/>
                  </a:lnTo>
                  <a:lnTo>
                    <a:pt x="0" y="23484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91865" y="3439159"/>
            <a:ext cx="1028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16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6293" y="3454730"/>
            <a:ext cx="887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8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levels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6293" y="6176568"/>
            <a:ext cx="887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2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levels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2858" y="6176568"/>
            <a:ext cx="887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4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levels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7167" y="4069156"/>
            <a:ext cx="1774189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8279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this </a:t>
            </a:r>
            <a:r>
              <a:rPr sz="2000" dirty="0">
                <a:latin typeface="Arial MT"/>
                <a:cs typeface="Arial MT"/>
              </a:rPr>
              <a:t>image,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contour.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0866" y="4900040"/>
            <a:ext cx="1584960" cy="781050"/>
          </a:xfrm>
          <a:custGeom>
            <a:avLst/>
            <a:gdLst/>
            <a:ahLst/>
            <a:cxnLst/>
            <a:rect l="l" t="t" r="r" b="b"/>
            <a:pathLst>
              <a:path w="1584960" h="781050">
                <a:moveTo>
                  <a:pt x="1513464" y="752103"/>
                </a:moveTo>
                <a:lnTo>
                  <a:pt x="1499488" y="780630"/>
                </a:lnTo>
                <a:lnTo>
                  <a:pt x="1584706" y="779906"/>
                </a:lnTo>
                <a:lnTo>
                  <a:pt x="1567750" y="757694"/>
                </a:lnTo>
                <a:lnTo>
                  <a:pt x="1524888" y="757694"/>
                </a:lnTo>
                <a:lnTo>
                  <a:pt x="1513464" y="752103"/>
                </a:lnTo>
                <a:close/>
              </a:path>
              <a:path w="1584960" h="781050">
                <a:moveTo>
                  <a:pt x="1519051" y="740698"/>
                </a:moveTo>
                <a:lnTo>
                  <a:pt x="1513464" y="752103"/>
                </a:lnTo>
                <a:lnTo>
                  <a:pt x="1524888" y="757694"/>
                </a:lnTo>
                <a:lnTo>
                  <a:pt x="1530476" y="746290"/>
                </a:lnTo>
                <a:lnTo>
                  <a:pt x="1519051" y="740698"/>
                </a:lnTo>
                <a:close/>
              </a:path>
              <a:path w="1584960" h="781050">
                <a:moveTo>
                  <a:pt x="1533017" y="712190"/>
                </a:moveTo>
                <a:lnTo>
                  <a:pt x="1519051" y="740698"/>
                </a:lnTo>
                <a:lnTo>
                  <a:pt x="1530476" y="746290"/>
                </a:lnTo>
                <a:lnTo>
                  <a:pt x="1524888" y="757694"/>
                </a:lnTo>
                <a:lnTo>
                  <a:pt x="1567750" y="757694"/>
                </a:lnTo>
                <a:lnTo>
                  <a:pt x="1533017" y="712190"/>
                </a:lnTo>
                <a:close/>
              </a:path>
              <a:path w="1584960" h="781050">
                <a:moveTo>
                  <a:pt x="5587" y="0"/>
                </a:moveTo>
                <a:lnTo>
                  <a:pt x="0" y="11429"/>
                </a:lnTo>
                <a:lnTo>
                  <a:pt x="1513464" y="752103"/>
                </a:lnTo>
                <a:lnTo>
                  <a:pt x="1519051" y="740698"/>
                </a:lnTo>
                <a:lnTo>
                  <a:pt x="55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35940" y="278638"/>
            <a:ext cx="618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Effect</a:t>
            </a:r>
            <a:r>
              <a:rPr spc="-1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Gray</a:t>
            </a:r>
            <a:r>
              <a:rPr spc="-15" dirty="0"/>
              <a:t> </a:t>
            </a:r>
            <a:r>
              <a:rPr dirty="0"/>
              <a:t>level</a:t>
            </a:r>
            <a:r>
              <a:rPr spc="-15" dirty="0"/>
              <a:t> </a:t>
            </a:r>
            <a:r>
              <a:rPr spc="-10" dirty="0"/>
              <a:t>Resolutions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4939" y="1624329"/>
            <a:ext cx="22669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Gray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level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changed 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28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16</a:t>
            </a:r>
            <a:r>
              <a:rPr sz="2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2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389" y="156464"/>
            <a:ext cx="4100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onstantia"/>
                <a:cs typeface="Constantia"/>
              </a:rPr>
              <a:t>Image</a:t>
            </a:r>
            <a:r>
              <a:rPr b="1" spc="-45" dirty="0">
                <a:latin typeface="Constantia"/>
                <a:cs typeface="Constantia"/>
              </a:rPr>
              <a:t> </a:t>
            </a:r>
            <a:r>
              <a:rPr b="1" spc="-5" dirty="0">
                <a:latin typeface="Constantia"/>
                <a:cs typeface="Constantia"/>
              </a:rPr>
              <a:t>Digitization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153025"/>
            <a:ext cx="854900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Digitizer</a:t>
            </a:r>
            <a:r>
              <a:rPr sz="2400" spc="-1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0033CC"/>
                </a:solidFill>
                <a:latin typeface="Constantia"/>
                <a:cs typeface="Constantia"/>
              </a:rPr>
              <a:t>converts</a:t>
            </a:r>
            <a:r>
              <a:rPr sz="2400" spc="-3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the</a:t>
            </a:r>
            <a:r>
              <a:rPr sz="2400" spc="-4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output</a:t>
            </a:r>
            <a:r>
              <a:rPr sz="2400" b="1" spc="-114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onstantia"/>
                <a:cs typeface="Constantia"/>
              </a:rPr>
              <a:t>of</a:t>
            </a:r>
            <a:r>
              <a:rPr sz="2400" b="1" spc="3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this</a:t>
            </a:r>
            <a:r>
              <a:rPr sz="2400" b="1" spc="-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15" dirty="0">
                <a:solidFill>
                  <a:srgbClr val="0033CC"/>
                </a:solidFill>
                <a:latin typeface="Constantia"/>
                <a:cs typeface="Constantia"/>
              </a:rPr>
              <a:t>physical</a:t>
            </a:r>
            <a:r>
              <a:rPr sz="2400" b="1" spc="-3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sensing</a:t>
            </a:r>
            <a:r>
              <a:rPr sz="2400" b="1" spc="-3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onstantia"/>
                <a:cs typeface="Constantia"/>
              </a:rPr>
              <a:t>device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in</a:t>
            </a:r>
            <a:r>
              <a:rPr sz="2400" spc="-35" dirty="0">
                <a:solidFill>
                  <a:srgbClr val="0033CC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o</a:t>
            </a:r>
            <a:r>
              <a:rPr sz="2400" spc="-12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dig</a:t>
            </a:r>
            <a:r>
              <a:rPr sz="2400" spc="5" dirty="0">
                <a:solidFill>
                  <a:srgbClr val="0033CC"/>
                </a:solidFill>
                <a:latin typeface="Constantia"/>
                <a:cs typeface="Constantia"/>
              </a:rPr>
              <a:t>i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ta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l</a:t>
            </a:r>
            <a:r>
              <a:rPr sz="2400" spc="-2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33CC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orm.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A</a:t>
            </a:r>
            <a:r>
              <a:rPr sz="2400" spc="-2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digital</a:t>
            </a:r>
            <a:r>
              <a:rPr sz="2400" spc="-2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sensor</a:t>
            </a:r>
            <a:r>
              <a:rPr sz="2400" spc="2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can</a:t>
            </a:r>
            <a:r>
              <a:rPr sz="2400" spc="-1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only</a:t>
            </a:r>
            <a:r>
              <a:rPr sz="2400" spc="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measure</a:t>
            </a:r>
            <a:r>
              <a:rPr sz="2400" spc="-1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a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limited</a:t>
            </a:r>
            <a:r>
              <a:rPr sz="2400" spc="-1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number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 of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samples</a:t>
            </a:r>
            <a:r>
              <a:rPr sz="2400" b="1" spc="2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at</a:t>
            </a:r>
            <a:r>
              <a:rPr sz="2400" spc="-1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a</a:t>
            </a:r>
            <a:r>
              <a:rPr sz="2400" spc="-2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discrete</a:t>
            </a:r>
            <a:r>
              <a:rPr sz="2400" b="1" spc="3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set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of</a:t>
            </a:r>
            <a:r>
              <a:rPr sz="2400" spc="-3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energy</a:t>
            </a:r>
            <a:r>
              <a:rPr sz="2400" spc="-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33CC"/>
                </a:solidFill>
                <a:latin typeface="Constantia"/>
                <a:cs typeface="Constantia"/>
              </a:rPr>
              <a:t>levels.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7758"/>
            <a:ext cx="80429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  <a:tab pos="2505075" algn="l"/>
              </a:tabLst>
            </a:pPr>
            <a:r>
              <a:rPr sz="2800" spc="-20" dirty="0">
                <a:solidFill>
                  <a:srgbClr val="0033CC"/>
                </a:solidFill>
                <a:latin typeface="Constantia"/>
                <a:cs typeface="Constantia"/>
              </a:rPr>
              <a:t>Image</a:t>
            </a:r>
            <a:r>
              <a:rPr sz="2800" spc="-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Constantia"/>
                <a:cs typeface="Constantia"/>
              </a:rPr>
              <a:t>sensor	</a:t>
            </a:r>
            <a:r>
              <a:rPr sz="2800" spc="-15" dirty="0">
                <a:solidFill>
                  <a:srgbClr val="0033CC"/>
                </a:solidFill>
                <a:latin typeface="Constantia"/>
                <a:cs typeface="Constantia"/>
              </a:rPr>
              <a:t>(physical device) </a:t>
            </a:r>
            <a:r>
              <a:rPr sz="2800" spc="-10" dirty="0">
                <a:solidFill>
                  <a:srgbClr val="0033CC"/>
                </a:solidFill>
                <a:latin typeface="Constantia"/>
                <a:cs typeface="Constantia"/>
              </a:rPr>
              <a:t>that </a:t>
            </a:r>
            <a:r>
              <a:rPr sz="2800" spc="-5" dirty="0">
                <a:solidFill>
                  <a:srgbClr val="0033CC"/>
                </a:solidFill>
                <a:latin typeface="Constantia"/>
                <a:cs typeface="Constantia"/>
              </a:rPr>
              <a:t>is </a:t>
            </a:r>
            <a:r>
              <a:rPr sz="2800" spc="-15" dirty="0">
                <a:solidFill>
                  <a:srgbClr val="0033CC"/>
                </a:solidFill>
                <a:latin typeface="Constantia"/>
                <a:cs typeface="Constantia"/>
              </a:rPr>
              <a:t>sensitive </a:t>
            </a:r>
            <a:r>
              <a:rPr sz="2800" spc="-25" dirty="0">
                <a:solidFill>
                  <a:srgbClr val="0033CC"/>
                </a:solidFill>
                <a:latin typeface="Constantia"/>
                <a:cs typeface="Constantia"/>
              </a:rPr>
              <a:t>to </a:t>
            </a:r>
            <a:r>
              <a:rPr sz="2800" spc="-2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33CC"/>
                </a:solidFill>
                <a:latin typeface="Constantia"/>
                <a:cs typeface="Constantia"/>
              </a:rPr>
              <a:t>the</a:t>
            </a:r>
            <a:r>
              <a:rPr sz="2800" spc="-6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Constantia"/>
                <a:cs typeface="Constantia"/>
              </a:rPr>
              <a:t>energy</a:t>
            </a:r>
            <a:r>
              <a:rPr sz="2800" b="1" spc="-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33CC"/>
                </a:solidFill>
                <a:latin typeface="Constantia"/>
                <a:cs typeface="Constantia"/>
              </a:rPr>
              <a:t>radiated</a:t>
            </a:r>
            <a:r>
              <a:rPr sz="2800" spc="1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spc="-15" dirty="0">
                <a:solidFill>
                  <a:srgbClr val="0033CC"/>
                </a:solidFill>
                <a:latin typeface="Constantia"/>
                <a:cs typeface="Constantia"/>
              </a:rPr>
              <a:t>by</a:t>
            </a:r>
            <a:r>
              <a:rPr sz="2800" spc="-9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33CC"/>
                </a:solidFill>
                <a:latin typeface="Constantia"/>
                <a:cs typeface="Constantia"/>
              </a:rPr>
              <a:t>the</a:t>
            </a:r>
            <a:r>
              <a:rPr sz="2800" spc="-14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Constantia"/>
                <a:cs typeface="Constantia"/>
              </a:rPr>
              <a:t>object</a:t>
            </a:r>
            <a:r>
              <a:rPr sz="2800" spc="-16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33CC"/>
                </a:solidFill>
                <a:latin typeface="Constantia"/>
                <a:cs typeface="Constantia"/>
              </a:rPr>
              <a:t>capture</a:t>
            </a:r>
            <a:r>
              <a:rPr sz="2800" spc="-8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33CC"/>
                </a:solidFill>
                <a:latin typeface="Constantia"/>
                <a:cs typeface="Constantia"/>
              </a:rPr>
              <a:t>the</a:t>
            </a:r>
            <a:r>
              <a:rPr sz="2800" spc="-7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0033CC"/>
                </a:solidFill>
                <a:latin typeface="Constantia"/>
                <a:cs typeface="Constantia"/>
              </a:rPr>
              <a:t>image.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795272"/>
            <a:ext cx="6096000" cy="33863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8638"/>
            <a:ext cx="618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Effect</a:t>
            </a:r>
            <a:r>
              <a:rPr spc="-1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Gray</a:t>
            </a:r>
            <a:r>
              <a:rPr spc="-15" dirty="0"/>
              <a:t> </a:t>
            </a:r>
            <a:r>
              <a:rPr dirty="0"/>
              <a:t>level</a:t>
            </a:r>
            <a:r>
              <a:rPr spc="-15" dirty="0"/>
              <a:t> </a:t>
            </a:r>
            <a:r>
              <a:rPr spc="-10" dirty="0"/>
              <a:t>Resolutions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4191000" cy="50962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6575" y="1471929"/>
            <a:ext cx="4250055" cy="3698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9123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unchanged</a:t>
            </a:r>
            <a:r>
              <a:rPr sz="28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spatial </a:t>
            </a:r>
            <a:r>
              <a:rPr sz="2800" spc="-7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resolution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Gray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level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changed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from </a:t>
            </a:r>
            <a:r>
              <a:rPr sz="2800" spc="-7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256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32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Arial MT"/>
              <a:cs typeface="Arial MT"/>
            </a:endParaRPr>
          </a:p>
          <a:p>
            <a:pPr marL="736600" marR="405130" indent="-34353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Ridge-like </a:t>
            </a:r>
            <a:r>
              <a:rPr sz="2800" dirty="0">
                <a:latin typeface="Arial MT"/>
                <a:cs typeface="Arial MT"/>
              </a:rPr>
              <a:t>structure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smooth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2034" y="4447666"/>
            <a:ext cx="993140" cy="215900"/>
          </a:xfrm>
          <a:custGeom>
            <a:avLst/>
            <a:gdLst/>
            <a:ahLst/>
            <a:cxnLst/>
            <a:rect l="l" t="t" r="r" b="b"/>
            <a:pathLst>
              <a:path w="993139" h="215900">
                <a:moveTo>
                  <a:pt x="83481" y="47118"/>
                </a:moveTo>
                <a:lnTo>
                  <a:pt x="56822" y="57608"/>
                </a:lnTo>
                <a:lnTo>
                  <a:pt x="79164" y="75700"/>
                </a:lnTo>
                <a:lnTo>
                  <a:pt x="988567" y="215645"/>
                </a:lnTo>
                <a:lnTo>
                  <a:pt x="992886" y="186943"/>
                </a:lnTo>
                <a:lnTo>
                  <a:pt x="83481" y="47118"/>
                </a:lnTo>
                <a:close/>
              </a:path>
              <a:path w="993139" h="215900">
                <a:moveTo>
                  <a:pt x="124205" y="0"/>
                </a:moveTo>
                <a:lnTo>
                  <a:pt x="0" y="48894"/>
                </a:lnTo>
                <a:lnTo>
                  <a:pt x="103759" y="132841"/>
                </a:lnTo>
                <a:lnTo>
                  <a:pt x="112775" y="131825"/>
                </a:lnTo>
                <a:lnTo>
                  <a:pt x="117855" y="125602"/>
                </a:lnTo>
                <a:lnTo>
                  <a:pt x="122936" y="119506"/>
                </a:lnTo>
                <a:lnTo>
                  <a:pt x="121919" y="110362"/>
                </a:lnTo>
                <a:lnTo>
                  <a:pt x="79164" y="75700"/>
                </a:lnTo>
                <a:lnTo>
                  <a:pt x="26288" y="67563"/>
                </a:lnTo>
                <a:lnTo>
                  <a:pt x="30606" y="38988"/>
                </a:lnTo>
                <a:lnTo>
                  <a:pt x="104142" y="38988"/>
                </a:lnTo>
                <a:lnTo>
                  <a:pt x="134747" y="26923"/>
                </a:lnTo>
                <a:lnTo>
                  <a:pt x="138429" y="18541"/>
                </a:lnTo>
                <a:lnTo>
                  <a:pt x="135509" y="11048"/>
                </a:lnTo>
                <a:lnTo>
                  <a:pt x="132587" y="3682"/>
                </a:lnTo>
                <a:lnTo>
                  <a:pt x="124205" y="0"/>
                </a:lnTo>
                <a:close/>
              </a:path>
              <a:path w="993139" h="215900">
                <a:moveTo>
                  <a:pt x="30606" y="38988"/>
                </a:moveTo>
                <a:lnTo>
                  <a:pt x="26288" y="67563"/>
                </a:lnTo>
                <a:lnTo>
                  <a:pt x="79164" y="75700"/>
                </a:lnTo>
                <a:lnTo>
                  <a:pt x="68018" y="66674"/>
                </a:lnTo>
                <a:lnTo>
                  <a:pt x="33781" y="66674"/>
                </a:lnTo>
                <a:lnTo>
                  <a:pt x="37591" y="42036"/>
                </a:lnTo>
                <a:lnTo>
                  <a:pt x="50430" y="42036"/>
                </a:lnTo>
                <a:lnTo>
                  <a:pt x="30606" y="38988"/>
                </a:lnTo>
                <a:close/>
              </a:path>
              <a:path w="993139" h="215900">
                <a:moveTo>
                  <a:pt x="37591" y="42036"/>
                </a:moveTo>
                <a:lnTo>
                  <a:pt x="33781" y="66674"/>
                </a:lnTo>
                <a:lnTo>
                  <a:pt x="56822" y="57608"/>
                </a:lnTo>
                <a:lnTo>
                  <a:pt x="37591" y="42036"/>
                </a:lnTo>
                <a:close/>
              </a:path>
              <a:path w="993139" h="215900">
                <a:moveTo>
                  <a:pt x="56822" y="57608"/>
                </a:moveTo>
                <a:lnTo>
                  <a:pt x="33781" y="66674"/>
                </a:lnTo>
                <a:lnTo>
                  <a:pt x="68018" y="66674"/>
                </a:lnTo>
                <a:lnTo>
                  <a:pt x="56822" y="57608"/>
                </a:lnTo>
                <a:close/>
              </a:path>
              <a:path w="993139" h="215900">
                <a:moveTo>
                  <a:pt x="50430" y="42036"/>
                </a:moveTo>
                <a:lnTo>
                  <a:pt x="37591" y="42036"/>
                </a:lnTo>
                <a:lnTo>
                  <a:pt x="56822" y="57608"/>
                </a:lnTo>
                <a:lnTo>
                  <a:pt x="83481" y="47118"/>
                </a:lnTo>
                <a:lnTo>
                  <a:pt x="50430" y="42036"/>
                </a:lnTo>
                <a:close/>
              </a:path>
              <a:path w="993139" h="215900">
                <a:moveTo>
                  <a:pt x="104142" y="38988"/>
                </a:moveTo>
                <a:lnTo>
                  <a:pt x="30606" y="38988"/>
                </a:lnTo>
                <a:lnTo>
                  <a:pt x="83481" y="47118"/>
                </a:lnTo>
                <a:lnTo>
                  <a:pt x="104142" y="38988"/>
                </a:lnTo>
                <a:close/>
              </a:path>
            </a:pathLst>
          </a:custGeom>
          <a:solidFill>
            <a:srgbClr val="7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575" y="1471929"/>
            <a:ext cx="4245610" cy="384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Gray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level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changed from </a:t>
            </a:r>
            <a:r>
              <a:rPr sz="2800" spc="-7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16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to 2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 MT"/>
              <a:buChar char="•"/>
            </a:pPr>
            <a:endParaRPr sz="3100">
              <a:latin typeface="Arial MT"/>
              <a:cs typeface="Arial MT"/>
            </a:endParaRPr>
          </a:p>
          <a:p>
            <a:pPr marL="736600" marR="432434" lvl="1" indent="-343535">
              <a:lnSpc>
                <a:spcPct val="100000"/>
              </a:lnSpc>
              <a:spcBef>
                <a:spcPts val="2320"/>
              </a:spcBef>
              <a:buChar char="•"/>
              <a:tabLst>
                <a:tab pos="736600" algn="l"/>
                <a:tab pos="737235" algn="l"/>
              </a:tabLst>
            </a:pPr>
            <a:r>
              <a:rPr sz="2800" spc="-5" dirty="0">
                <a:latin typeface="Arial MT"/>
                <a:cs typeface="Arial MT"/>
              </a:rPr>
              <a:t>Ridge-like </a:t>
            </a:r>
            <a:r>
              <a:rPr sz="2800" dirty="0">
                <a:latin typeface="Arial MT"/>
                <a:cs typeface="Arial MT"/>
              </a:rPr>
              <a:t>structure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 </a:t>
            </a:r>
            <a:r>
              <a:rPr sz="2800" dirty="0">
                <a:latin typeface="Arial MT"/>
                <a:cs typeface="Arial MT"/>
              </a:rPr>
              <a:t>prominent</a:t>
            </a:r>
            <a:endParaRPr sz="2800">
              <a:latin typeface="Arial MT"/>
              <a:cs typeface="Arial MT"/>
            </a:endParaRPr>
          </a:p>
          <a:p>
            <a:pPr marL="736600" marR="400685" lvl="1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736600" algn="l"/>
                <a:tab pos="737235" algn="l"/>
              </a:tabLst>
            </a:pPr>
            <a:r>
              <a:rPr sz="2800" spc="-5" dirty="0">
                <a:latin typeface="Arial MT"/>
                <a:cs typeface="Arial MT"/>
              </a:rPr>
              <a:t>Reason: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insufficient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gray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levels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used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1" y="1447800"/>
            <a:ext cx="4247388" cy="51145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7185" marR="5080" indent="-1927225">
              <a:lnSpc>
                <a:spcPct val="100000"/>
              </a:lnSpc>
              <a:spcBef>
                <a:spcPts val="100"/>
              </a:spcBef>
            </a:pPr>
            <a:r>
              <a:rPr dirty="0"/>
              <a:t>Effect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Spatial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Gray</a:t>
            </a:r>
            <a:r>
              <a:rPr spc="-15" dirty="0"/>
              <a:t> </a:t>
            </a:r>
            <a:r>
              <a:rPr dirty="0"/>
              <a:t>Level </a:t>
            </a:r>
            <a:r>
              <a:rPr u="none" spc="-890" dirty="0"/>
              <a:t> </a:t>
            </a:r>
            <a:r>
              <a:rPr spc="-5" dirty="0"/>
              <a:t>Resolutions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8638"/>
            <a:ext cx="6904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Resolution:</a:t>
            </a:r>
            <a:r>
              <a:rPr spc="25" dirty="0"/>
              <a:t> </a:t>
            </a:r>
            <a:r>
              <a:rPr spc="-5" dirty="0"/>
              <a:t>How</a:t>
            </a:r>
            <a:r>
              <a:rPr spc="-10" dirty="0"/>
              <a:t> </a:t>
            </a:r>
            <a:r>
              <a:rPr spc="-5" dirty="0"/>
              <a:t>Much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Enough?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57629"/>
            <a:ext cx="7747634" cy="329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29259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big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question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2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resolution</a:t>
            </a:r>
            <a:r>
              <a:rPr sz="2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 always</a:t>
            </a:r>
            <a:r>
              <a:rPr sz="28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how </a:t>
            </a:r>
            <a:r>
              <a:rPr sz="2800" i="1" spc="-7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much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28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enough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  <a:p>
            <a:pPr marL="756285" marR="236854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This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all</a:t>
            </a:r>
            <a:r>
              <a:rPr sz="2400" spc="2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depends</a:t>
            </a:r>
            <a:r>
              <a:rPr sz="2400" spc="2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what</a:t>
            </a:r>
            <a:r>
              <a:rPr sz="2400" spc="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image</a:t>
            </a:r>
            <a:r>
              <a:rPr sz="2400" spc="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and what </a:t>
            </a:r>
            <a:r>
              <a:rPr sz="2400" spc="-65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you would</a:t>
            </a:r>
            <a:r>
              <a:rPr sz="2400" spc="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like</a:t>
            </a:r>
            <a:r>
              <a:rPr sz="2400" spc="2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do</a:t>
            </a:r>
            <a:r>
              <a:rPr sz="2400" spc="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with</a:t>
            </a:r>
            <a:r>
              <a:rPr sz="2400" spc="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it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6600"/>
              </a:buClr>
              <a:buFont typeface="Arial MT"/>
              <a:buChar char="–"/>
            </a:pPr>
            <a:endParaRPr sz="35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Key</a:t>
            </a:r>
            <a:r>
              <a:rPr sz="2400" spc="-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questions</a:t>
            </a:r>
            <a:r>
              <a:rPr sz="2400" spc="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include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Does</a:t>
            </a:r>
            <a:r>
              <a:rPr sz="2000" spc="-3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image</a:t>
            </a:r>
            <a:r>
              <a:rPr sz="2000" spc="-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look</a:t>
            </a:r>
            <a:r>
              <a:rPr sz="2000" spc="-2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aesthetically</a:t>
            </a:r>
            <a:r>
              <a:rPr sz="2000" spc="-4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pleasing?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Can</a:t>
            </a:r>
            <a:r>
              <a:rPr sz="2000" spc="-2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you</a:t>
            </a:r>
            <a:r>
              <a:rPr sz="2000" spc="-1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see</a:t>
            </a:r>
            <a:r>
              <a:rPr sz="2000" spc="-3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what</a:t>
            </a:r>
            <a:r>
              <a:rPr sz="2000" spc="-2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you</a:t>
            </a:r>
            <a:r>
              <a:rPr sz="2000" spc="-1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need</a:t>
            </a:r>
            <a:r>
              <a:rPr sz="2000" spc="-3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see</a:t>
            </a:r>
            <a:r>
              <a:rPr sz="2000" spc="-3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within </a:t>
            </a:r>
            <a:r>
              <a:rPr sz="2000" spc="-5" dirty="0">
                <a:solidFill>
                  <a:srgbClr val="660066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image?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Resolution:</a:t>
            </a:r>
            <a:r>
              <a:rPr spc="25" dirty="0"/>
              <a:t> </a:t>
            </a:r>
            <a:r>
              <a:rPr spc="-5" dirty="0"/>
              <a:t>How</a:t>
            </a:r>
            <a:r>
              <a:rPr spc="-10" dirty="0"/>
              <a:t> </a:t>
            </a:r>
            <a:r>
              <a:rPr spc="-5" dirty="0"/>
              <a:t>Much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Enough? </a:t>
            </a:r>
            <a:r>
              <a:rPr u="none" spc="-890" dirty="0"/>
              <a:t> </a:t>
            </a:r>
            <a:r>
              <a:rPr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646" y="5124069"/>
            <a:ext cx="75831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picture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 on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right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 fine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 counting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the </a:t>
            </a:r>
            <a:r>
              <a:rPr sz="2800" spc="-7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2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cars,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 but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not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for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 reading</a:t>
            </a:r>
            <a:r>
              <a:rPr sz="28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endParaRPr sz="2800">
              <a:latin typeface="Arial MT"/>
              <a:cs typeface="Arial MT"/>
            </a:endParaRPr>
          </a:p>
          <a:p>
            <a:pPr marL="3408045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plate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80972"/>
            <a:ext cx="3453384" cy="29077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6047" y="1676400"/>
            <a:ext cx="3476244" cy="291236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836" y="1524000"/>
            <a:ext cx="7958328" cy="266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7328" y="4142613"/>
            <a:ext cx="1790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High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918" y="4142613"/>
            <a:ext cx="1739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  <a:p>
            <a:pPr marL="15113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Lena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7297" y="4142613"/>
            <a:ext cx="2132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Medium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  <a:p>
            <a:pPr marL="74295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Cameraman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199126"/>
            <a:ext cx="8863965" cy="114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solidFill>
                  <a:srgbClr val="333399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333399"/>
                </a:solidFill>
                <a:latin typeface="Constantia"/>
                <a:cs typeface="Constantia"/>
              </a:rPr>
              <a:t>o</a:t>
            </a:r>
            <a:r>
              <a:rPr sz="2400" spc="-100" dirty="0">
                <a:solidFill>
                  <a:srgbClr val="333399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333399"/>
                </a:solidFill>
                <a:latin typeface="Constantia"/>
                <a:cs typeface="Constantia"/>
              </a:rPr>
              <a:t>sat</a:t>
            </a:r>
            <a:r>
              <a:rPr sz="2400" spc="5" dirty="0">
                <a:solidFill>
                  <a:srgbClr val="333399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333399"/>
                </a:solidFill>
                <a:latin typeface="Constantia"/>
                <a:cs typeface="Constantia"/>
              </a:rPr>
              <a:t>s</a:t>
            </a:r>
            <a:r>
              <a:rPr sz="2400" spc="80" dirty="0">
                <a:solidFill>
                  <a:srgbClr val="333399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333399"/>
                </a:solidFill>
                <a:latin typeface="Constantia"/>
                <a:cs typeface="Constantia"/>
              </a:rPr>
              <a:t>y</a:t>
            </a:r>
            <a:r>
              <a:rPr sz="2400" spc="-80" dirty="0">
                <a:solidFill>
                  <a:srgbClr val="333399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333399"/>
                </a:solidFill>
                <a:latin typeface="Constantia"/>
                <a:cs typeface="Constantia"/>
              </a:rPr>
              <a:t>human</a:t>
            </a:r>
            <a:r>
              <a:rPr sz="2400" spc="-55" dirty="0">
                <a:solidFill>
                  <a:srgbClr val="333399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Constantia"/>
                <a:cs typeface="Constantia"/>
              </a:rPr>
              <a:t>mind</a:t>
            </a:r>
            <a:endParaRPr sz="24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25" dirty="0">
                <a:latin typeface="Constantia"/>
                <a:cs typeface="Constantia"/>
              </a:rPr>
              <a:t>For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images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same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size,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low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detail </a:t>
            </a:r>
            <a:r>
              <a:rPr sz="2000" spc="-15" dirty="0">
                <a:latin typeface="Constantia"/>
                <a:cs typeface="Constantia"/>
              </a:rPr>
              <a:t>image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may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need </a:t>
            </a:r>
            <a:r>
              <a:rPr sz="2000" spc="-10" dirty="0">
                <a:latin typeface="Constantia"/>
                <a:cs typeface="Constantia"/>
              </a:rPr>
              <a:t>more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pixel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depth.</a:t>
            </a:r>
            <a:endParaRPr sz="2000">
              <a:latin typeface="Constantia"/>
              <a:cs typeface="Constantia"/>
            </a:endParaRPr>
          </a:p>
          <a:p>
            <a:pPr marL="260350" indent="-24828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260985" algn="l"/>
              </a:tabLst>
            </a:pPr>
            <a:r>
              <a:rPr sz="2000" dirty="0">
                <a:latin typeface="Constantia"/>
                <a:cs typeface="Constantia"/>
              </a:rPr>
              <a:t>As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image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size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increase,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fewer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gray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levels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may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needed.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406400"/>
            <a:ext cx="6196330" cy="82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How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select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the suitable</a:t>
            </a:r>
            <a:r>
              <a:rPr sz="1800" b="1" i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size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pixel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depth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800" b="1" i="1" spc="-5" dirty="0">
                <a:solidFill>
                  <a:srgbClr val="333399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3683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word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“suitable”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subjective: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depending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“subject”.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341355"/>
            <a:ext cx="8868737" cy="63490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857" y="124205"/>
            <a:ext cx="23342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-5" dirty="0">
                <a:solidFill>
                  <a:srgbClr val="000000"/>
                </a:solidFill>
                <a:latin typeface="Calibri"/>
                <a:cs typeface="Calibri"/>
              </a:rPr>
              <a:t>Resolution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845" y="849884"/>
            <a:ext cx="7773034" cy="24257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41630" marR="5080" indent="-329565">
              <a:lnSpc>
                <a:spcPct val="102000"/>
              </a:lnSpc>
              <a:spcBef>
                <a:spcPts val="20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sz="3100" spc="-5" dirty="0">
                <a:latin typeface="Calibri"/>
                <a:cs typeface="Calibri"/>
              </a:rPr>
              <a:t>is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display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45" dirty="0">
                <a:latin typeface="Calibri"/>
                <a:cs typeface="Calibri"/>
              </a:rPr>
              <a:t>parameter,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defined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in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3366FF"/>
                </a:solidFill>
                <a:latin typeface="Calibri"/>
                <a:cs typeface="Calibri"/>
              </a:rPr>
              <a:t>dots</a:t>
            </a:r>
            <a:r>
              <a:rPr sz="3100" spc="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3366FF"/>
                </a:solidFill>
                <a:latin typeface="Calibri"/>
                <a:cs typeface="Calibri"/>
              </a:rPr>
              <a:t>per</a:t>
            </a:r>
            <a:r>
              <a:rPr sz="3100" spc="-1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3366FF"/>
                </a:solidFill>
                <a:latin typeface="Calibri"/>
                <a:cs typeface="Calibri"/>
              </a:rPr>
              <a:t>inch </a:t>
            </a:r>
            <a:r>
              <a:rPr sz="3100" spc="-68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3366FF"/>
                </a:solidFill>
                <a:latin typeface="Calibri"/>
                <a:cs typeface="Calibri"/>
              </a:rPr>
              <a:t>(DPI) </a:t>
            </a:r>
            <a:r>
              <a:rPr sz="3100" spc="-5" dirty="0">
                <a:latin typeface="Calibri"/>
                <a:cs typeface="Calibri"/>
              </a:rPr>
              <a:t>or </a:t>
            </a:r>
            <a:r>
              <a:rPr sz="3100" spc="-15" dirty="0">
                <a:latin typeface="Calibri"/>
                <a:cs typeface="Calibri"/>
              </a:rPr>
              <a:t>equivalent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measures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of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spatial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pixel 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35" dirty="0">
                <a:latin typeface="Calibri"/>
                <a:cs typeface="Calibri"/>
              </a:rPr>
              <a:t>density,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spc="-10" dirty="0">
                <a:latin typeface="Calibri"/>
                <a:cs typeface="Calibri"/>
              </a:rPr>
              <a:t>its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standard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value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for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recent 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screen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technologies</a:t>
            </a:r>
            <a:r>
              <a:rPr sz="3100" spc="1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72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dpi.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Recent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printer </a:t>
            </a:r>
            <a:r>
              <a:rPr sz="3100" spc="-10" dirty="0">
                <a:latin typeface="Calibri"/>
                <a:cs typeface="Calibri"/>
              </a:rPr>
              <a:t> resolutions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are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in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300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dpi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and/or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600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dpi.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31" y="3418332"/>
            <a:ext cx="8554212" cy="2935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762000"/>
            <a:ext cx="8033004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1529842"/>
            <a:ext cx="6631305" cy="375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33CC"/>
                </a:solidFill>
                <a:latin typeface="Constantia"/>
                <a:cs typeface="Constantia"/>
              </a:rPr>
              <a:t>Sampling:</a:t>
            </a:r>
            <a:endParaRPr sz="2800">
              <a:latin typeface="Constantia"/>
              <a:cs typeface="Constantia"/>
            </a:endParaRPr>
          </a:p>
          <a:p>
            <a:pPr marL="728345" indent="-259715">
              <a:lnSpc>
                <a:spcPct val="100000"/>
              </a:lnSpc>
              <a:spcBef>
                <a:spcPts val="1340"/>
              </a:spcBef>
              <a:buFont typeface="Wingdings"/>
              <a:buChar char=""/>
              <a:tabLst>
                <a:tab pos="728980" algn="l"/>
              </a:tabLst>
            </a:pPr>
            <a:r>
              <a:rPr sz="1800" spc="-5" dirty="0">
                <a:latin typeface="Constantia"/>
                <a:cs typeface="Constantia"/>
              </a:rPr>
              <a:t>Digitizing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coordinates</a:t>
            </a:r>
            <a:endParaRPr sz="1800">
              <a:latin typeface="Constantia"/>
              <a:cs typeface="Constantia"/>
            </a:endParaRPr>
          </a:p>
          <a:p>
            <a:pPr marL="469265" marR="5080">
              <a:lnSpc>
                <a:spcPct val="150000"/>
              </a:lnSpc>
              <a:buFont typeface="Wingdings"/>
              <a:buChar char=""/>
              <a:tabLst>
                <a:tab pos="726440" algn="l"/>
              </a:tabLst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process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which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converts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continuous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analog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space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into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discrete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space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33CC"/>
                </a:solidFill>
                <a:latin typeface="Constantia"/>
                <a:cs typeface="Constantia"/>
              </a:rPr>
              <a:t>Quantization:</a:t>
            </a:r>
            <a:endParaRPr sz="2800">
              <a:latin typeface="Constantia"/>
              <a:cs typeface="Constantia"/>
            </a:endParaRPr>
          </a:p>
          <a:p>
            <a:pPr marL="728345" indent="-259715">
              <a:lnSpc>
                <a:spcPct val="100000"/>
              </a:lnSpc>
              <a:spcBef>
                <a:spcPts val="1335"/>
              </a:spcBef>
              <a:buFont typeface="Wingdings"/>
              <a:buChar char=""/>
              <a:tabLst>
                <a:tab pos="728980" algn="l"/>
              </a:tabLst>
            </a:pPr>
            <a:r>
              <a:rPr sz="1800" dirty="0">
                <a:latin typeface="Constantia"/>
                <a:cs typeface="Constantia"/>
              </a:rPr>
              <a:t>Dig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tiz</a:t>
            </a:r>
            <a:r>
              <a:rPr sz="1800" spc="-15" dirty="0">
                <a:latin typeface="Constantia"/>
                <a:cs typeface="Constantia"/>
              </a:rPr>
              <a:t>i</a:t>
            </a:r>
            <a:r>
              <a:rPr sz="1800" spc="-5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ampl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tudes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15" dirty="0">
                <a:latin typeface="Constantia"/>
                <a:cs typeface="Constantia"/>
              </a:rPr>
              <a:t>(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-35" dirty="0">
                <a:latin typeface="Constantia"/>
                <a:cs typeface="Constantia"/>
              </a:rPr>
              <a:t>r</a:t>
            </a:r>
            <a:r>
              <a:rPr sz="1800" spc="-40" dirty="0">
                <a:latin typeface="Constantia"/>
                <a:cs typeface="Constantia"/>
              </a:rPr>
              <a:t>a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scale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v</a:t>
            </a:r>
            <a:r>
              <a:rPr sz="1800" dirty="0">
                <a:latin typeface="Constantia"/>
                <a:cs typeface="Constantia"/>
              </a:rPr>
              <a:t>al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dirty="0">
                <a:latin typeface="Constantia"/>
                <a:cs typeface="Constantia"/>
              </a:rPr>
              <a:t>es)</a:t>
            </a:r>
            <a:endParaRPr sz="1800">
              <a:latin typeface="Constantia"/>
              <a:cs typeface="Constantia"/>
            </a:endParaRPr>
          </a:p>
          <a:p>
            <a:pPr marL="725805" indent="-257175">
              <a:lnSpc>
                <a:spcPct val="100000"/>
              </a:lnSpc>
              <a:spcBef>
                <a:spcPts val="1080"/>
              </a:spcBef>
              <a:buFont typeface="Wingdings"/>
              <a:buChar char=""/>
              <a:tabLst>
                <a:tab pos="726440" algn="l"/>
              </a:tabLst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process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converting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continuous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analogue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signal </a:t>
            </a:r>
            <a:r>
              <a:rPr sz="1800" spc="-10" dirty="0">
                <a:latin typeface="Constantia"/>
                <a:cs typeface="Constantia"/>
              </a:rPr>
              <a:t>into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endParaRPr sz="1800">
              <a:latin typeface="Constantia"/>
              <a:cs typeface="Constantia"/>
            </a:endParaRPr>
          </a:p>
          <a:p>
            <a:pPr marL="4692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nstantia"/>
                <a:cs typeface="Constantia"/>
              </a:rPr>
              <a:t>digital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representation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that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signal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12165"/>
            <a:ext cx="613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Image</a:t>
            </a:r>
            <a:r>
              <a:rPr sz="3200" spc="-10" dirty="0"/>
              <a:t> </a:t>
            </a:r>
            <a:r>
              <a:rPr sz="3200" spc="-5" dirty="0"/>
              <a:t>Sampling</a:t>
            </a:r>
            <a:r>
              <a:rPr sz="3200" spc="-10" dirty="0"/>
              <a:t> </a:t>
            </a:r>
            <a:r>
              <a:rPr sz="3200" spc="-5" dirty="0"/>
              <a:t>And</a:t>
            </a:r>
            <a:r>
              <a:rPr sz="3200" spc="-15" dirty="0"/>
              <a:t> </a:t>
            </a:r>
            <a:r>
              <a:rPr sz="3200" spc="-5" dirty="0"/>
              <a:t>Quantisation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65"/>
            <a:ext cx="613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Image</a:t>
            </a:r>
            <a:r>
              <a:rPr sz="3200" spc="-10" dirty="0"/>
              <a:t> </a:t>
            </a:r>
            <a:r>
              <a:rPr sz="3200" spc="-5" dirty="0"/>
              <a:t>Sampling</a:t>
            </a:r>
            <a:r>
              <a:rPr sz="3200" spc="-10" dirty="0"/>
              <a:t> </a:t>
            </a:r>
            <a:r>
              <a:rPr sz="3200" spc="-5" dirty="0"/>
              <a:t>And</a:t>
            </a:r>
            <a:r>
              <a:rPr sz="3200" spc="-15" dirty="0"/>
              <a:t> </a:t>
            </a:r>
            <a:r>
              <a:rPr sz="3200" spc="-5" dirty="0"/>
              <a:t>Quantisation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60604" y="1222247"/>
            <a:ext cx="1879600" cy="1801495"/>
            <a:chOff x="260604" y="1222247"/>
            <a:chExt cx="1879600" cy="1801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8" y="1231391"/>
              <a:ext cx="1860804" cy="17830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5176" y="1226819"/>
              <a:ext cx="1870075" cy="1792605"/>
            </a:xfrm>
            <a:custGeom>
              <a:avLst/>
              <a:gdLst/>
              <a:ahLst/>
              <a:cxnLst/>
              <a:rect l="l" t="t" r="r" b="b"/>
              <a:pathLst>
                <a:path w="1870075" h="1792605">
                  <a:moveTo>
                    <a:pt x="0" y="1792224"/>
                  </a:moveTo>
                  <a:lnTo>
                    <a:pt x="1869948" y="1792224"/>
                  </a:lnTo>
                  <a:lnTo>
                    <a:pt x="1869948" y="0"/>
                  </a:lnTo>
                  <a:lnTo>
                    <a:pt x="0" y="0"/>
                  </a:lnTo>
                  <a:lnTo>
                    <a:pt x="0" y="17922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14600" y="1267967"/>
            <a:ext cx="5937885" cy="3840479"/>
            <a:chOff x="2514600" y="1267967"/>
            <a:chExt cx="5937885" cy="384047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1325879"/>
              <a:ext cx="5079492" cy="30449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6123" y="1267967"/>
              <a:ext cx="5935980" cy="38404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1325879"/>
              <a:ext cx="5079492" cy="304495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44130" y="1597243"/>
            <a:ext cx="161290" cy="26930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93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9598" y="5421579"/>
            <a:ext cx="5299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Digitizing</a:t>
            </a:r>
            <a:r>
              <a:rPr sz="2800" b="1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800" b="1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amplitude</a:t>
            </a:r>
            <a:r>
              <a:rPr sz="2800" b="1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nstantia"/>
                <a:cs typeface="Constantia"/>
              </a:rPr>
              <a:t>values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65"/>
            <a:ext cx="613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Image</a:t>
            </a:r>
            <a:r>
              <a:rPr sz="3200" spc="-10" dirty="0"/>
              <a:t> </a:t>
            </a:r>
            <a:r>
              <a:rPr sz="3200" spc="-5" dirty="0"/>
              <a:t>Sampling</a:t>
            </a:r>
            <a:r>
              <a:rPr sz="3200" spc="-10" dirty="0"/>
              <a:t> </a:t>
            </a:r>
            <a:r>
              <a:rPr sz="3200" spc="-5" dirty="0"/>
              <a:t>And</a:t>
            </a:r>
            <a:r>
              <a:rPr sz="3200" spc="-15" dirty="0"/>
              <a:t> </a:t>
            </a:r>
            <a:r>
              <a:rPr sz="3200" spc="-5" dirty="0"/>
              <a:t>Quantisation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60604" y="1222247"/>
            <a:ext cx="1879600" cy="1826260"/>
            <a:chOff x="260604" y="1222247"/>
            <a:chExt cx="1879600" cy="1826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8" y="1231391"/>
              <a:ext cx="1860804" cy="17830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5176" y="1226819"/>
              <a:ext cx="1870075" cy="1792605"/>
            </a:xfrm>
            <a:custGeom>
              <a:avLst/>
              <a:gdLst/>
              <a:ahLst/>
              <a:cxnLst/>
              <a:rect l="l" t="t" r="r" b="b"/>
              <a:pathLst>
                <a:path w="1870075" h="1792605">
                  <a:moveTo>
                    <a:pt x="0" y="1792224"/>
                  </a:moveTo>
                  <a:lnTo>
                    <a:pt x="1869948" y="1792224"/>
                  </a:lnTo>
                  <a:lnTo>
                    <a:pt x="1869948" y="0"/>
                  </a:lnTo>
                  <a:lnTo>
                    <a:pt x="0" y="0"/>
                  </a:lnTo>
                  <a:lnTo>
                    <a:pt x="0" y="17922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371599"/>
              <a:ext cx="1752600" cy="1676400"/>
            </a:xfrm>
            <a:custGeom>
              <a:avLst/>
              <a:gdLst/>
              <a:ahLst/>
              <a:cxnLst/>
              <a:rect l="l" t="t" r="r" b="b"/>
              <a:pathLst>
                <a:path w="1752600" h="1676400">
                  <a:moveTo>
                    <a:pt x="0" y="1676400"/>
                  </a:moveTo>
                  <a:lnTo>
                    <a:pt x="0" y="0"/>
                  </a:lnTo>
                </a:path>
                <a:path w="1752600" h="1676400">
                  <a:moveTo>
                    <a:pt x="76200" y="1676400"/>
                  </a:moveTo>
                  <a:lnTo>
                    <a:pt x="76200" y="0"/>
                  </a:lnTo>
                </a:path>
                <a:path w="1752600" h="1676400">
                  <a:moveTo>
                    <a:pt x="152400" y="1676400"/>
                  </a:moveTo>
                  <a:lnTo>
                    <a:pt x="152400" y="0"/>
                  </a:lnTo>
                </a:path>
                <a:path w="1752600" h="1676400">
                  <a:moveTo>
                    <a:pt x="303276" y="1676400"/>
                  </a:moveTo>
                  <a:lnTo>
                    <a:pt x="303276" y="0"/>
                  </a:lnTo>
                </a:path>
                <a:path w="1752600" h="1676400">
                  <a:moveTo>
                    <a:pt x="457200" y="1676400"/>
                  </a:moveTo>
                  <a:lnTo>
                    <a:pt x="457200" y="0"/>
                  </a:lnTo>
                </a:path>
                <a:path w="1752600" h="1676400">
                  <a:moveTo>
                    <a:pt x="606552" y="1676400"/>
                  </a:moveTo>
                  <a:lnTo>
                    <a:pt x="606552" y="0"/>
                  </a:lnTo>
                </a:path>
                <a:path w="1752600" h="1676400">
                  <a:moveTo>
                    <a:pt x="757428" y="1676400"/>
                  </a:moveTo>
                  <a:lnTo>
                    <a:pt x="757428" y="0"/>
                  </a:lnTo>
                </a:path>
                <a:path w="1752600" h="1676400">
                  <a:moveTo>
                    <a:pt x="836676" y="1676400"/>
                  </a:moveTo>
                  <a:lnTo>
                    <a:pt x="836676" y="0"/>
                  </a:lnTo>
                </a:path>
                <a:path w="1752600" h="1676400">
                  <a:moveTo>
                    <a:pt x="912876" y="1676400"/>
                  </a:moveTo>
                  <a:lnTo>
                    <a:pt x="912876" y="0"/>
                  </a:lnTo>
                </a:path>
                <a:path w="1752600" h="1676400">
                  <a:moveTo>
                    <a:pt x="987552" y="1676400"/>
                  </a:moveTo>
                  <a:lnTo>
                    <a:pt x="987552" y="0"/>
                  </a:lnTo>
                </a:path>
                <a:path w="1752600" h="1676400">
                  <a:moveTo>
                    <a:pt x="1063752" y="1676400"/>
                  </a:moveTo>
                  <a:lnTo>
                    <a:pt x="1063752" y="0"/>
                  </a:lnTo>
                </a:path>
                <a:path w="1752600" h="1676400">
                  <a:moveTo>
                    <a:pt x="1136904" y="1676400"/>
                  </a:moveTo>
                  <a:lnTo>
                    <a:pt x="1136904" y="0"/>
                  </a:lnTo>
                </a:path>
                <a:path w="1752600" h="1676400">
                  <a:moveTo>
                    <a:pt x="1219200" y="1676400"/>
                  </a:moveTo>
                  <a:lnTo>
                    <a:pt x="1219200" y="0"/>
                  </a:lnTo>
                </a:path>
                <a:path w="1752600" h="1676400">
                  <a:moveTo>
                    <a:pt x="1292352" y="1676400"/>
                  </a:moveTo>
                  <a:lnTo>
                    <a:pt x="1292352" y="0"/>
                  </a:lnTo>
                </a:path>
                <a:path w="1752600" h="1676400">
                  <a:moveTo>
                    <a:pt x="1370076" y="1676400"/>
                  </a:moveTo>
                  <a:lnTo>
                    <a:pt x="1370076" y="0"/>
                  </a:lnTo>
                </a:path>
                <a:path w="1752600" h="1676400">
                  <a:moveTo>
                    <a:pt x="1443227" y="1676400"/>
                  </a:moveTo>
                  <a:lnTo>
                    <a:pt x="1443227" y="0"/>
                  </a:lnTo>
                </a:path>
                <a:path w="1752600" h="1676400">
                  <a:moveTo>
                    <a:pt x="1519427" y="1676400"/>
                  </a:moveTo>
                  <a:lnTo>
                    <a:pt x="1519427" y="0"/>
                  </a:lnTo>
                </a:path>
                <a:path w="1752600" h="1676400">
                  <a:moveTo>
                    <a:pt x="1597152" y="1676400"/>
                  </a:moveTo>
                  <a:lnTo>
                    <a:pt x="1597152" y="0"/>
                  </a:lnTo>
                </a:path>
                <a:path w="1752600" h="1676400">
                  <a:moveTo>
                    <a:pt x="1673352" y="1676400"/>
                  </a:moveTo>
                  <a:lnTo>
                    <a:pt x="1673352" y="0"/>
                  </a:lnTo>
                </a:path>
                <a:path w="1752600" h="1676400">
                  <a:moveTo>
                    <a:pt x="1752600" y="1676400"/>
                  </a:moveTo>
                  <a:lnTo>
                    <a:pt x="1752600" y="0"/>
                  </a:lnTo>
                </a:path>
                <a:path w="1752600" h="1676400">
                  <a:moveTo>
                    <a:pt x="227076" y="1676400"/>
                  </a:moveTo>
                  <a:lnTo>
                    <a:pt x="227076" y="0"/>
                  </a:lnTo>
                </a:path>
                <a:path w="1752600" h="1676400">
                  <a:moveTo>
                    <a:pt x="381000" y="1676400"/>
                  </a:moveTo>
                  <a:lnTo>
                    <a:pt x="381000" y="0"/>
                  </a:lnTo>
                </a:path>
                <a:path w="1752600" h="1676400">
                  <a:moveTo>
                    <a:pt x="533400" y="1676400"/>
                  </a:moveTo>
                  <a:lnTo>
                    <a:pt x="533400" y="0"/>
                  </a:lnTo>
                </a:path>
                <a:path w="1752600" h="1676400">
                  <a:moveTo>
                    <a:pt x="682752" y="1676400"/>
                  </a:moveTo>
                  <a:lnTo>
                    <a:pt x="682752" y="0"/>
                  </a:lnTo>
                </a:path>
              </a:pathLst>
            </a:custGeom>
            <a:ln w="12192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798064" y="1267967"/>
            <a:ext cx="5937885" cy="3840479"/>
            <a:chOff x="2798064" y="1267967"/>
            <a:chExt cx="5937885" cy="384047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8064" y="1325879"/>
              <a:ext cx="5081016" cy="30449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1112" y="1267967"/>
              <a:ext cx="5934455" cy="3840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8064" y="1325879"/>
              <a:ext cx="5081016" cy="30449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48940" y="1452371"/>
              <a:ext cx="4814570" cy="3011805"/>
            </a:xfrm>
            <a:custGeom>
              <a:avLst/>
              <a:gdLst/>
              <a:ahLst/>
              <a:cxnLst/>
              <a:rect l="l" t="t" r="r" b="b"/>
              <a:pathLst>
                <a:path w="4814570" h="3011804">
                  <a:moveTo>
                    <a:pt x="0" y="3011423"/>
                  </a:moveTo>
                  <a:lnTo>
                    <a:pt x="0" y="0"/>
                  </a:lnTo>
                </a:path>
                <a:path w="4814570" h="3011804">
                  <a:moveTo>
                    <a:pt x="208787" y="3011423"/>
                  </a:moveTo>
                  <a:lnTo>
                    <a:pt x="208787" y="0"/>
                  </a:lnTo>
                </a:path>
                <a:path w="4814570" h="3011804">
                  <a:moveTo>
                    <a:pt x="420624" y="3011423"/>
                  </a:moveTo>
                  <a:lnTo>
                    <a:pt x="420624" y="0"/>
                  </a:lnTo>
                </a:path>
                <a:path w="4814570" h="3011804">
                  <a:moveTo>
                    <a:pt x="832104" y="3011423"/>
                  </a:moveTo>
                  <a:lnTo>
                    <a:pt x="832104" y="0"/>
                  </a:lnTo>
                </a:path>
                <a:path w="4814570" h="3011804">
                  <a:moveTo>
                    <a:pt x="1255776" y="3011423"/>
                  </a:moveTo>
                  <a:lnTo>
                    <a:pt x="1255776" y="0"/>
                  </a:lnTo>
                </a:path>
                <a:path w="4814570" h="3011804">
                  <a:moveTo>
                    <a:pt x="1667256" y="3011423"/>
                  </a:moveTo>
                  <a:lnTo>
                    <a:pt x="1667256" y="0"/>
                  </a:lnTo>
                </a:path>
                <a:path w="4814570" h="3011804">
                  <a:moveTo>
                    <a:pt x="2083308" y="3011423"/>
                  </a:moveTo>
                  <a:lnTo>
                    <a:pt x="2083308" y="0"/>
                  </a:lnTo>
                </a:path>
                <a:path w="4814570" h="3011804">
                  <a:moveTo>
                    <a:pt x="2298192" y="3011423"/>
                  </a:moveTo>
                  <a:lnTo>
                    <a:pt x="2298192" y="0"/>
                  </a:lnTo>
                </a:path>
                <a:path w="4814570" h="3011804">
                  <a:moveTo>
                    <a:pt x="2506980" y="3011423"/>
                  </a:moveTo>
                  <a:lnTo>
                    <a:pt x="2506980" y="0"/>
                  </a:lnTo>
                </a:path>
                <a:path w="4814570" h="3011804">
                  <a:moveTo>
                    <a:pt x="2714244" y="3011423"/>
                  </a:moveTo>
                  <a:lnTo>
                    <a:pt x="2714244" y="0"/>
                  </a:lnTo>
                </a:path>
                <a:path w="4814570" h="3011804">
                  <a:moveTo>
                    <a:pt x="2923032" y="3011423"/>
                  </a:moveTo>
                  <a:lnTo>
                    <a:pt x="2923032" y="0"/>
                  </a:lnTo>
                </a:path>
                <a:path w="4814570" h="3011804">
                  <a:moveTo>
                    <a:pt x="3122676" y="3011423"/>
                  </a:moveTo>
                  <a:lnTo>
                    <a:pt x="3122676" y="0"/>
                  </a:lnTo>
                </a:path>
                <a:path w="4814570" h="3011804">
                  <a:moveTo>
                    <a:pt x="3348228" y="3011423"/>
                  </a:moveTo>
                  <a:lnTo>
                    <a:pt x="3348228" y="0"/>
                  </a:lnTo>
                </a:path>
                <a:path w="4814570" h="3011804">
                  <a:moveTo>
                    <a:pt x="3547872" y="3011423"/>
                  </a:moveTo>
                  <a:lnTo>
                    <a:pt x="3547872" y="0"/>
                  </a:lnTo>
                </a:path>
                <a:path w="4814570" h="3011804">
                  <a:moveTo>
                    <a:pt x="3764280" y="3011423"/>
                  </a:moveTo>
                  <a:lnTo>
                    <a:pt x="3764280" y="0"/>
                  </a:lnTo>
                </a:path>
                <a:path w="4814570" h="3011804">
                  <a:moveTo>
                    <a:pt x="3963924" y="3011423"/>
                  </a:moveTo>
                  <a:lnTo>
                    <a:pt x="3963924" y="0"/>
                  </a:lnTo>
                </a:path>
                <a:path w="4814570" h="3011804">
                  <a:moveTo>
                    <a:pt x="4172712" y="3011423"/>
                  </a:moveTo>
                  <a:lnTo>
                    <a:pt x="4172712" y="0"/>
                  </a:lnTo>
                </a:path>
                <a:path w="4814570" h="3011804">
                  <a:moveTo>
                    <a:pt x="4387595" y="3011423"/>
                  </a:moveTo>
                  <a:lnTo>
                    <a:pt x="4387595" y="0"/>
                  </a:lnTo>
                </a:path>
                <a:path w="4814570" h="3011804">
                  <a:moveTo>
                    <a:pt x="4596384" y="3011423"/>
                  </a:moveTo>
                  <a:lnTo>
                    <a:pt x="4596384" y="0"/>
                  </a:lnTo>
                </a:path>
                <a:path w="4814570" h="3011804">
                  <a:moveTo>
                    <a:pt x="4814316" y="3011423"/>
                  </a:moveTo>
                  <a:lnTo>
                    <a:pt x="4814316" y="0"/>
                  </a:lnTo>
                </a:path>
                <a:path w="4814570" h="3011804">
                  <a:moveTo>
                    <a:pt x="624839" y="3011423"/>
                  </a:moveTo>
                  <a:lnTo>
                    <a:pt x="624839" y="0"/>
                  </a:lnTo>
                </a:path>
                <a:path w="4814570" h="3011804">
                  <a:moveTo>
                    <a:pt x="1048512" y="3011423"/>
                  </a:moveTo>
                  <a:lnTo>
                    <a:pt x="1048512" y="0"/>
                  </a:lnTo>
                </a:path>
                <a:path w="4814570" h="3011804">
                  <a:moveTo>
                    <a:pt x="1464564" y="3011423"/>
                  </a:moveTo>
                  <a:lnTo>
                    <a:pt x="1464564" y="0"/>
                  </a:lnTo>
                </a:path>
                <a:path w="4814570" h="3011804">
                  <a:moveTo>
                    <a:pt x="1874520" y="3011423"/>
                  </a:moveTo>
                  <a:lnTo>
                    <a:pt x="1874520" y="0"/>
                  </a:lnTo>
                </a:path>
              </a:pathLst>
            </a:custGeom>
            <a:ln w="12192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5450" y="1517649"/>
              <a:ext cx="88900" cy="1651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4050" y="1517649"/>
              <a:ext cx="88900" cy="165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2650" y="1517649"/>
              <a:ext cx="88900" cy="1651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1250" y="3651250"/>
              <a:ext cx="88900" cy="165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9850" y="3346450"/>
              <a:ext cx="88900" cy="165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8450" y="3117850"/>
              <a:ext cx="88900" cy="165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0850" y="2889250"/>
              <a:ext cx="88900" cy="165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9450" y="2736850"/>
              <a:ext cx="88900" cy="1651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8050" y="2584450"/>
              <a:ext cx="88900" cy="165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6650" y="2432050"/>
              <a:ext cx="88900" cy="1651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9050" y="2432050"/>
              <a:ext cx="88900" cy="165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7650" y="2508250"/>
              <a:ext cx="88900" cy="1651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6250" y="2584450"/>
              <a:ext cx="88900" cy="165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8650" y="2736850"/>
              <a:ext cx="88900" cy="1651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7250" y="2965450"/>
              <a:ext cx="88900" cy="165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5850" y="3194050"/>
              <a:ext cx="88900" cy="1651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8250" y="3422650"/>
              <a:ext cx="88900" cy="1651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6850" y="3651250"/>
              <a:ext cx="88900" cy="1651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5450" y="3879850"/>
              <a:ext cx="88900" cy="1651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7850" y="4032250"/>
              <a:ext cx="88900" cy="1651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6450" y="1517649"/>
              <a:ext cx="88900" cy="1651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5050" y="1517649"/>
              <a:ext cx="88900" cy="1651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3650" y="1517649"/>
              <a:ext cx="88900" cy="16510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879598" y="5421579"/>
            <a:ext cx="5367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Digitizing</a:t>
            </a:r>
            <a:r>
              <a:rPr sz="2800" b="1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800" b="1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onstantia"/>
                <a:cs typeface="Constantia"/>
              </a:rPr>
              <a:t>coordinate</a:t>
            </a:r>
            <a:r>
              <a:rPr sz="2800" b="1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nstantia"/>
                <a:cs typeface="Constantia"/>
              </a:rPr>
              <a:t>values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165"/>
            <a:ext cx="613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Image</a:t>
            </a:r>
            <a:r>
              <a:rPr sz="3200" spc="-10" dirty="0"/>
              <a:t> </a:t>
            </a:r>
            <a:r>
              <a:rPr sz="3200" spc="-5" dirty="0"/>
              <a:t>Sampling</a:t>
            </a:r>
            <a:r>
              <a:rPr sz="3200" spc="-10" dirty="0"/>
              <a:t> </a:t>
            </a:r>
            <a:r>
              <a:rPr sz="3200" spc="-5" dirty="0"/>
              <a:t>And</a:t>
            </a:r>
            <a:r>
              <a:rPr sz="3200" spc="-15" dirty="0"/>
              <a:t> </a:t>
            </a:r>
            <a:r>
              <a:rPr sz="3200" spc="-5" dirty="0"/>
              <a:t>Quantisation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60604" y="1222247"/>
            <a:ext cx="1879600" cy="1826260"/>
            <a:chOff x="260604" y="1222247"/>
            <a:chExt cx="1879600" cy="1826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8" y="1231391"/>
              <a:ext cx="1860804" cy="17830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5176" y="1226819"/>
              <a:ext cx="1870075" cy="1792605"/>
            </a:xfrm>
            <a:custGeom>
              <a:avLst/>
              <a:gdLst/>
              <a:ahLst/>
              <a:cxnLst/>
              <a:rect l="l" t="t" r="r" b="b"/>
              <a:pathLst>
                <a:path w="1870075" h="1792605">
                  <a:moveTo>
                    <a:pt x="0" y="1792224"/>
                  </a:moveTo>
                  <a:lnTo>
                    <a:pt x="1869948" y="1792224"/>
                  </a:lnTo>
                  <a:lnTo>
                    <a:pt x="1869948" y="0"/>
                  </a:lnTo>
                  <a:lnTo>
                    <a:pt x="0" y="0"/>
                  </a:lnTo>
                  <a:lnTo>
                    <a:pt x="0" y="17922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371599"/>
              <a:ext cx="1752600" cy="1676400"/>
            </a:xfrm>
            <a:custGeom>
              <a:avLst/>
              <a:gdLst/>
              <a:ahLst/>
              <a:cxnLst/>
              <a:rect l="l" t="t" r="r" b="b"/>
              <a:pathLst>
                <a:path w="1752600" h="1676400">
                  <a:moveTo>
                    <a:pt x="0" y="1676400"/>
                  </a:moveTo>
                  <a:lnTo>
                    <a:pt x="0" y="0"/>
                  </a:lnTo>
                </a:path>
                <a:path w="1752600" h="1676400">
                  <a:moveTo>
                    <a:pt x="76200" y="1676400"/>
                  </a:moveTo>
                  <a:lnTo>
                    <a:pt x="76200" y="0"/>
                  </a:lnTo>
                </a:path>
                <a:path w="1752600" h="1676400">
                  <a:moveTo>
                    <a:pt x="152400" y="1676400"/>
                  </a:moveTo>
                  <a:lnTo>
                    <a:pt x="152400" y="0"/>
                  </a:lnTo>
                </a:path>
                <a:path w="1752600" h="1676400">
                  <a:moveTo>
                    <a:pt x="303276" y="1676400"/>
                  </a:moveTo>
                  <a:lnTo>
                    <a:pt x="303276" y="0"/>
                  </a:lnTo>
                </a:path>
                <a:path w="1752600" h="1676400">
                  <a:moveTo>
                    <a:pt x="457200" y="1676400"/>
                  </a:moveTo>
                  <a:lnTo>
                    <a:pt x="457200" y="0"/>
                  </a:lnTo>
                </a:path>
                <a:path w="1752600" h="1676400">
                  <a:moveTo>
                    <a:pt x="606552" y="1676400"/>
                  </a:moveTo>
                  <a:lnTo>
                    <a:pt x="606552" y="0"/>
                  </a:lnTo>
                </a:path>
                <a:path w="1752600" h="1676400">
                  <a:moveTo>
                    <a:pt x="757428" y="1676400"/>
                  </a:moveTo>
                  <a:lnTo>
                    <a:pt x="757428" y="0"/>
                  </a:lnTo>
                </a:path>
                <a:path w="1752600" h="1676400">
                  <a:moveTo>
                    <a:pt x="836676" y="1676400"/>
                  </a:moveTo>
                  <a:lnTo>
                    <a:pt x="836676" y="0"/>
                  </a:lnTo>
                </a:path>
                <a:path w="1752600" h="1676400">
                  <a:moveTo>
                    <a:pt x="912876" y="1676400"/>
                  </a:moveTo>
                  <a:lnTo>
                    <a:pt x="912876" y="0"/>
                  </a:lnTo>
                </a:path>
                <a:path w="1752600" h="1676400">
                  <a:moveTo>
                    <a:pt x="987552" y="1676400"/>
                  </a:moveTo>
                  <a:lnTo>
                    <a:pt x="987552" y="0"/>
                  </a:lnTo>
                </a:path>
                <a:path w="1752600" h="1676400">
                  <a:moveTo>
                    <a:pt x="1063752" y="1676400"/>
                  </a:moveTo>
                  <a:lnTo>
                    <a:pt x="1063752" y="0"/>
                  </a:lnTo>
                </a:path>
                <a:path w="1752600" h="1676400">
                  <a:moveTo>
                    <a:pt x="1136904" y="1676400"/>
                  </a:moveTo>
                  <a:lnTo>
                    <a:pt x="1136904" y="0"/>
                  </a:lnTo>
                </a:path>
                <a:path w="1752600" h="1676400">
                  <a:moveTo>
                    <a:pt x="1219200" y="1676400"/>
                  </a:moveTo>
                  <a:lnTo>
                    <a:pt x="1219200" y="0"/>
                  </a:lnTo>
                </a:path>
                <a:path w="1752600" h="1676400">
                  <a:moveTo>
                    <a:pt x="1292352" y="1676400"/>
                  </a:moveTo>
                  <a:lnTo>
                    <a:pt x="1292352" y="0"/>
                  </a:lnTo>
                </a:path>
                <a:path w="1752600" h="1676400">
                  <a:moveTo>
                    <a:pt x="1370076" y="1676400"/>
                  </a:moveTo>
                  <a:lnTo>
                    <a:pt x="1370076" y="0"/>
                  </a:lnTo>
                </a:path>
                <a:path w="1752600" h="1676400">
                  <a:moveTo>
                    <a:pt x="1443227" y="1676400"/>
                  </a:moveTo>
                  <a:lnTo>
                    <a:pt x="1443227" y="0"/>
                  </a:lnTo>
                </a:path>
                <a:path w="1752600" h="1676400">
                  <a:moveTo>
                    <a:pt x="1519427" y="1676400"/>
                  </a:moveTo>
                  <a:lnTo>
                    <a:pt x="1519427" y="0"/>
                  </a:lnTo>
                </a:path>
                <a:path w="1752600" h="1676400">
                  <a:moveTo>
                    <a:pt x="1597152" y="1676400"/>
                  </a:moveTo>
                  <a:lnTo>
                    <a:pt x="1597152" y="0"/>
                  </a:lnTo>
                </a:path>
                <a:path w="1752600" h="1676400">
                  <a:moveTo>
                    <a:pt x="1673352" y="1676400"/>
                  </a:moveTo>
                  <a:lnTo>
                    <a:pt x="1673352" y="0"/>
                  </a:lnTo>
                </a:path>
                <a:path w="1752600" h="1676400">
                  <a:moveTo>
                    <a:pt x="1752600" y="1676400"/>
                  </a:moveTo>
                  <a:lnTo>
                    <a:pt x="1752600" y="0"/>
                  </a:lnTo>
                </a:path>
                <a:path w="1752600" h="1676400">
                  <a:moveTo>
                    <a:pt x="227076" y="1676400"/>
                  </a:moveTo>
                  <a:lnTo>
                    <a:pt x="227076" y="0"/>
                  </a:lnTo>
                </a:path>
                <a:path w="1752600" h="1676400">
                  <a:moveTo>
                    <a:pt x="381000" y="1676400"/>
                  </a:moveTo>
                  <a:lnTo>
                    <a:pt x="381000" y="0"/>
                  </a:lnTo>
                </a:path>
                <a:path w="1752600" h="1676400">
                  <a:moveTo>
                    <a:pt x="533400" y="1676400"/>
                  </a:moveTo>
                  <a:lnTo>
                    <a:pt x="533400" y="0"/>
                  </a:lnTo>
                </a:path>
                <a:path w="1752600" h="1676400">
                  <a:moveTo>
                    <a:pt x="682752" y="1676400"/>
                  </a:moveTo>
                  <a:lnTo>
                    <a:pt x="682752" y="0"/>
                  </a:lnTo>
                </a:path>
              </a:pathLst>
            </a:custGeom>
            <a:ln w="12192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38400" y="1267967"/>
            <a:ext cx="5937885" cy="3840479"/>
            <a:chOff x="2438400" y="1267967"/>
            <a:chExt cx="5937885" cy="384047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1325879"/>
              <a:ext cx="5079492" cy="30449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9923" y="1267967"/>
              <a:ext cx="5935980" cy="3840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1325879"/>
              <a:ext cx="5079492" cy="30449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87752" y="1452371"/>
              <a:ext cx="4814570" cy="3011805"/>
            </a:xfrm>
            <a:custGeom>
              <a:avLst/>
              <a:gdLst/>
              <a:ahLst/>
              <a:cxnLst/>
              <a:rect l="l" t="t" r="r" b="b"/>
              <a:pathLst>
                <a:path w="4814570" h="3011804">
                  <a:moveTo>
                    <a:pt x="0" y="3011423"/>
                  </a:moveTo>
                  <a:lnTo>
                    <a:pt x="0" y="0"/>
                  </a:lnTo>
                </a:path>
                <a:path w="4814570" h="3011804">
                  <a:moveTo>
                    <a:pt x="207264" y="3011423"/>
                  </a:moveTo>
                  <a:lnTo>
                    <a:pt x="207264" y="0"/>
                  </a:lnTo>
                </a:path>
                <a:path w="4814570" h="3011804">
                  <a:moveTo>
                    <a:pt x="420624" y="3011423"/>
                  </a:moveTo>
                  <a:lnTo>
                    <a:pt x="420624" y="0"/>
                  </a:lnTo>
                </a:path>
                <a:path w="4814570" h="3011804">
                  <a:moveTo>
                    <a:pt x="832103" y="3011423"/>
                  </a:moveTo>
                  <a:lnTo>
                    <a:pt x="832103" y="0"/>
                  </a:lnTo>
                </a:path>
                <a:path w="4814570" h="3011804">
                  <a:moveTo>
                    <a:pt x="1255776" y="3011423"/>
                  </a:moveTo>
                  <a:lnTo>
                    <a:pt x="1255776" y="0"/>
                  </a:lnTo>
                </a:path>
                <a:path w="4814570" h="3011804">
                  <a:moveTo>
                    <a:pt x="1667256" y="3011423"/>
                  </a:moveTo>
                  <a:lnTo>
                    <a:pt x="1667256" y="0"/>
                  </a:lnTo>
                </a:path>
                <a:path w="4814570" h="3011804">
                  <a:moveTo>
                    <a:pt x="2083308" y="3011423"/>
                  </a:moveTo>
                  <a:lnTo>
                    <a:pt x="2083308" y="0"/>
                  </a:lnTo>
                </a:path>
                <a:path w="4814570" h="3011804">
                  <a:moveTo>
                    <a:pt x="2298192" y="3011423"/>
                  </a:moveTo>
                  <a:lnTo>
                    <a:pt x="2298192" y="0"/>
                  </a:lnTo>
                </a:path>
                <a:path w="4814570" h="3011804">
                  <a:moveTo>
                    <a:pt x="2506980" y="3011423"/>
                  </a:moveTo>
                  <a:lnTo>
                    <a:pt x="2506980" y="0"/>
                  </a:lnTo>
                </a:path>
                <a:path w="4814570" h="3011804">
                  <a:moveTo>
                    <a:pt x="2714244" y="3011423"/>
                  </a:moveTo>
                  <a:lnTo>
                    <a:pt x="2714244" y="0"/>
                  </a:lnTo>
                </a:path>
                <a:path w="4814570" h="3011804">
                  <a:moveTo>
                    <a:pt x="2923032" y="3011423"/>
                  </a:moveTo>
                  <a:lnTo>
                    <a:pt x="2923032" y="0"/>
                  </a:lnTo>
                </a:path>
                <a:path w="4814570" h="3011804">
                  <a:moveTo>
                    <a:pt x="3122676" y="3011423"/>
                  </a:moveTo>
                  <a:lnTo>
                    <a:pt x="3122676" y="0"/>
                  </a:lnTo>
                </a:path>
                <a:path w="4814570" h="3011804">
                  <a:moveTo>
                    <a:pt x="3348228" y="3011423"/>
                  </a:moveTo>
                  <a:lnTo>
                    <a:pt x="3348228" y="0"/>
                  </a:lnTo>
                </a:path>
                <a:path w="4814570" h="3011804">
                  <a:moveTo>
                    <a:pt x="3549396" y="3011423"/>
                  </a:moveTo>
                  <a:lnTo>
                    <a:pt x="3549396" y="0"/>
                  </a:lnTo>
                </a:path>
                <a:path w="4814570" h="3011804">
                  <a:moveTo>
                    <a:pt x="3764280" y="3011423"/>
                  </a:moveTo>
                  <a:lnTo>
                    <a:pt x="3764280" y="0"/>
                  </a:lnTo>
                </a:path>
                <a:path w="4814570" h="3011804">
                  <a:moveTo>
                    <a:pt x="3965448" y="3011423"/>
                  </a:moveTo>
                  <a:lnTo>
                    <a:pt x="3965448" y="0"/>
                  </a:lnTo>
                </a:path>
                <a:path w="4814570" h="3011804">
                  <a:moveTo>
                    <a:pt x="4172712" y="3011423"/>
                  </a:moveTo>
                  <a:lnTo>
                    <a:pt x="4172712" y="0"/>
                  </a:lnTo>
                </a:path>
                <a:path w="4814570" h="3011804">
                  <a:moveTo>
                    <a:pt x="4389120" y="3011423"/>
                  </a:moveTo>
                  <a:lnTo>
                    <a:pt x="4389120" y="0"/>
                  </a:lnTo>
                </a:path>
                <a:path w="4814570" h="3011804">
                  <a:moveTo>
                    <a:pt x="4596383" y="3011423"/>
                  </a:moveTo>
                  <a:lnTo>
                    <a:pt x="4596383" y="0"/>
                  </a:lnTo>
                </a:path>
                <a:path w="4814570" h="3011804">
                  <a:moveTo>
                    <a:pt x="4814316" y="3011423"/>
                  </a:moveTo>
                  <a:lnTo>
                    <a:pt x="4814316" y="0"/>
                  </a:lnTo>
                </a:path>
                <a:path w="4814570" h="3011804">
                  <a:moveTo>
                    <a:pt x="624840" y="3011423"/>
                  </a:moveTo>
                  <a:lnTo>
                    <a:pt x="624840" y="0"/>
                  </a:lnTo>
                </a:path>
                <a:path w="4814570" h="3011804">
                  <a:moveTo>
                    <a:pt x="1048512" y="3011423"/>
                  </a:moveTo>
                  <a:lnTo>
                    <a:pt x="1048512" y="0"/>
                  </a:lnTo>
                </a:path>
                <a:path w="4814570" h="3011804">
                  <a:moveTo>
                    <a:pt x="1464564" y="3011423"/>
                  </a:moveTo>
                  <a:lnTo>
                    <a:pt x="1464564" y="0"/>
                  </a:lnTo>
                </a:path>
                <a:path w="4814570" h="3011804">
                  <a:moveTo>
                    <a:pt x="1874520" y="3011423"/>
                  </a:moveTo>
                  <a:lnTo>
                    <a:pt x="1874520" y="0"/>
                  </a:lnTo>
                </a:path>
              </a:pathLst>
            </a:custGeom>
            <a:ln w="12192">
              <a:solidFill>
                <a:srgbClr val="99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5786" y="1517649"/>
              <a:ext cx="88900" cy="1651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4386" y="1517649"/>
              <a:ext cx="88900" cy="165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2986" y="1517649"/>
              <a:ext cx="88900" cy="1651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1586" y="3651250"/>
              <a:ext cx="88900" cy="165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0186" y="3346450"/>
              <a:ext cx="88900" cy="1651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8786" y="3117850"/>
              <a:ext cx="88900" cy="165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1186" y="2889250"/>
              <a:ext cx="88900" cy="165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9785" y="2736850"/>
              <a:ext cx="88900" cy="1651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8385" y="2584450"/>
              <a:ext cx="88900" cy="165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6985" y="2432050"/>
              <a:ext cx="88900" cy="1651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385" y="2432050"/>
              <a:ext cx="88900" cy="1651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7985" y="2508250"/>
              <a:ext cx="88900" cy="1651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6585" y="2584450"/>
              <a:ext cx="88900" cy="165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8985" y="2736850"/>
              <a:ext cx="88900" cy="1651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7585" y="2965450"/>
              <a:ext cx="88900" cy="165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6185" y="3194050"/>
              <a:ext cx="88900" cy="1651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8585" y="3422650"/>
              <a:ext cx="88900" cy="1651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7185" y="3651250"/>
              <a:ext cx="88900" cy="1651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5785" y="3879850"/>
              <a:ext cx="88900" cy="1651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8185" y="4032250"/>
              <a:ext cx="88900" cy="1651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6785" y="1517649"/>
              <a:ext cx="88900" cy="1651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385" y="1517649"/>
              <a:ext cx="88900" cy="1651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3985" y="1517649"/>
              <a:ext cx="88900" cy="1651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612136" y="1943099"/>
              <a:ext cx="5029200" cy="2057400"/>
            </a:xfrm>
            <a:custGeom>
              <a:avLst/>
              <a:gdLst/>
              <a:ahLst/>
              <a:cxnLst/>
              <a:rect l="l" t="t" r="r" b="b"/>
              <a:pathLst>
                <a:path w="5029200" h="2057400">
                  <a:moveTo>
                    <a:pt x="88900" y="2012950"/>
                  </a:moveTo>
                  <a:lnTo>
                    <a:pt x="55029" y="2012950"/>
                  </a:lnTo>
                  <a:lnTo>
                    <a:pt x="76200" y="1981200"/>
                  </a:lnTo>
                  <a:lnTo>
                    <a:pt x="0" y="2019300"/>
                  </a:lnTo>
                  <a:lnTo>
                    <a:pt x="76200" y="2057400"/>
                  </a:lnTo>
                  <a:lnTo>
                    <a:pt x="55029" y="2025650"/>
                  </a:lnTo>
                  <a:lnTo>
                    <a:pt x="88900" y="2025650"/>
                  </a:lnTo>
                  <a:lnTo>
                    <a:pt x="88900" y="2012950"/>
                  </a:lnTo>
                  <a:close/>
                </a:path>
                <a:path w="5029200" h="2057400">
                  <a:moveTo>
                    <a:pt x="88900" y="1708150"/>
                  </a:moveTo>
                  <a:lnTo>
                    <a:pt x="55029" y="1708150"/>
                  </a:lnTo>
                  <a:lnTo>
                    <a:pt x="76200" y="1676400"/>
                  </a:lnTo>
                  <a:lnTo>
                    <a:pt x="0" y="1714500"/>
                  </a:lnTo>
                  <a:lnTo>
                    <a:pt x="76200" y="1752600"/>
                  </a:lnTo>
                  <a:lnTo>
                    <a:pt x="55029" y="1720850"/>
                  </a:lnTo>
                  <a:lnTo>
                    <a:pt x="88900" y="1720850"/>
                  </a:lnTo>
                  <a:lnTo>
                    <a:pt x="88900" y="1708150"/>
                  </a:lnTo>
                  <a:close/>
                </a:path>
                <a:path w="5029200" h="2057400">
                  <a:moveTo>
                    <a:pt x="88900" y="1403350"/>
                  </a:moveTo>
                  <a:lnTo>
                    <a:pt x="55029" y="1403350"/>
                  </a:lnTo>
                  <a:lnTo>
                    <a:pt x="76200" y="1371600"/>
                  </a:lnTo>
                  <a:lnTo>
                    <a:pt x="0" y="1409700"/>
                  </a:lnTo>
                  <a:lnTo>
                    <a:pt x="76200" y="1447800"/>
                  </a:lnTo>
                  <a:lnTo>
                    <a:pt x="55029" y="1416050"/>
                  </a:lnTo>
                  <a:lnTo>
                    <a:pt x="88900" y="1416050"/>
                  </a:lnTo>
                  <a:lnTo>
                    <a:pt x="88900" y="1403350"/>
                  </a:lnTo>
                  <a:close/>
                </a:path>
                <a:path w="5029200" h="2057400">
                  <a:moveTo>
                    <a:pt x="88900" y="1022350"/>
                  </a:moveTo>
                  <a:lnTo>
                    <a:pt x="55029" y="1022350"/>
                  </a:lnTo>
                  <a:lnTo>
                    <a:pt x="76200" y="990600"/>
                  </a:lnTo>
                  <a:lnTo>
                    <a:pt x="0" y="1028700"/>
                  </a:lnTo>
                  <a:lnTo>
                    <a:pt x="76200" y="1066800"/>
                  </a:lnTo>
                  <a:lnTo>
                    <a:pt x="55029" y="1035050"/>
                  </a:lnTo>
                  <a:lnTo>
                    <a:pt x="88900" y="1035050"/>
                  </a:lnTo>
                  <a:lnTo>
                    <a:pt x="88900" y="1022350"/>
                  </a:lnTo>
                  <a:close/>
                </a:path>
                <a:path w="5029200" h="2057400">
                  <a:moveTo>
                    <a:pt x="88900" y="717550"/>
                  </a:moveTo>
                  <a:lnTo>
                    <a:pt x="55029" y="717550"/>
                  </a:lnTo>
                  <a:lnTo>
                    <a:pt x="76200" y="685800"/>
                  </a:lnTo>
                  <a:lnTo>
                    <a:pt x="0" y="723900"/>
                  </a:lnTo>
                  <a:lnTo>
                    <a:pt x="76200" y="762000"/>
                  </a:lnTo>
                  <a:lnTo>
                    <a:pt x="55029" y="730250"/>
                  </a:lnTo>
                  <a:lnTo>
                    <a:pt x="88900" y="730250"/>
                  </a:lnTo>
                  <a:lnTo>
                    <a:pt x="88900" y="717550"/>
                  </a:lnTo>
                  <a:close/>
                </a:path>
                <a:path w="5029200" h="2057400">
                  <a:moveTo>
                    <a:pt x="88900" y="336550"/>
                  </a:moveTo>
                  <a:lnTo>
                    <a:pt x="55029" y="336550"/>
                  </a:lnTo>
                  <a:lnTo>
                    <a:pt x="76200" y="304800"/>
                  </a:lnTo>
                  <a:lnTo>
                    <a:pt x="0" y="342900"/>
                  </a:lnTo>
                  <a:lnTo>
                    <a:pt x="76200" y="381000"/>
                  </a:lnTo>
                  <a:lnTo>
                    <a:pt x="55029" y="349250"/>
                  </a:lnTo>
                  <a:lnTo>
                    <a:pt x="88900" y="349250"/>
                  </a:lnTo>
                  <a:lnTo>
                    <a:pt x="88900" y="336550"/>
                  </a:lnTo>
                  <a:close/>
                </a:path>
                <a:path w="5029200" h="2057400">
                  <a:moveTo>
                    <a:pt x="88900" y="31750"/>
                  </a:moveTo>
                  <a:lnTo>
                    <a:pt x="55029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55029" y="44450"/>
                  </a:lnTo>
                  <a:lnTo>
                    <a:pt x="88900" y="44450"/>
                  </a:lnTo>
                  <a:lnTo>
                    <a:pt x="88900" y="31750"/>
                  </a:lnTo>
                  <a:close/>
                </a:path>
                <a:path w="5029200" h="2057400">
                  <a:moveTo>
                    <a:pt x="177800" y="2012950"/>
                  </a:moveTo>
                  <a:lnTo>
                    <a:pt x="127000" y="2012950"/>
                  </a:lnTo>
                  <a:lnTo>
                    <a:pt x="127000" y="2025650"/>
                  </a:lnTo>
                  <a:lnTo>
                    <a:pt x="177800" y="2025650"/>
                  </a:lnTo>
                  <a:lnTo>
                    <a:pt x="177800" y="2012950"/>
                  </a:lnTo>
                  <a:close/>
                </a:path>
                <a:path w="5029200" h="2057400">
                  <a:moveTo>
                    <a:pt x="177800" y="1708150"/>
                  </a:moveTo>
                  <a:lnTo>
                    <a:pt x="127000" y="1708150"/>
                  </a:lnTo>
                  <a:lnTo>
                    <a:pt x="127000" y="1720850"/>
                  </a:lnTo>
                  <a:lnTo>
                    <a:pt x="177800" y="1720850"/>
                  </a:lnTo>
                  <a:lnTo>
                    <a:pt x="177800" y="1708150"/>
                  </a:lnTo>
                  <a:close/>
                </a:path>
                <a:path w="5029200" h="2057400">
                  <a:moveTo>
                    <a:pt x="177800" y="1403350"/>
                  </a:moveTo>
                  <a:lnTo>
                    <a:pt x="127000" y="1403350"/>
                  </a:lnTo>
                  <a:lnTo>
                    <a:pt x="127000" y="1416050"/>
                  </a:lnTo>
                  <a:lnTo>
                    <a:pt x="177800" y="1416050"/>
                  </a:lnTo>
                  <a:lnTo>
                    <a:pt x="177800" y="1403350"/>
                  </a:lnTo>
                  <a:close/>
                </a:path>
                <a:path w="5029200" h="2057400">
                  <a:moveTo>
                    <a:pt x="177800" y="1022350"/>
                  </a:moveTo>
                  <a:lnTo>
                    <a:pt x="127000" y="1022350"/>
                  </a:lnTo>
                  <a:lnTo>
                    <a:pt x="127000" y="1035050"/>
                  </a:lnTo>
                  <a:lnTo>
                    <a:pt x="177800" y="1035050"/>
                  </a:lnTo>
                  <a:lnTo>
                    <a:pt x="177800" y="1022350"/>
                  </a:lnTo>
                  <a:close/>
                </a:path>
                <a:path w="5029200" h="2057400">
                  <a:moveTo>
                    <a:pt x="177800" y="717550"/>
                  </a:moveTo>
                  <a:lnTo>
                    <a:pt x="127000" y="717550"/>
                  </a:lnTo>
                  <a:lnTo>
                    <a:pt x="127000" y="730250"/>
                  </a:lnTo>
                  <a:lnTo>
                    <a:pt x="177800" y="730250"/>
                  </a:lnTo>
                  <a:lnTo>
                    <a:pt x="177800" y="717550"/>
                  </a:lnTo>
                  <a:close/>
                </a:path>
                <a:path w="5029200" h="2057400">
                  <a:moveTo>
                    <a:pt x="177800" y="336550"/>
                  </a:moveTo>
                  <a:lnTo>
                    <a:pt x="127000" y="336550"/>
                  </a:lnTo>
                  <a:lnTo>
                    <a:pt x="127000" y="349250"/>
                  </a:lnTo>
                  <a:lnTo>
                    <a:pt x="177800" y="349250"/>
                  </a:lnTo>
                  <a:lnTo>
                    <a:pt x="177800" y="336550"/>
                  </a:lnTo>
                  <a:close/>
                </a:path>
                <a:path w="5029200" h="2057400">
                  <a:moveTo>
                    <a:pt x="177800" y="31750"/>
                  </a:moveTo>
                  <a:lnTo>
                    <a:pt x="127000" y="31750"/>
                  </a:lnTo>
                  <a:lnTo>
                    <a:pt x="127000" y="44450"/>
                  </a:lnTo>
                  <a:lnTo>
                    <a:pt x="177800" y="44450"/>
                  </a:lnTo>
                  <a:lnTo>
                    <a:pt x="177800" y="31750"/>
                  </a:lnTo>
                  <a:close/>
                </a:path>
                <a:path w="5029200" h="2057400">
                  <a:moveTo>
                    <a:pt x="266700" y="2012950"/>
                  </a:moveTo>
                  <a:lnTo>
                    <a:pt x="215900" y="2012950"/>
                  </a:lnTo>
                  <a:lnTo>
                    <a:pt x="215900" y="2025650"/>
                  </a:lnTo>
                  <a:lnTo>
                    <a:pt x="266700" y="2025650"/>
                  </a:lnTo>
                  <a:lnTo>
                    <a:pt x="266700" y="2012950"/>
                  </a:lnTo>
                  <a:close/>
                </a:path>
                <a:path w="5029200" h="2057400">
                  <a:moveTo>
                    <a:pt x="266700" y="1708150"/>
                  </a:moveTo>
                  <a:lnTo>
                    <a:pt x="215900" y="1708150"/>
                  </a:lnTo>
                  <a:lnTo>
                    <a:pt x="215900" y="1720850"/>
                  </a:lnTo>
                  <a:lnTo>
                    <a:pt x="266700" y="1720850"/>
                  </a:lnTo>
                  <a:lnTo>
                    <a:pt x="266700" y="1708150"/>
                  </a:lnTo>
                  <a:close/>
                </a:path>
                <a:path w="5029200" h="2057400">
                  <a:moveTo>
                    <a:pt x="266700" y="1403350"/>
                  </a:moveTo>
                  <a:lnTo>
                    <a:pt x="215900" y="1403350"/>
                  </a:lnTo>
                  <a:lnTo>
                    <a:pt x="215900" y="1416050"/>
                  </a:lnTo>
                  <a:lnTo>
                    <a:pt x="266700" y="1416050"/>
                  </a:lnTo>
                  <a:lnTo>
                    <a:pt x="266700" y="1403350"/>
                  </a:lnTo>
                  <a:close/>
                </a:path>
                <a:path w="5029200" h="2057400">
                  <a:moveTo>
                    <a:pt x="266700" y="1022350"/>
                  </a:moveTo>
                  <a:lnTo>
                    <a:pt x="215900" y="1022350"/>
                  </a:lnTo>
                  <a:lnTo>
                    <a:pt x="215900" y="1035050"/>
                  </a:lnTo>
                  <a:lnTo>
                    <a:pt x="266700" y="1035050"/>
                  </a:lnTo>
                  <a:lnTo>
                    <a:pt x="266700" y="1022350"/>
                  </a:lnTo>
                  <a:close/>
                </a:path>
                <a:path w="5029200" h="2057400">
                  <a:moveTo>
                    <a:pt x="266700" y="717550"/>
                  </a:moveTo>
                  <a:lnTo>
                    <a:pt x="215900" y="717550"/>
                  </a:lnTo>
                  <a:lnTo>
                    <a:pt x="215900" y="730250"/>
                  </a:lnTo>
                  <a:lnTo>
                    <a:pt x="266700" y="730250"/>
                  </a:lnTo>
                  <a:lnTo>
                    <a:pt x="266700" y="717550"/>
                  </a:lnTo>
                  <a:close/>
                </a:path>
                <a:path w="5029200" h="2057400">
                  <a:moveTo>
                    <a:pt x="266700" y="336550"/>
                  </a:moveTo>
                  <a:lnTo>
                    <a:pt x="215900" y="336550"/>
                  </a:lnTo>
                  <a:lnTo>
                    <a:pt x="215900" y="349250"/>
                  </a:lnTo>
                  <a:lnTo>
                    <a:pt x="266700" y="349250"/>
                  </a:lnTo>
                  <a:lnTo>
                    <a:pt x="266700" y="336550"/>
                  </a:lnTo>
                  <a:close/>
                </a:path>
                <a:path w="5029200" h="2057400">
                  <a:moveTo>
                    <a:pt x="266700" y="31750"/>
                  </a:moveTo>
                  <a:lnTo>
                    <a:pt x="215900" y="31750"/>
                  </a:lnTo>
                  <a:lnTo>
                    <a:pt x="21590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5029200" h="2057400">
                  <a:moveTo>
                    <a:pt x="355600" y="2012950"/>
                  </a:moveTo>
                  <a:lnTo>
                    <a:pt x="304800" y="2012950"/>
                  </a:lnTo>
                  <a:lnTo>
                    <a:pt x="304800" y="2025650"/>
                  </a:lnTo>
                  <a:lnTo>
                    <a:pt x="355600" y="2025650"/>
                  </a:lnTo>
                  <a:lnTo>
                    <a:pt x="355600" y="2012950"/>
                  </a:lnTo>
                  <a:close/>
                </a:path>
                <a:path w="5029200" h="2057400">
                  <a:moveTo>
                    <a:pt x="355600" y="1708150"/>
                  </a:moveTo>
                  <a:lnTo>
                    <a:pt x="304800" y="1708150"/>
                  </a:lnTo>
                  <a:lnTo>
                    <a:pt x="304800" y="1720850"/>
                  </a:lnTo>
                  <a:lnTo>
                    <a:pt x="355600" y="1720850"/>
                  </a:lnTo>
                  <a:lnTo>
                    <a:pt x="355600" y="1708150"/>
                  </a:lnTo>
                  <a:close/>
                </a:path>
                <a:path w="5029200" h="2057400">
                  <a:moveTo>
                    <a:pt x="355600" y="1403350"/>
                  </a:moveTo>
                  <a:lnTo>
                    <a:pt x="304800" y="1403350"/>
                  </a:lnTo>
                  <a:lnTo>
                    <a:pt x="304800" y="1416050"/>
                  </a:lnTo>
                  <a:lnTo>
                    <a:pt x="355600" y="1416050"/>
                  </a:lnTo>
                  <a:lnTo>
                    <a:pt x="355600" y="1403350"/>
                  </a:lnTo>
                  <a:close/>
                </a:path>
                <a:path w="5029200" h="2057400">
                  <a:moveTo>
                    <a:pt x="355600" y="1022350"/>
                  </a:moveTo>
                  <a:lnTo>
                    <a:pt x="304800" y="1022350"/>
                  </a:lnTo>
                  <a:lnTo>
                    <a:pt x="304800" y="1035050"/>
                  </a:lnTo>
                  <a:lnTo>
                    <a:pt x="355600" y="1035050"/>
                  </a:lnTo>
                  <a:lnTo>
                    <a:pt x="355600" y="1022350"/>
                  </a:lnTo>
                  <a:close/>
                </a:path>
                <a:path w="5029200" h="2057400">
                  <a:moveTo>
                    <a:pt x="355600" y="717550"/>
                  </a:moveTo>
                  <a:lnTo>
                    <a:pt x="304800" y="717550"/>
                  </a:lnTo>
                  <a:lnTo>
                    <a:pt x="304800" y="730250"/>
                  </a:lnTo>
                  <a:lnTo>
                    <a:pt x="355600" y="730250"/>
                  </a:lnTo>
                  <a:lnTo>
                    <a:pt x="355600" y="717550"/>
                  </a:lnTo>
                  <a:close/>
                </a:path>
                <a:path w="5029200" h="2057400">
                  <a:moveTo>
                    <a:pt x="355600" y="336550"/>
                  </a:moveTo>
                  <a:lnTo>
                    <a:pt x="304800" y="336550"/>
                  </a:lnTo>
                  <a:lnTo>
                    <a:pt x="304800" y="349250"/>
                  </a:lnTo>
                  <a:lnTo>
                    <a:pt x="355600" y="349250"/>
                  </a:lnTo>
                  <a:lnTo>
                    <a:pt x="355600" y="336550"/>
                  </a:lnTo>
                  <a:close/>
                </a:path>
                <a:path w="5029200" h="2057400">
                  <a:moveTo>
                    <a:pt x="355600" y="31750"/>
                  </a:moveTo>
                  <a:lnTo>
                    <a:pt x="304800" y="31750"/>
                  </a:lnTo>
                  <a:lnTo>
                    <a:pt x="304800" y="44450"/>
                  </a:lnTo>
                  <a:lnTo>
                    <a:pt x="355600" y="44450"/>
                  </a:lnTo>
                  <a:lnTo>
                    <a:pt x="355600" y="31750"/>
                  </a:lnTo>
                  <a:close/>
                </a:path>
                <a:path w="5029200" h="2057400">
                  <a:moveTo>
                    <a:pt x="444500" y="2012950"/>
                  </a:moveTo>
                  <a:lnTo>
                    <a:pt x="393700" y="2012950"/>
                  </a:lnTo>
                  <a:lnTo>
                    <a:pt x="393700" y="2025650"/>
                  </a:lnTo>
                  <a:lnTo>
                    <a:pt x="444500" y="2025650"/>
                  </a:lnTo>
                  <a:lnTo>
                    <a:pt x="444500" y="2012950"/>
                  </a:lnTo>
                  <a:close/>
                </a:path>
                <a:path w="5029200" h="2057400">
                  <a:moveTo>
                    <a:pt x="444500" y="1708150"/>
                  </a:moveTo>
                  <a:lnTo>
                    <a:pt x="393700" y="1708150"/>
                  </a:lnTo>
                  <a:lnTo>
                    <a:pt x="393700" y="1720850"/>
                  </a:lnTo>
                  <a:lnTo>
                    <a:pt x="444500" y="1720850"/>
                  </a:lnTo>
                  <a:lnTo>
                    <a:pt x="444500" y="1708150"/>
                  </a:lnTo>
                  <a:close/>
                </a:path>
                <a:path w="5029200" h="2057400">
                  <a:moveTo>
                    <a:pt x="444500" y="1403350"/>
                  </a:moveTo>
                  <a:lnTo>
                    <a:pt x="393700" y="1403350"/>
                  </a:lnTo>
                  <a:lnTo>
                    <a:pt x="393700" y="1416050"/>
                  </a:lnTo>
                  <a:lnTo>
                    <a:pt x="444500" y="1416050"/>
                  </a:lnTo>
                  <a:lnTo>
                    <a:pt x="444500" y="1403350"/>
                  </a:lnTo>
                  <a:close/>
                </a:path>
                <a:path w="5029200" h="2057400">
                  <a:moveTo>
                    <a:pt x="444500" y="1022350"/>
                  </a:moveTo>
                  <a:lnTo>
                    <a:pt x="393700" y="1022350"/>
                  </a:lnTo>
                  <a:lnTo>
                    <a:pt x="393700" y="1035050"/>
                  </a:lnTo>
                  <a:lnTo>
                    <a:pt x="444500" y="1035050"/>
                  </a:lnTo>
                  <a:lnTo>
                    <a:pt x="444500" y="1022350"/>
                  </a:lnTo>
                  <a:close/>
                </a:path>
                <a:path w="5029200" h="2057400">
                  <a:moveTo>
                    <a:pt x="444500" y="717550"/>
                  </a:moveTo>
                  <a:lnTo>
                    <a:pt x="393700" y="717550"/>
                  </a:lnTo>
                  <a:lnTo>
                    <a:pt x="393700" y="730250"/>
                  </a:lnTo>
                  <a:lnTo>
                    <a:pt x="444500" y="730250"/>
                  </a:lnTo>
                  <a:lnTo>
                    <a:pt x="444500" y="717550"/>
                  </a:lnTo>
                  <a:close/>
                </a:path>
                <a:path w="5029200" h="2057400">
                  <a:moveTo>
                    <a:pt x="444500" y="336550"/>
                  </a:moveTo>
                  <a:lnTo>
                    <a:pt x="393700" y="336550"/>
                  </a:lnTo>
                  <a:lnTo>
                    <a:pt x="393700" y="349250"/>
                  </a:lnTo>
                  <a:lnTo>
                    <a:pt x="444500" y="349250"/>
                  </a:lnTo>
                  <a:lnTo>
                    <a:pt x="444500" y="336550"/>
                  </a:lnTo>
                  <a:close/>
                </a:path>
                <a:path w="5029200" h="2057400">
                  <a:moveTo>
                    <a:pt x="4445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44500" y="44450"/>
                  </a:lnTo>
                  <a:lnTo>
                    <a:pt x="444500" y="31750"/>
                  </a:lnTo>
                  <a:close/>
                </a:path>
                <a:path w="5029200" h="2057400">
                  <a:moveTo>
                    <a:pt x="533400" y="2012950"/>
                  </a:moveTo>
                  <a:lnTo>
                    <a:pt x="482600" y="2012950"/>
                  </a:lnTo>
                  <a:lnTo>
                    <a:pt x="482600" y="2025650"/>
                  </a:lnTo>
                  <a:lnTo>
                    <a:pt x="533400" y="2025650"/>
                  </a:lnTo>
                  <a:lnTo>
                    <a:pt x="533400" y="2012950"/>
                  </a:lnTo>
                  <a:close/>
                </a:path>
                <a:path w="5029200" h="2057400">
                  <a:moveTo>
                    <a:pt x="533400" y="1708150"/>
                  </a:moveTo>
                  <a:lnTo>
                    <a:pt x="482600" y="1708150"/>
                  </a:lnTo>
                  <a:lnTo>
                    <a:pt x="482600" y="1720850"/>
                  </a:lnTo>
                  <a:lnTo>
                    <a:pt x="533400" y="1720850"/>
                  </a:lnTo>
                  <a:lnTo>
                    <a:pt x="533400" y="1708150"/>
                  </a:lnTo>
                  <a:close/>
                </a:path>
                <a:path w="5029200" h="2057400">
                  <a:moveTo>
                    <a:pt x="533400" y="1403350"/>
                  </a:moveTo>
                  <a:lnTo>
                    <a:pt x="482600" y="1403350"/>
                  </a:lnTo>
                  <a:lnTo>
                    <a:pt x="482600" y="1416050"/>
                  </a:lnTo>
                  <a:lnTo>
                    <a:pt x="533400" y="1416050"/>
                  </a:lnTo>
                  <a:lnTo>
                    <a:pt x="533400" y="1403350"/>
                  </a:lnTo>
                  <a:close/>
                </a:path>
                <a:path w="5029200" h="2057400">
                  <a:moveTo>
                    <a:pt x="533400" y="1022350"/>
                  </a:moveTo>
                  <a:lnTo>
                    <a:pt x="482600" y="1022350"/>
                  </a:lnTo>
                  <a:lnTo>
                    <a:pt x="482600" y="1035050"/>
                  </a:lnTo>
                  <a:lnTo>
                    <a:pt x="533400" y="1035050"/>
                  </a:lnTo>
                  <a:lnTo>
                    <a:pt x="533400" y="1022350"/>
                  </a:lnTo>
                  <a:close/>
                </a:path>
                <a:path w="5029200" h="2057400">
                  <a:moveTo>
                    <a:pt x="533400" y="717550"/>
                  </a:moveTo>
                  <a:lnTo>
                    <a:pt x="482600" y="717550"/>
                  </a:lnTo>
                  <a:lnTo>
                    <a:pt x="482600" y="730250"/>
                  </a:lnTo>
                  <a:lnTo>
                    <a:pt x="533400" y="730250"/>
                  </a:lnTo>
                  <a:lnTo>
                    <a:pt x="533400" y="717550"/>
                  </a:lnTo>
                  <a:close/>
                </a:path>
                <a:path w="5029200" h="2057400">
                  <a:moveTo>
                    <a:pt x="533400" y="336550"/>
                  </a:moveTo>
                  <a:lnTo>
                    <a:pt x="482600" y="336550"/>
                  </a:lnTo>
                  <a:lnTo>
                    <a:pt x="482600" y="349250"/>
                  </a:lnTo>
                  <a:lnTo>
                    <a:pt x="533400" y="349250"/>
                  </a:lnTo>
                  <a:lnTo>
                    <a:pt x="533400" y="336550"/>
                  </a:lnTo>
                  <a:close/>
                </a:path>
                <a:path w="5029200" h="2057400">
                  <a:moveTo>
                    <a:pt x="533400" y="31750"/>
                  </a:moveTo>
                  <a:lnTo>
                    <a:pt x="482600" y="31750"/>
                  </a:lnTo>
                  <a:lnTo>
                    <a:pt x="482600" y="44450"/>
                  </a:lnTo>
                  <a:lnTo>
                    <a:pt x="533400" y="44450"/>
                  </a:lnTo>
                  <a:lnTo>
                    <a:pt x="533400" y="31750"/>
                  </a:lnTo>
                  <a:close/>
                </a:path>
                <a:path w="5029200" h="2057400">
                  <a:moveTo>
                    <a:pt x="622300" y="2012950"/>
                  </a:moveTo>
                  <a:lnTo>
                    <a:pt x="571500" y="2012950"/>
                  </a:lnTo>
                  <a:lnTo>
                    <a:pt x="571500" y="2025650"/>
                  </a:lnTo>
                  <a:lnTo>
                    <a:pt x="622300" y="2025650"/>
                  </a:lnTo>
                  <a:lnTo>
                    <a:pt x="622300" y="2012950"/>
                  </a:lnTo>
                  <a:close/>
                </a:path>
                <a:path w="5029200" h="2057400">
                  <a:moveTo>
                    <a:pt x="622300" y="1708150"/>
                  </a:moveTo>
                  <a:lnTo>
                    <a:pt x="571500" y="1708150"/>
                  </a:lnTo>
                  <a:lnTo>
                    <a:pt x="571500" y="1720850"/>
                  </a:lnTo>
                  <a:lnTo>
                    <a:pt x="622300" y="1720850"/>
                  </a:lnTo>
                  <a:lnTo>
                    <a:pt x="622300" y="1708150"/>
                  </a:lnTo>
                  <a:close/>
                </a:path>
                <a:path w="5029200" h="2057400">
                  <a:moveTo>
                    <a:pt x="622300" y="1403350"/>
                  </a:moveTo>
                  <a:lnTo>
                    <a:pt x="571500" y="1403350"/>
                  </a:lnTo>
                  <a:lnTo>
                    <a:pt x="571500" y="1416050"/>
                  </a:lnTo>
                  <a:lnTo>
                    <a:pt x="622300" y="1416050"/>
                  </a:lnTo>
                  <a:lnTo>
                    <a:pt x="622300" y="1403350"/>
                  </a:lnTo>
                  <a:close/>
                </a:path>
                <a:path w="5029200" h="2057400">
                  <a:moveTo>
                    <a:pt x="622300" y="1022350"/>
                  </a:moveTo>
                  <a:lnTo>
                    <a:pt x="571500" y="1022350"/>
                  </a:lnTo>
                  <a:lnTo>
                    <a:pt x="571500" y="1035050"/>
                  </a:lnTo>
                  <a:lnTo>
                    <a:pt x="622300" y="1035050"/>
                  </a:lnTo>
                  <a:lnTo>
                    <a:pt x="622300" y="1022350"/>
                  </a:lnTo>
                  <a:close/>
                </a:path>
                <a:path w="5029200" h="2057400">
                  <a:moveTo>
                    <a:pt x="622300" y="717550"/>
                  </a:moveTo>
                  <a:lnTo>
                    <a:pt x="571500" y="717550"/>
                  </a:lnTo>
                  <a:lnTo>
                    <a:pt x="571500" y="730250"/>
                  </a:lnTo>
                  <a:lnTo>
                    <a:pt x="622300" y="730250"/>
                  </a:lnTo>
                  <a:lnTo>
                    <a:pt x="622300" y="717550"/>
                  </a:lnTo>
                  <a:close/>
                </a:path>
                <a:path w="5029200" h="2057400">
                  <a:moveTo>
                    <a:pt x="622300" y="336550"/>
                  </a:moveTo>
                  <a:lnTo>
                    <a:pt x="571500" y="336550"/>
                  </a:lnTo>
                  <a:lnTo>
                    <a:pt x="571500" y="349250"/>
                  </a:lnTo>
                  <a:lnTo>
                    <a:pt x="622300" y="349250"/>
                  </a:lnTo>
                  <a:lnTo>
                    <a:pt x="622300" y="336550"/>
                  </a:lnTo>
                  <a:close/>
                </a:path>
                <a:path w="5029200" h="2057400">
                  <a:moveTo>
                    <a:pt x="622300" y="31750"/>
                  </a:moveTo>
                  <a:lnTo>
                    <a:pt x="571500" y="31750"/>
                  </a:lnTo>
                  <a:lnTo>
                    <a:pt x="571500" y="44450"/>
                  </a:lnTo>
                  <a:lnTo>
                    <a:pt x="622300" y="44450"/>
                  </a:lnTo>
                  <a:lnTo>
                    <a:pt x="622300" y="31750"/>
                  </a:lnTo>
                  <a:close/>
                </a:path>
                <a:path w="5029200" h="2057400">
                  <a:moveTo>
                    <a:pt x="711200" y="2012950"/>
                  </a:moveTo>
                  <a:lnTo>
                    <a:pt x="660400" y="2012950"/>
                  </a:lnTo>
                  <a:lnTo>
                    <a:pt x="660400" y="2025650"/>
                  </a:lnTo>
                  <a:lnTo>
                    <a:pt x="711200" y="2025650"/>
                  </a:lnTo>
                  <a:lnTo>
                    <a:pt x="711200" y="2012950"/>
                  </a:lnTo>
                  <a:close/>
                </a:path>
                <a:path w="5029200" h="2057400">
                  <a:moveTo>
                    <a:pt x="711200" y="1708150"/>
                  </a:moveTo>
                  <a:lnTo>
                    <a:pt x="660400" y="1708150"/>
                  </a:lnTo>
                  <a:lnTo>
                    <a:pt x="660400" y="1720850"/>
                  </a:lnTo>
                  <a:lnTo>
                    <a:pt x="711200" y="1720850"/>
                  </a:lnTo>
                  <a:lnTo>
                    <a:pt x="711200" y="1708150"/>
                  </a:lnTo>
                  <a:close/>
                </a:path>
                <a:path w="5029200" h="2057400">
                  <a:moveTo>
                    <a:pt x="711200" y="1403350"/>
                  </a:moveTo>
                  <a:lnTo>
                    <a:pt x="660400" y="1403350"/>
                  </a:lnTo>
                  <a:lnTo>
                    <a:pt x="660400" y="1416050"/>
                  </a:lnTo>
                  <a:lnTo>
                    <a:pt x="711200" y="1416050"/>
                  </a:lnTo>
                  <a:lnTo>
                    <a:pt x="711200" y="1403350"/>
                  </a:lnTo>
                  <a:close/>
                </a:path>
                <a:path w="5029200" h="2057400">
                  <a:moveTo>
                    <a:pt x="711200" y="1022350"/>
                  </a:moveTo>
                  <a:lnTo>
                    <a:pt x="660400" y="1022350"/>
                  </a:lnTo>
                  <a:lnTo>
                    <a:pt x="660400" y="1035050"/>
                  </a:lnTo>
                  <a:lnTo>
                    <a:pt x="711200" y="1035050"/>
                  </a:lnTo>
                  <a:lnTo>
                    <a:pt x="711200" y="1022350"/>
                  </a:lnTo>
                  <a:close/>
                </a:path>
                <a:path w="5029200" h="2057400">
                  <a:moveTo>
                    <a:pt x="711200" y="717550"/>
                  </a:moveTo>
                  <a:lnTo>
                    <a:pt x="660400" y="717550"/>
                  </a:lnTo>
                  <a:lnTo>
                    <a:pt x="660400" y="730250"/>
                  </a:lnTo>
                  <a:lnTo>
                    <a:pt x="711200" y="730250"/>
                  </a:lnTo>
                  <a:lnTo>
                    <a:pt x="711200" y="717550"/>
                  </a:lnTo>
                  <a:close/>
                </a:path>
                <a:path w="5029200" h="2057400">
                  <a:moveTo>
                    <a:pt x="711200" y="336550"/>
                  </a:moveTo>
                  <a:lnTo>
                    <a:pt x="660400" y="336550"/>
                  </a:lnTo>
                  <a:lnTo>
                    <a:pt x="660400" y="349250"/>
                  </a:lnTo>
                  <a:lnTo>
                    <a:pt x="711200" y="349250"/>
                  </a:lnTo>
                  <a:lnTo>
                    <a:pt x="711200" y="336550"/>
                  </a:lnTo>
                  <a:close/>
                </a:path>
                <a:path w="5029200" h="2057400">
                  <a:moveTo>
                    <a:pt x="711200" y="31750"/>
                  </a:moveTo>
                  <a:lnTo>
                    <a:pt x="660400" y="31750"/>
                  </a:lnTo>
                  <a:lnTo>
                    <a:pt x="660400" y="44450"/>
                  </a:lnTo>
                  <a:lnTo>
                    <a:pt x="711200" y="44450"/>
                  </a:lnTo>
                  <a:lnTo>
                    <a:pt x="711200" y="31750"/>
                  </a:lnTo>
                  <a:close/>
                </a:path>
                <a:path w="5029200" h="2057400">
                  <a:moveTo>
                    <a:pt x="800100" y="2012950"/>
                  </a:moveTo>
                  <a:lnTo>
                    <a:pt x="749300" y="2012950"/>
                  </a:lnTo>
                  <a:lnTo>
                    <a:pt x="749300" y="2025650"/>
                  </a:lnTo>
                  <a:lnTo>
                    <a:pt x="800100" y="2025650"/>
                  </a:lnTo>
                  <a:lnTo>
                    <a:pt x="800100" y="2012950"/>
                  </a:lnTo>
                  <a:close/>
                </a:path>
                <a:path w="5029200" h="2057400">
                  <a:moveTo>
                    <a:pt x="800100" y="1708150"/>
                  </a:moveTo>
                  <a:lnTo>
                    <a:pt x="749300" y="1708150"/>
                  </a:lnTo>
                  <a:lnTo>
                    <a:pt x="749300" y="1720850"/>
                  </a:lnTo>
                  <a:lnTo>
                    <a:pt x="800100" y="1720850"/>
                  </a:lnTo>
                  <a:lnTo>
                    <a:pt x="800100" y="1708150"/>
                  </a:lnTo>
                  <a:close/>
                </a:path>
                <a:path w="5029200" h="2057400">
                  <a:moveTo>
                    <a:pt x="800100" y="1403350"/>
                  </a:moveTo>
                  <a:lnTo>
                    <a:pt x="749300" y="1403350"/>
                  </a:lnTo>
                  <a:lnTo>
                    <a:pt x="749300" y="1416050"/>
                  </a:lnTo>
                  <a:lnTo>
                    <a:pt x="800100" y="1416050"/>
                  </a:lnTo>
                  <a:lnTo>
                    <a:pt x="800100" y="1403350"/>
                  </a:lnTo>
                  <a:close/>
                </a:path>
                <a:path w="5029200" h="2057400">
                  <a:moveTo>
                    <a:pt x="800100" y="1022350"/>
                  </a:moveTo>
                  <a:lnTo>
                    <a:pt x="749300" y="1022350"/>
                  </a:lnTo>
                  <a:lnTo>
                    <a:pt x="749300" y="1035050"/>
                  </a:lnTo>
                  <a:lnTo>
                    <a:pt x="800100" y="1035050"/>
                  </a:lnTo>
                  <a:lnTo>
                    <a:pt x="800100" y="1022350"/>
                  </a:lnTo>
                  <a:close/>
                </a:path>
                <a:path w="5029200" h="2057400">
                  <a:moveTo>
                    <a:pt x="800100" y="717550"/>
                  </a:moveTo>
                  <a:lnTo>
                    <a:pt x="749300" y="717550"/>
                  </a:lnTo>
                  <a:lnTo>
                    <a:pt x="749300" y="730250"/>
                  </a:lnTo>
                  <a:lnTo>
                    <a:pt x="800100" y="730250"/>
                  </a:lnTo>
                  <a:lnTo>
                    <a:pt x="800100" y="717550"/>
                  </a:lnTo>
                  <a:close/>
                </a:path>
                <a:path w="5029200" h="2057400">
                  <a:moveTo>
                    <a:pt x="800100" y="336550"/>
                  </a:moveTo>
                  <a:lnTo>
                    <a:pt x="749300" y="336550"/>
                  </a:lnTo>
                  <a:lnTo>
                    <a:pt x="749300" y="349250"/>
                  </a:lnTo>
                  <a:lnTo>
                    <a:pt x="800100" y="349250"/>
                  </a:lnTo>
                  <a:lnTo>
                    <a:pt x="800100" y="336550"/>
                  </a:lnTo>
                  <a:close/>
                </a:path>
                <a:path w="5029200" h="2057400">
                  <a:moveTo>
                    <a:pt x="800100" y="31750"/>
                  </a:moveTo>
                  <a:lnTo>
                    <a:pt x="749300" y="31750"/>
                  </a:lnTo>
                  <a:lnTo>
                    <a:pt x="749300" y="44450"/>
                  </a:lnTo>
                  <a:lnTo>
                    <a:pt x="800100" y="44450"/>
                  </a:lnTo>
                  <a:lnTo>
                    <a:pt x="800100" y="31750"/>
                  </a:lnTo>
                  <a:close/>
                </a:path>
                <a:path w="5029200" h="2057400">
                  <a:moveTo>
                    <a:pt x="889000" y="2012950"/>
                  </a:moveTo>
                  <a:lnTo>
                    <a:pt x="838200" y="2012950"/>
                  </a:lnTo>
                  <a:lnTo>
                    <a:pt x="838200" y="2025650"/>
                  </a:lnTo>
                  <a:lnTo>
                    <a:pt x="889000" y="2025650"/>
                  </a:lnTo>
                  <a:lnTo>
                    <a:pt x="889000" y="2012950"/>
                  </a:lnTo>
                  <a:close/>
                </a:path>
                <a:path w="5029200" h="2057400">
                  <a:moveTo>
                    <a:pt x="889000" y="1708150"/>
                  </a:moveTo>
                  <a:lnTo>
                    <a:pt x="838200" y="1708150"/>
                  </a:lnTo>
                  <a:lnTo>
                    <a:pt x="838200" y="1720850"/>
                  </a:lnTo>
                  <a:lnTo>
                    <a:pt x="889000" y="1720850"/>
                  </a:lnTo>
                  <a:lnTo>
                    <a:pt x="889000" y="1708150"/>
                  </a:lnTo>
                  <a:close/>
                </a:path>
                <a:path w="5029200" h="2057400">
                  <a:moveTo>
                    <a:pt x="889000" y="1403350"/>
                  </a:moveTo>
                  <a:lnTo>
                    <a:pt x="838200" y="1403350"/>
                  </a:lnTo>
                  <a:lnTo>
                    <a:pt x="838200" y="1416050"/>
                  </a:lnTo>
                  <a:lnTo>
                    <a:pt x="889000" y="1416050"/>
                  </a:lnTo>
                  <a:lnTo>
                    <a:pt x="889000" y="1403350"/>
                  </a:lnTo>
                  <a:close/>
                </a:path>
                <a:path w="5029200" h="2057400">
                  <a:moveTo>
                    <a:pt x="889000" y="1022350"/>
                  </a:moveTo>
                  <a:lnTo>
                    <a:pt x="838200" y="1022350"/>
                  </a:lnTo>
                  <a:lnTo>
                    <a:pt x="838200" y="1035050"/>
                  </a:lnTo>
                  <a:lnTo>
                    <a:pt x="889000" y="1035050"/>
                  </a:lnTo>
                  <a:lnTo>
                    <a:pt x="889000" y="1022350"/>
                  </a:lnTo>
                  <a:close/>
                </a:path>
                <a:path w="5029200" h="2057400">
                  <a:moveTo>
                    <a:pt x="889000" y="717550"/>
                  </a:moveTo>
                  <a:lnTo>
                    <a:pt x="838200" y="717550"/>
                  </a:lnTo>
                  <a:lnTo>
                    <a:pt x="838200" y="730250"/>
                  </a:lnTo>
                  <a:lnTo>
                    <a:pt x="889000" y="730250"/>
                  </a:lnTo>
                  <a:lnTo>
                    <a:pt x="889000" y="717550"/>
                  </a:lnTo>
                  <a:close/>
                </a:path>
                <a:path w="5029200" h="2057400">
                  <a:moveTo>
                    <a:pt x="889000" y="336550"/>
                  </a:moveTo>
                  <a:lnTo>
                    <a:pt x="838200" y="336550"/>
                  </a:lnTo>
                  <a:lnTo>
                    <a:pt x="838200" y="349250"/>
                  </a:lnTo>
                  <a:lnTo>
                    <a:pt x="889000" y="349250"/>
                  </a:lnTo>
                  <a:lnTo>
                    <a:pt x="889000" y="336550"/>
                  </a:lnTo>
                  <a:close/>
                </a:path>
                <a:path w="5029200" h="2057400">
                  <a:moveTo>
                    <a:pt x="889000" y="31750"/>
                  </a:moveTo>
                  <a:lnTo>
                    <a:pt x="838200" y="31750"/>
                  </a:lnTo>
                  <a:lnTo>
                    <a:pt x="838200" y="44450"/>
                  </a:lnTo>
                  <a:lnTo>
                    <a:pt x="889000" y="44450"/>
                  </a:lnTo>
                  <a:lnTo>
                    <a:pt x="889000" y="31750"/>
                  </a:lnTo>
                  <a:close/>
                </a:path>
                <a:path w="5029200" h="2057400">
                  <a:moveTo>
                    <a:pt x="977900" y="2012950"/>
                  </a:moveTo>
                  <a:lnTo>
                    <a:pt x="927100" y="2012950"/>
                  </a:lnTo>
                  <a:lnTo>
                    <a:pt x="927100" y="2025650"/>
                  </a:lnTo>
                  <a:lnTo>
                    <a:pt x="977900" y="2025650"/>
                  </a:lnTo>
                  <a:lnTo>
                    <a:pt x="977900" y="2012950"/>
                  </a:lnTo>
                  <a:close/>
                </a:path>
                <a:path w="5029200" h="2057400">
                  <a:moveTo>
                    <a:pt x="977900" y="1708150"/>
                  </a:moveTo>
                  <a:lnTo>
                    <a:pt x="927100" y="1708150"/>
                  </a:lnTo>
                  <a:lnTo>
                    <a:pt x="927100" y="1720850"/>
                  </a:lnTo>
                  <a:lnTo>
                    <a:pt x="977900" y="1720850"/>
                  </a:lnTo>
                  <a:lnTo>
                    <a:pt x="977900" y="1708150"/>
                  </a:lnTo>
                  <a:close/>
                </a:path>
                <a:path w="5029200" h="2057400">
                  <a:moveTo>
                    <a:pt x="977900" y="1403350"/>
                  </a:moveTo>
                  <a:lnTo>
                    <a:pt x="927100" y="1403350"/>
                  </a:lnTo>
                  <a:lnTo>
                    <a:pt x="927100" y="1416050"/>
                  </a:lnTo>
                  <a:lnTo>
                    <a:pt x="977900" y="1416050"/>
                  </a:lnTo>
                  <a:lnTo>
                    <a:pt x="977900" y="1403350"/>
                  </a:lnTo>
                  <a:close/>
                </a:path>
                <a:path w="5029200" h="2057400">
                  <a:moveTo>
                    <a:pt x="977900" y="1022350"/>
                  </a:moveTo>
                  <a:lnTo>
                    <a:pt x="927100" y="1022350"/>
                  </a:lnTo>
                  <a:lnTo>
                    <a:pt x="927100" y="1035050"/>
                  </a:lnTo>
                  <a:lnTo>
                    <a:pt x="977900" y="1035050"/>
                  </a:lnTo>
                  <a:lnTo>
                    <a:pt x="977900" y="1022350"/>
                  </a:lnTo>
                  <a:close/>
                </a:path>
                <a:path w="5029200" h="2057400">
                  <a:moveTo>
                    <a:pt x="977900" y="717550"/>
                  </a:moveTo>
                  <a:lnTo>
                    <a:pt x="927100" y="717550"/>
                  </a:lnTo>
                  <a:lnTo>
                    <a:pt x="927100" y="730250"/>
                  </a:lnTo>
                  <a:lnTo>
                    <a:pt x="977900" y="730250"/>
                  </a:lnTo>
                  <a:lnTo>
                    <a:pt x="977900" y="717550"/>
                  </a:lnTo>
                  <a:close/>
                </a:path>
                <a:path w="5029200" h="2057400">
                  <a:moveTo>
                    <a:pt x="977900" y="336550"/>
                  </a:moveTo>
                  <a:lnTo>
                    <a:pt x="927100" y="336550"/>
                  </a:lnTo>
                  <a:lnTo>
                    <a:pt x="927100" y="349250"/>
                  </a:lnTo>
                  <a:lnTo>
                    <a:pt x="977900" y="349250"/>
                  </a:lnTo>
                  <a:lnTo>
                    <a:pt x="977900" y="336550"/>
                  </a:lnTo>
                  <a:close/>
                </a:path>
                <a:path w="5029200" h="2057400">
                  <a:moveTo>
                    <a:pt x="977900" y="31750"/>
                  </a:moveTo>
                  <a:lnTo>
                    <a:pt x="927100" y="31750"/>
                  </a:lnTo>
                  <a:lnTo>
                    <a:pt x="927100" y="44450"/>
                  </a:lnTo>
                  <a:lnTo>
                    <a:pt x="977900" y="44450"/>
                  </a:lnTo>
                  <a:lnTo>
                    <a:pt x="977900" y="31750"/>
                  </a:lnTo>
                  <a:close/>
                </a:path>
                <a:path w="5029200" h="2057400">
                  <a:moveTo>
                    <a:pt x="1066800" y="2012950"/>
                  </a:moveTo>
                  <a:lnTo>
                    <a:pt x="1016000" y="2012950"/>
                  </a:lnTo>
                  <a:lnTo>
                    <a:pt x="1016000" y="2025650"/>
                  </a:lnTo>
                  <a:lnTo>
                    <a:pt x="1066800" y="2025650"/>
                  </a:lnTo>
                  <a:lnTo>
                    <a:pt x="1066800" y="2012950"/>
                  </a:lnTo>
                  <a:close/>
                </a:path>
                <a:path w="5029200" h="2057400">
                  <a:moveTo>
                    <a:pt x="1066800" y="1708150"/>
                  </a:moveTo>
                  <a:lnTo>
                    <a:pt x="1016000" y="1708150"/>
                  </a:lnTo>
                  <a:lnTo>
                    <a:pt x="1016000" y="1720850"/>
                  </a:lnTo>
                  <a:lnTo>
                    <a:pt x="1066800" y="1720850"/>
                  </a:lnTo>
                  <a:lnTo>
                    <a:pt x="1066800" y="1708150"/>
                  </a:lnTo>
                  <a:close/>
                </a:path>
                <a:path w="5029200" h="2057400">
                  <a:moveTo>
                    <a:pt x="1066800" y="1403350"/>
                  </a:moveTo>
                  <a:lnTo>
                    <a:pt x="1016000" y="1403350"/>
                  </a:lnTo>
                  <a:lnTo>
                    <a:pt x="1016000" y="1416050"/>
                  </a:lnTo>
                  <a:lnTo>
                    <a:pt x="1066800" y="1416050"/>
                  </a:lnTo>
                  <a:lnTo>
                    <a:pt x="1066800" y="1403350"/>
                  </a:lnTo>
                  <a:close/>
                </a:path>
                <a:path w="5029200" h="2057400">
                  <a:moveTo>
                    <a:pt x="1066800" y="1022350"/>
                  </a:moveTo>
                  <a:lnTo>
                    <a:pt x="1016000" y="1022350"/>
                  </a:lnTo>
                  <a:lnTo>
                    <a:pt x="1016000" y="1035050"/>
                  </a:lnTo>
                  <a:lnTo>
                    <a:pt x="1066800" y="1035050"/>
                  </a:lnTo>
                  <a:lnTo>
                    <a:pt x="1066800" y="1022350"/>
                  </a:lnTo>
                  <a:close/>
                </a:path>
                <a:path w="5029200" h="2057400">
                  <a:moveTo>
                    <a:pt x="1066800" y="717550"/>
                  </a:moveTo>
                  <a:lnTo>
                    <a:pt x="1016000" y="717550"/>
                  </a:lnTo>
                  <a:lnTo>
                    <a:pt x="1016000" y="730250"/>
                  </a:lnTo>
                  <a:lnTo>
                    <a:pt x="1066800" y="730250"/>
                  </a:lnTo>
                  <a:lnTo>
                    <a:pt x="1066800" y="717550"/>
                  </a:lnTo>
                  <a:close/>
                </a:path>
                <a:path w="5029200" h="2057400">
                  <a:moveTo>
                    <a:pt x="1066800" y="336550"/>
                  </a:moveTo>
                  <a:lnTo>
                    <a:pt x="1016000" y="336550"/>
                  </a:lnTo>
                  <a:lnTo>
                    <a:pt x="1016000" y="349250"/>
                  </a:lnTo>
                  <a:lnTo>
                    <a:pt x="1066800" y="349250"/>
                  </a:lnTo>
                  <a:lnTo>
                    <a:pt x="1066800" y="336550"/>
                  </a:lnTo>
                  <a:close/>
                </a:path>
                <a:path w="5029200" h="2057400">
                  <a:moveTo>
                    <a:pt x="1066800" y="31750"/>
                  </a:moveTo>
                  <a:lnTo>
                    <a:pt x="1016000" y="31750"/>
                  </a:lnTo>
                  <a:lnTo>
                    <a:pt x="101600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5029200" h="2057400">
                  <a:moveTo>
                    <a:pt x="1155700" y="2012950"/>
                  </a:moveTo>
                  <a:lnTo>
                    <a:pt x="1104900" y="2012950"/>
                  </a:lnTo>
                  <a:lnTo>
                    <a:pt x="1104900" y="2025650"/>
                  </a:lnTo>
                  <a:lnTo>
                    <a:pt x="1155700" y="2025650"/>
                  </a:lnTo>
                  <a:lnTo>
                    <a:pt x="1155700" y="2012950"/>
                  </a:lnTo>
                  <a:close/>
                </a:path>
                <a:path w="5029200" h="2057400">
                  <a:moveTo>
                    <a:pt x="1155700" y="1708150"/>
                  </a:moveTo>
                  <a:lnTo>
                    <a:pt x="1104900" y="1708150"/>
                  </a:lnTo>
                  <a:lnTo>
                    <a:pt x="1104900" y="1720850"/>
                  </a:lnTo>
                  <a:lnTo>
                    <a:pt x="1155700" y="1720850"/>
                  </a:lnTo>
                  <a:lnTo>
                    <a:pt x="1155700" y="1708150"/>
                  </a:lnTo>
                  <a:close/>
                </a:path>
                <a:path w="5029200" h="2057400">
                  <a:moveTo>
                    <a:pt x="1155700" y="1403350"/>
                  </a:moveTo>
                  <a:lnTo>
                    <a:pt x="1104900" y="1403350"/>
                  </a:lnTo>
                  <a:lnTo>
                    <a:pt x="1104900" y="1416050"/>
                  </a:lnTo>
                  <a:lnTo>
                    <a:pt x="1155700" y="1416050"/>
                  </a:lnTo>
                  <a:lnTo>
                    <a:pt x="1155700" y="1403350"/>
                  </a:lnTo>
                  <a:close/>
                </a:path>
                <a:path w="5029200" h="2057400">
                  <a:moveTo>
                    <a:pt x="1155700" y="1022350"/>
                  </a:moveTo>
                  <a:lnTo>
                    <a:pt x="1104900" y="1022350"/>
                  </a:lnTo>
                  <a:lnTo>
                    <a:pt x="1104900" y="1035050"/>
                  </a:lnTo>
                  <a:lnTo>
                    <a:pt x="1155700" y="1035050"/>
                  </a:lnTo>
                  <a:lnTo>
                    <a:pt x="1155700" y="1022350"/>
                  </a:lnTo>
                  <a:close/>
                </a:path>
                <a:path w="5029200" h="2057400">
                  <a:moveTo>
                    <a:pt x="1155700" y="717550"/>
                  </a:moveTo>
                  <a:lnTo>
                    <a:pt x="1104900" y="717550"/>
                  </a:lnTo>
                  <a:lnTo>
                    <a:pt x="1104900" y="730250"/>
                  </a:lnTo>
                  <a:lnTo>
                    <a:pt x="1155700" y="730250"/>
                  </a:lnTo>
                  <a:lnTo>
                    <a:pt x="1155700" y="717550"/>
                  </a:lnTo>
                  <a:close/>
                </a:path>
                <a:path w="5029200" h="2057400">
                  <a:moveTo>
                    <a:pt x="1155700" y="336550"/>
                  </a:moveTo>
                  <a:lnTo>
                    <a:pt x="1104900" y="336550"/>
                  </a:lnTo>
                  <a:lnTo>
                    <a:pt x="1104900" y="349250"/>
                  </a:lnTo>
                  <a:lnTo>
                    <a:pt x="1155700" y="349250"/>
                  </a:lnTo>
                  <a:lnTo>
                    <a:pt x="1155700" y="336550"/>
                  </a:lnTo>
                  <a:close/>
                </a:path>
                <a:path w="5029200" h="2057400">
                  <a:moveTo>
                    <a:pt x="1155700" y="31750"/>
                  </a:moveTo>
                  <a:lnTo>
                    <a:pt x="1104900" y="31750"/>
                  </a:lnTo>
                  <a:lnTo>
                    <a:pt x="1104900" y="44450"/>
                  </a:lnTo>
                  <a:lnTo>
                    <a:pt x="1155700" y="44450"/>
                  </a:lnTo>
                  <a:lnTo>
                    <a:pt x="1155700" y="31750"/>
                  </a:lnTo>
                  <a:close/>
                </a:path>
                <a:path w="5029200" h="2057400">
                  <a:moveTo>
                    <a:pt x="1244600" y="2012950"/>
                  </a:moveTo>
                  <a:lnTo>
                    <a:pt x="1193800" y="2012950"/>
                  </a:lnTo>
                  <a:lnTo>
                    <a:pt x="1193800" y="2025650"/>
                  </a:lnTo>
                  <a:lnTo>
                    <a:pt x="1244600" y="2025650"/>
                  </a:lnTo>
                  <a:lnTo>
                    <a:pt x="1244600" y="2012950"/>
                  </a:lnTo>
                  <a:close/>
                </a:path>
                <a:path w="5029200" h="2057400">
                  <a:moveTo>
                    <a:pt x="1244600" y="1708150"/>
                  </a:moveTo>
                  <a:lnTo>
                    <a:pt x="1193800" y="1708150"/>
                  </a:lnTo>
                  <a:lnTo>
                    <a:pt x="1193800" y="1720850"/>
                  </a:lnTo>
                  <a:lnTo>
                    <a:pt x="1244600" y="1720850"/>
                  </a:lnTo>
                  <a:lnTo>
                    <a:pt x="1244600" y="1708150"/>
                  </a:lnTo>
                  <a:close/>
                </a:path>
                <a:path w="5029200" h="2057400">
                  <a:moveTo>
                    <a:pt x="1244600" y="1403350"/>
                  </a:moveTo>
                  <a:lnTo>
                    <a:pt x="1193800" y="1403350"/>
                  </a:lnTo>
                  <a:lnTo>
                    <a:pt x="1193800" y="1416050"/>
                  </a:lnTo>
                  <a:lnTo>
                    <a:pt x="1244600" y="1416050"/>
                  </a:lnTo>
                  <a:lnTo>
                    <a:pt x="1244600" y="1403350"/>
                  </a:lnTo>
                  <a:close/>
                </a:path>
                <a:path w="5029200" h="2057400">
                  <a:moveTo>
                    <a:pt x="1244600" y="1022350"/>
                  </a:moveTo>
                  <a:lnTo>
                    <a:pt x="1193800" y="1022350"/>
                  </a:lnTo>
                  <a:lnTo>
                    <a:pt x="1193800" y="1035050"/>
                  </a:lnTo>
                  <a:lnTo>
                    <a:pt x="1244600" y="1035050"/>
                  </a:lnTo>
                  <a:lnTo>
                    <a:pt x="1244600" y="1022350"/>
                  </a:lnTo>
                  <a:close/>
                </a:path>
                <a:path w="5029200" h="2057400">
                  <a:moveTo>
                    <a:pt x="1244600" y="717550"/>
                  </a:moveTo>
                  <a:lnTo>
                    <a:pt x="1193800" y="717550"/>
                  </a:lnTo>
                  <a:lnTo>
                    <a:pt x="1193800" y="730250"/>
                  </a:lnTo>
                  <a:lnTo>
                    <a:pt x="1244600" y="730250"/>
                  </a:lnTo>
                  <a:lnTo>
                    <a:pt x="1244600" y="717550"/>
                  </a:lnTo>
                  <a:close/>
                </a:path>
                <a:path w="5029200" h="2057400">
                  <a:moveTo>
                    <a:pt x="1244600" y="336550"/>
                  </a:moveTo>
                  <a:lnTo>
                    <a:pt x="1193800" y="336550"/>
                  </a:lnTo>
                  <a:lnTo>
                    <a:pt x="1193800" y="349250"/>
                  </a:lnTo>
                  <a:lnTo>
                    <a:pt x="1244600" y="349250"/>
                  </a:lnTo>
                  <a:lnTo>
                    <a:pt x="1244600" y="336550"/>
                  </a:lnTo>
                  <a:close/>
                </a:path>
                <a:path w="5029200" h="2057400">
                  <a:moveTo>
                    <a:pt x="1244600" y="31750"/>
                  </a:moveTo>
                  <a:lnTo>
                    <a:pt x="1193800" y="31750"/>
                  </a:lnTo>
                  <a:lnTo>
                    <a:pt x="1193800" y="44450"/>
                  </a:lnTo>
                  <a:lnTo>
                    <a:pt x="1244600" y="44450"/>
                  </a:lnTo>
                  <a:lnTo>
                    <a:pt x="1244600" y="31750"/>
                  </a:lnTo>
                  <a:close/>
                </a:path>
                <a:path w="5029200" h="2057400">
                  <a:moveTo>
                    <a:pt x="1333500" y="2012950"/>
                  </a:moveTo>
                  <a:lnTo>
                    <a:pt x="1282700" y="2012950"/>
                  </a:lnTo>
                  <a:lnTo>
                    <a:pt x="1282700" y="2025650"/>
                  </a:lnTo>
                  <a:lnTo>
                    <a:pt x="1333500" y="2025650"/>
                  </a:lnTo>
                  <a:lnTo>
                    <a:pt x="1333500" y="2012950"/>
                  </a:lnTo>
                  <a:close/>
                </a:path>
                <a:path w="5029200" h="2057400">
                  <a:moveTo>
                    <a:pt x="1333500" y="1708150"/>
                  </a:moveTo>
                  <a:lnTo>
                    <a:pt x="1282700" y="1708150"/>
                  </a:lnTo>
                  <a:lnTo>
                    <a:pt x="1282700" y="1720850"/>
                  </a:lnTo>
                  <a:lnTo>
                    <a:pt x="1333500" y="1720850"/>
                  </a:lnTo>
                  <a:lnTo>
                    <a:pt x="1333500" y="1708150"/>
                  </a:lnTo>
                  <a:close/>
                </a:path>
                <a:path w="5029200" h="2057400">
                  <a:moveTo>
                    <a:pt x="1333500" y="1403350"/>
                  </a:moveTo>
                  <a:lnTo>
                    <a:pt x="1282700" y="1403350"/>
                  </a:lnTo>
                  <a:lnTo>
                    <a:pt x="1282700" y="1416050"/>
                  </a:lnTo>
                  <a:lnTo>
                    <a:pt x="1333500" y="1416050"/>
                  </a:lnTo>
                  <a:lnTo>
                    <a:pt x="1333500" y="1403350"/>
                  </a:lnTo>
                  <a:close/>
                </a:path>
                <a:path w="5029200" h="2057400">
                  <a:moveTo>
                    <a:pt x="1333500" y="1022350"/>
                  </a:moveTo>
                  <a:lnTo>
                    <a:pt x="1282700" y="1022350"/>
                  </a:lnTo>
                  <a:lnTo>
                    <a:pt x="1282700" y="1035050"/>
                  </a:lnTo>
                  <a:lnTo>
                    <a:pt x="1333500" y="1035050"/>
                  </a:lnTo>
                  <a:lnTo>
                    <a:pt x="1333500" y="1022350"/>
                  </a:lnTo>
                  <a:close/>
                </a:path>
                <a:path w="5029200" h="2057400">
                  <a:moveTo>
                    <a:pt x="1333500" y="717550"/>
                  </a:moveTo>
                  <a:lnTo>
                    <a:pt x="1282700" y="717550"/>
                  </a:lnTo>
                  <a:lnTo>
                    <a:pt x="1282700" y="730250"/>
                  </a:lnTo>
                  <a:lnTo>
                    <a:pt x="1333500" y="730250"/>
                  </a:lnTo>
                  <a:lnTo>
                    <a:pt x="1333500" y="717550"/>
                  </a:lnTo>
                  <a:close/>
                </a:path>
                <a:path w="5029200" h="2057400">
                  <a:moveTo>
                    <a:pt x="1333500" y="336550"/>
                  </a:moveTo>
                  <a:lnTo>
                    <a:pt x="1282700" y="336550"/>
                  </a:lnTo>
                  <a:lnTo>
                    <a:pt x="1282700" y="349250"/>
                  </a:lnTo>
                  <a:lnTo>
                    <a:pt x="1333500" y="349250"/>
                  </a:lnTo>
                  <a:lnTo>
                    <a:pt x="1333500" y="336550"/>
                  </a:lnTo>
                  <a:close/>
                </a:path>
                <a:path w="5029200" h="2057400">
                  <a:moveTo>
                    <a:pt x="1333500" y="31750"/>
                  </a:moveTo>
                  <a:lnTo>
                    <a:pt x="1282700" y="31750"/>
                  </a:lnTo>
                  <a:lnTo>
                    <a:pt x="1282700" y="44450"/>
                  </a:lnTo>
                  <a:lnTo>
                    <a:pt x="1333500" y="44450"/>
                  </a:lnTo>
                  <a:lnTo>
                    <a:pt x="1333500" y="31750"/>
                  </a:lnTo>
                  <a:close/>
                </a:path>
                <a:path w="5029200" h="2057400">
                  <a:moveTo>
                    <a:pt x="1422400" y="2012950"/>
                  </a:moveTo>
                  <a:lnTo>
                    <a:pt x="1371600" y="2012950"/>
                  </a:lnTo>
                  <a:lnTo>
                    <a:pt x="1371600" y="2025650"/>
                  </a:lnTo>
                  <a:lnTo>
                    <a:pt x="1422400" y="2025650"/>
                  </a:lnTo>
                  <a:lnTo>
                    <a:pt x="1422400" y="2012950"/>
                  </a:lnTo>
                  <a:close/>
                </a:path>
                <a:path w="5029200" h="2057400">
                  <a:moveTo>
                    <a:pt x="1422400" y="1708150"/>
                  </a:moveTo>
                  <a:lnTo>
                    <a:pt x="1371600" y="1708150"/>
                  </a:lnTo>
                  <a:lnTo>
                    <a:pt x="1371600" y="1720850"/>
                  </a:lnTo>
                  <a:lnTo>
                    <a:pt x="1422400" y="1720850"/>
                  </a:lnTo>
                  <a:lnTo>
                    <a:pt x="1422400" y="1708150"/>
                  </a:lnTo>
                  <a:close/>
                </a:path>
                <a:path w="5029200" h="2057400">
                  <a:moveTo>
                    <a:pt x="1422400" y="1403350"/>
                  </a:moveTo>
                  <a:lnTo>
                    <a:pt x="1371600" y="1403350"/>
                  </a:lnTo>
                  <a:lnTo>
                    <a:pt x="1371600" y="1416050"/>
                  </a:lnTo>
                  <a:lnTo>
                    <a:pt x="1422400" y="1416050"/>
                  </a:lnTo>
                  <a:lnTo>
                    <a:pt x="1422400" y="1403350"/>
                  </a:lnTo>
                  <a:close/>
                </a:path>
                <a:path w="5029200" h="2057400">
                  <a:moveTo>
                    <a:pt x="1422400" y="1022350"/>
                  </a:moveTo>
                  <a:lnTo>
                    <a:pt x="1371600" y="1022350"/>
                  </a:lnTo>
                  <a:lnTo>
                    <a:pt x="1371600" y="1035050"/>
                  </a:lnTo>
                  <a:lnTo>
                    <a:pt x="1422400" y="1035050"/>
                  </a:lnTo>
                  <a:lnTo>
                    <a:pt x="1422400" y="1022350"/>
                  </a:lnTo>
                  <a:close/>
                </a:path>
                <a:path w="5029200" h="2057400">
                  <a:moveTo>
                    <a:pt x="1422400" y="717550"/>
                  </a:moveTo>
                  <a:lnTo>
                    <a:pt x="1371600" y="717550"/>
                  </a:lnTo>
                  <a:lnTo>
                    <a:pt x="1371600" y="730250"/>
                  </a:lnTo>
                  <a:lnTo>
                    <a:pt x="1422400" y="730250"/>
                  </a:lnTo>
                  <a:lnTo>
                    <a:pt x="1422400" y="717550"/>
                  </a:lnTo>
                  <a:close/>
                </a:path>
                <a:path w="5029200" h="2057400">
                  <a:moveTo>
                    <a:pt x="1422400" y="336550"/>
                  </a:moveTo>
                  <a:lnTo>
                    <a:pt x="1371600" y="336550"/>
                  </a:lnTo>
                  <a:lnTo>
                    <a:pt x="1371600" y="349250"/>
                  </a:lnTo>
                  <a:lnTo>
                    <a:pt x="1422400" y="349250"/>
                  </a:lnTo>
                  <a:lnTo>
                    <a:pt x="1422400" y="336550"/>
                  </a:lnTo>
                  <a:close/>
                </a:path>
                <a:path w="5029200" h="2057400">
                  <a:moveTo>
                    <a:pt x="1422400" y="31750"/>
                  </a:moveTo>
                  <a:lnTo>
                    <a:pt x="1371600" y="31750"/>
                  </a:lnTo>
                  <a:lnTo>
                    <a:pt x="1371600" y="44450"/>
                  </a:lnTo>
                  <a:lnTo>
                    <a:pt x="1422400" y="44450"/>
                  </a:lnTo>
                  <a:lnTo>
                    <a:pt x="1422400" y="31750"/>
                  </a:lnTo>
                  <a:close/>
                </a:path>
                <a:path w="5029200" h="2057400">
                  <a:moveTo>
                    <a:pt x="1511300" y="2012950"/>
                  </a:moveTo>
                  <a:lnTo>
                    <a:pt x="1460500" y="2012950"/>
                  </a:lnTo>
                  <a:lnTo>
                    <a:pt x="1460500" y="2025650"/>
                  </a:lnTo>
                  <a:lnTo>
                    <a:pt x="1511300" y="2025650"/>
                  </a:lnTo>
                  <a:lnTo>
                    <a:pt x="1511300" y="2012950"/>
                  </a:lnTo>
                  <a:close/>
                </a:path>
                <a:path w="5029200" h="2057400">
                  <a:moveTo>
                    <a:pt x="1511300" y="1708150"/>
                  </a:moveTo>
                  <a:lnTo>
                    <a:pt x="1460500" y="1708150"/>
                  </a:lnTo>
                  <a:lnTo>
                    <a:pt x="1460500" y="1720850"/>
                  </a:lnTo>
                  <a:lnTo>
                    <a:pt x="1511300" y="1720850"/>
                  </a:lnTo>
                  <a:lnTo>
                    <a:pt x="1511300" y="1708150"/>
                  </a:lnTo>
                  <a:close/>
                </a:path>
                <a:path w="5029200" h="2057400">
                  <a:moveTo>
                    <a:pt x="1511300" y="1403350"/>
                  </a:moveTo>
                  <a:lnTo>
                    <a:pt x="1460500" y="1403350"/>
                  </a:lnTo>
                  <a:lnTo>
                    <a:pt x="1460500" y="1416050"/>
                  </a:lnTo>
                  <a:lnTo>
                    <a:pt x="1511300" y="1416050"/>
                  </a:lnTo>
                  <a:lnTo>
                    <a:pt x="1511300" y="1403350"/>
                  </a:lnTo>
                  <a:close/>
                </a:path>
                <a:path w="5029200" h="2057400">
                  <a:moveTo>
                    <a:pt x="1511300" y="1022350"/>
                  </a:moveTo>
                  <a:lnTo>
                    <a:pt x="1460500" y="1022350"/>
                  </a:lnTo>
                  <a:lnTo>
                    <a:pt x="1460500" y="1035050"/>
                  </a:lnTo>
                  <a:lnTo>
                    <a:pt x="1511300" y="1035050"/>
                  </a:lnTo>
                  <a:lnTo>
                    <a:pt x="1511300" y="1022350"/>
                  </a:lnTo>
                  <a:close/>
                </a:path>
                <a:path w="5029200" h="2057400">
                  <a:moveTo>
                    <a:pt x="1511300" y="717550"/>
                  </a:moveTo>
                  <a:lnTo>
                    <a:pt x="1460500" y="717550"/>
                  </a:lnTo>
                  <a:lnTo>
                    <a:pt x="1460500" y="730250"/>
                  </a:lnTo>
                  <a:lnTo>
                    <a:pt x="1511300" y="730250"/>
                  </a:lnTo>
                  <a:lnTo>
                    <a:pt x="1511300" y="717550"/>
                  </a:lnTo>
                  <a:close/>
                </a:path>
                <a:path w="5029200" h="2057400">
                  <a:moveTo>
                    <a:pt x="1511300" y="336550"/>
                  </a:moveTo>
                  <a:lnTo>
                    <a:pt x="1460500" y="336550"/>
                  </a:lnTo>
                  <a:lnTo>
                    <a:pt x="1460500" y="349250"/>
                  </a:lnTo>
                  <a:lnTo>
                    <a:pt x="1511300" y="349250"/>
                  </a:lnTo>
                  <a:lnTo>
                    <a:pt x="1511300" y="336550"/>
                  </a:lnTo>
                  <a:close/>
                </a:path>
                <a:path w="5029200" h="2057400">
                  <a:moveTo>
                    <a:pt x="1511300" y="31750"/>
                  </a:moveTo>
                  <a:lnTo>
                    <a:pt x="1460500" y="31750"/>
                  </a:lnTo>
                  <a:lnTo>
                    <a:pt x="1460500" y="44450"/>
                  </a:lnTo>
                  <a:lnTo>
                    <a:pt x="1511300" y="44450"/>
                  </a:lnTo>
                  <a:lnTo>
                    <a:pt x="1511300" y="31750"/>
                  </a:lnTo>
                  <a:close/>
                </a:path>
                <a:path w="5029200" h="2057400">
                  <a:moveTo>
                    <a:pt x="1600200" y="2012950"/>
                  </a:moveTo>
                  <a:lnTo>
                    <a:pt x="1549400" y="2012950"/>
                  </a:lnTo>
                  <a:lnTo>
                    <a:pt x="1549400" y="2025650"/>
                  </a:lnTo>
                  <a:lnTo>
                    <a:pt x="1600200" y="2025650"/>
                  </a:lnTo>
                  <a:lnTo>
                    <a:pt x="1600200" y="2012950"/>
                  </a:lnTo>
                  <a:close/>
                </a:path>
                <a:path w="5029200" h="2057400">
                  <a:moveTo>
                    <a:pt x="1600200" y="1708150"/>
                  </a:moveTo>
                  <a:lnTo>
                    <a:pt x="1549400" y="1708150"/>
                  </a:lnTo>
                  <a:lnTo>
                    <a:pt x="1549400" y="1720850"/>
                  </a:lnTo>
                  <a:lnTo>
                    <a:pt x="1600200" y="1720850"/>
                  </a:lnTo>
                  <a:lnTo>
                    <a:pt x="1600200" y="1708150"/>
                  </a:lnTo>
                  <a:close/>
                </a:path>
                <a:path w="5029200" h="2057400">
                  <a:moveTo>
                    <a:pt x="1600200" y="1403350"/>
                  </a:moveTo>
                  <a:lnTo>
                    <a:pt x="1549400" y="1403350"/>
                  </a:lnTo>
                  <a:lnTo>
                    <a:pt x="1549400" y="1416050"/>
                  </a:lnTo>
                  <a:lnTo>
                    <a:pt x="1600200" y="1416050"/>
                  </a:lnTo>
                  <a:lnTo>
                    <a:pt x="1600200" y="1403350"/>
                  </a:lnTo>
                  <a:close/>
                </a:path>
                <a:path w="5029200" h="2057400">
                  <a:moveTo>
                    <a:pt x="1600200" y="1022350"/>
                  </a:moveTo>
                  <a:lnTo>
                    <a:pt x="1549400" y="1022350"/>
                  </a:lnTo>
                  <a:lnTo>
                    <a:pt x="1549400" y="1035050"/>
                  </a:lnTo>
                  <a:lnTo>
                    <a:pt x="1600200" y="1035050"/>
                  </a:lnTo>
                  <a:lnTo>
                    <a:pt x="1600200" y="1022350"/>
                  </a:lnTo>
                  <a:close/>
                </a:path>
                <a:path w="5029200" h="2057400">
                  <a:moveTo>
                    <a:pt x="1600200" y="717550"/>
                  </a:moveTo>
                  <a:lnTo>
                    <a:pt x="1549400" y="717550"/>
                  </a:lnTo>
                  <a:lnTo>
                    <a:pt x="1549400" y="730250"/>
                  </a:lnTo>
                  <a:lnTo>
                    <a:pt x="1600200" y="730250"/>
                  </a:lnTo>
                  <a:lnTo>
                    <a:pt x="1600200" y="717550"/>
                  </a:lnTo>
                  <a:close/>
                </a:path>
                <a:path w="5029200" h="2057400">
                  <a:moveTo>
                    <a:pt x="1600200" y="336550"/>
                  </a:moveTo>
                  <a:lnTo>
                    <a:pt x="1549400" y="336550"/>
                  </a:lnTo>
                  <a:lnTo>
                    <a:pt x="1549400" y="349250"/>
                  </a:lnTo>
                  <a:lnTo>
                    <a:pt x="1600200" y="349250"/>
                  </a:lnTo>
                  <a:lnTo>
                    <a:pt x="1600200" y="336550"/>
                  </a:lnTo>
                  <a:close/>
                </a:path>
                <a:path w="5029200" h="2057400">
                  <a:moveTo>
                    <a:pt x="1600200" y="31750"/>
                  </a:moveTo>
                  <a:lnTo>
                    <a:pt x="1549400" y="31750"/>
                  </a:lnTo>
                  <a:lnTo>
                    <a:pt x="1549400" y="44450"/>
                  </a:lnTo>
                  <a:lnTo>
                    <a:pt x="1600200" y="44450"/>
                  </a:lnTo>
                  <a:lnTo>
                    <a:pt x="1600200" y="31750"/>
                  </a:lnTo>
                  <a:close/>
                </a:path>
                <a:path w="5029200" h="2057400">
                  <a:moveTo>
                    <a:pt x="1689100" y="2012950"/>
                  </a:moveTo>
                  <a:lnTo>
                    <a:pt x="1638300" y="2012950"/>
                  </a:lnTo>
                  <a:lnTo>
                    <a:pt x="1638300" y="2025650"/>
                  </a:lnTo>
                  <a:lnTo>
                    <a:pt x="1689100" y="2025650"/>
                  </a:lnTo>
                  <a:lnTo>
                    <a:pt x="1689100" y="2012950"/>
                  </a:lnTo>
                  <a:close/>
                </a:path>
                <a:path w="5029200" h="2057400">
                  <a:moveTo>
                    <a:pt x="1689100" y="1708150"/>
                  </a:moveTo>
                  <a:lnTo>
                    <a:pt x="1638300" y="1708150"/>
                  </a:lnTo>
                  <a:lnTo>
                    <a:pt x="1638300" y="1720850"/>
                  </a:lnTo>
                  <a:lnTo>
                    <a:pt x="1689100" y="1720850"/>
                  </a:lnTo>
                  <a:lnTo>
                    <a:pt x="1689100" y="1708150"/>
                  </a:lnTo>
                  <a:close/>
                </a:path>
                <a:path w="5029200" h="2057400">
                  <a:moveTo>
                    <a:pt x="1689100" y="1403350"/>
                  </a:moveTo>
                  <a:lnTo>
                    <a:pt x="1638300" y="1403350"/>
                  </a:lnTo>
                  <a:lnTo>
                    <a:pt x="1638300" y="1416050"/>
                  </a:lnTo>
                  <a:lnTo>
                    <a:pt x="1689100" y="1416050"/>
                  </a:lnTo>
                  <a:lnTo>
                    <a:pt x="1689100" y="1403350"/>
                  </a:lnTo>
                  <a:close/>
                </a:path>
                <a:path w="5029200" h="2057400">
                  <a:moveTo>
                    <a:pt x="1689100" y="1022350"/>
                  </a:moveTo>
                  <a:lnTo>
                    <a:pt x="1638300" y="1022350"/>
                  </a:lnTo>
                  <a:lnTo>
                    <a:pt x="1638300" y="1035050"/>
                  </a:lnTo>
                  <a:lnTo>
                    <a:pt x="1689100" y="1035050"/>
                  </a:lnTo>
                  <a:lnTo>
                    <a:pt x="1689100" y="1022350"/>
                  </a:lnTo>
                  <a:close/>
                </a:path>
                <a:path w="5029200" h="2057400">
                  <a:moveTo>
                    <a:pt x="1689100" y="717550"/>
                  </a:moveTo>
                  <a:lnTo>
                    <a:pt x="1638300" y="717550"/>
                  </a:lnTo>
                  <a:lnTo>
                    <a:pt x="1638300" y="730250"/>
                  </a:lnTo>
                  <a:lnTo>
                    <a:pt x="1689100" y="730250"/>
                  </a:lnTo>
                  <a:lnTo>
                    <a:pt x="1689100" y="717550"/>
                  </a:lnTo>
                  <a:close/>
                </a:path>
                <a:path w="5029200" h="2057400">
                  <a:moveTo>
                    <a:pt x="1689100" y="336550"/>
                  </a:moveTo>
                  <a:lnTo>
                    <a:pt x="1638300" y="336550"/>
                  </a:lnTo>
                  <a:lnTo>
                    <a:pt x="1638300" y="349250"/>
                  </a:lnTo>
                  <a:lnTo>
                    <a:pt x="1689100" y="349250"/>
                  </a:lnTo>
                  <a:lnTo>
                    <a:pt x="1689100" y="336550"/>
                  </a:lnTo>
                  <a:close/>
                </a:path>
                <a:path w="5029200" h="2057400">
                  <a:moveTo>
                    <a:pt x="1689100" y="31750"/>
                  </a:moveTo>
                  <a:lnTo>
                    <a:pt x="1638300" y="31750"/>
                  </a:lnTo>
                  <a:lnTo>
                    <a:pt x="1638300" y="44450"/>
                  </a:lnTo>
                  <a:lnTo>
                    <a:pt x="1689100" y="44450"/>
                  </a:lnTo>
                  <a:lnTo>
                    <a:pt x="1689100" y="31750"/>
                  </a:lnTo>
                  <a:close/>
                </a:path>
                <a:path w="5029200" h="2057400">
                  <a:moveTo>
                    <a:pt x="1778000" y="2012950"/>
                  </a:moveTo>
                  <a:lnTo>
                    <a:pt x="1727200" y="2012950"/>
                  </a:lnTo>
                  <a:lnTo>
                    <a:pt x="1727200" y="2025650"/>
                  </a:lnTo>
                  <a:lnTo>
                    <a:pt x="1778000" y="2025650"/>
                  </a:lnTo>
                  <a:lnTo>
                    <a:pt x="1778000" y="2012950"/>
                  </a:lnTo>
                  <a:close/>
                </a:path>
                <a:path w="5029200" h="2057400">
                  <a:moveTo>
                    <a:pt x="1778000" y="1708150"/>
                  </a:moveTo>
                  <a:lnTo>
                    <a:pt x="1727200" y="1708150"/>
                  </a:lnTo>
                  <a:lnTo>
                    <a:pt x="1727200" y="1720850"/>
                  </a:lnTo>
                  <a:lnTo>
                    <a:pt x="1778000" y="1720850"/>
                  </a:lnTo>
                  <a:lnTo>
                    <a:pt x="1778000" y="1708150"/>
                  </a:lnTo>
                  <a:close/>
                </a:path>
                <a:path w="5029200" h="2057400">
                  <a:moveTo>
                    <a:pt x="1778000" y="1403350"/>
                  </a:moveTo>
                  <a:lnTo>
                    <a:pt x="1727200" y="1403350"/>
                  </a:lnTo>
                  <a:lnTo>
                    <a:pt x="1727200" y="1416050"/>
                  </a:lnTo>
                  <a:lnTo>
                    <a:pt x="1778000" y="1416050"/>
                  </a:lnTo>
                  <a:lnTo>
                    <a:pt x="1778000" y="1403350"/>
                  </a:lnTo>
                  <a:close/>
                </a:path>
                <a:path w="5029200" h="2057400">
                  <a:moveTo>
                    <a:pt x="1778000" y="1022350"/>
                  </a:moveTo>
                  <a:lnTo>
                    <a:pt x="1727200" y="1022350"/>
                  </a:lnTo>
                  <a:lnTo>
                    <a:pt x="1727200" y="1035050"/>
                  </a:lnTo>
                  <a:lnTo>
                    <a:pt x="1778000" y="1035050"/>
                  </a:lnTo>
                  <a:lnTo>
                    <a:pt x="1778000" y="1022350"/>
                  </a:lnTo>
                  <a:close/>
                </a:path>
                <a:path w="5029200" h="2057400">
                  <a:moveTo>
                    <a:pt x="1778000" y="717550"/>
                  </a:moveTo>
                  <a:lnTo>
                    <a:pt x="1727200" y="717550"/>
                  </a:lnTo>
                  <a:lnTo>
                    <a:pt x="1727200" y="730250"/>
                  </a:lnTo>
                  <a:lnTo>
                    <a:pt x="1778000" y="730250"/>
                  </a:lnTo>
                  <a:lnTo>
                    <a:pt x="1778000" y="717550"/>
                  </a:lnTo>
                  <a:close/>
                </a:path>
                <a:path w="5029200" h="2057400">
                  <a:moveTo>
                    <a:pt x="1778000" y="336550"/>
                  </a:moveTo>
                  <a:lnTo>
                    <a:pt x="1727200" y="336550"/>
                  </a:lnTo>
                  <a:lnTo>
                    <a:pt x="1727200" y="349250"/>
                  </a:lnTo>
                  <a:lnTo>
                    <a:pt x="1778000" y="349250"/>
                  </a:lnTo>
                  <a:lnTo>
                    <a:pt x="1778000" y="336550"/>
                  </a:lnTo>
                  <a:close/>
                </a:path>
                <a:path w="5029200" h="2057400">
                  <a:moveTo>
                    <a:pt x="1778000" y="31750"/>
                  </a:moveTo>
                  <a:lnTo>
                    <a:pt x="1727200" y="31750"/>
                  </a:lnTo>
                  <a:lnTo>
                    <a:pt x="1727200" y="44450"/>
                  </a:lnTo>
                  <a:lnTo>
                    <a:pt x="1778000" y="44450"/>
                  </a:lnTo>
                  <a:lnTo>
                    <a:pt x="1778000" y="31750"/>
                  </a:lnTo>
                  <a:close/>
                </a:path>
                <a:path w="5029200" h="2057400">
                  <a:moveTo>
                    <a:pt x="1866900" y="2012950"/>
                  </a:moveTo>
                  <a:lnTo>
                    <a:pt x="1816100" y="2012950"/>
                  </a:lnTo>
                  <a:lnTo>
                    <a:pt x="1816100" y="2025650"/>
                  </a:lnTo>
                  <a:lnTo>
                    <a:pt x="1866900" y="2025650"/>
                  </a:lnTo>
                  <a:lnTo>
                    <a:pt x="1866900" y="2012950"/>
                  </a:lnTo>
                  <a:close/>
                </a:path>
                <a:path w="5029200" h="2057400">
                  <a:moveTo>
                    <a:pt x="1866900" y="1708150"/>
                  </a:moveTo>
                  <a:lnTo>
                    <a:pt x="1816100" y="1708150"/>
                  </a:lnTo>
                  <a:lnTo>
                    <a:pt x="1816100" y="1720850"/>
                  </a:lnTo>
                  <a:lnTo>
                    <a:pt x="1866900" y="1720850"/>
                  </a:lnTo>
                  <a:lnTo>
                    <a:pt x="1866900" y="1708150"/>
                  </a:lnTo>
                  <a:close/>
                </a:path>
                <a:path w="5029200" h="2057400">
                  <a:moveTo>
                    <a:pt x="1866900" y="1403350"/>
                  </a:moveTo>
                  <a:lnTo>
                    <a:pt x="1816100" y="1403350"/>
                  </a:lnTo>
                  <a:lnTo>
                    <a:pt x="1816100" y="1416050"/>
                  </a:lnTo>
                  <a:lnTo>
                    <a:pt x="1866900" y="1416050"/>
                  </a:lnTo>
                  <a:lnTo>
                    <a:pt x="1866900" y="1403350"/>
                  </a:lnTo>
                  <a:close/>
                </a:path>
                <a:path w="5029200" h="2057400">
                  <a:moveTo>
                    <a:pt x="1866900" y="1022350"/>
                  </a:moveTo>
                  <a:lnTo>
                    <a:pt x="1816100" y="1022350"/>
                  </a:lnTo>
                  <a:lnTo>
                    <a:pt x="1816100" y="1035050"/>
                  </a:lnTo>
                  <a:lnTo>
                    <a:pt x="1866900" y="1035050"/>
                  </a:lnTo>
                  <a:lnTo>
                    <a:pt x="1866900" y="1022350"/>
                  </a:lnTo>
                  <a:close/>
                </a:path>
                <a:path w="5029200" h="2057400">
                  <a:moveTo>
                    <a:pt x="1866900" y="717550"/>
                  </a:moveTo>
                  <a:lnTo>
                    <a:pt x="1816100" y="717550"/>
                  </a:lnTo>
                  <a:lnTo>
                    <a:pt x="1816100" y="730250"/>
                  </a:lnTo>
                  <a:lnTo>
                    <a:pt x="1866900" y="730250"/>
                  </a:lnTo>
                  <a:lnTo>
                    <a:pt x="1866900" y="717550"/>
                  </a:lnTo>
                  <a:close/>
                </a:path>
                <a:path w="5029200" h="2057400">
                  <a:moveTo>
                    <a:pt x="1866900" y="336550"/>
                  </a:moveTo>
                  <a:lnTo>
                    <a:pt x="1816100" y="336550"/>
                  </a:lnTo>
                  <a:lnTo>
                    <a:pt x="1816100" y="349250"/>
                  </a:lnTo>
                  <a:lnTo>
                    <a:pt x="1866900" y="349250"/>
                  </a:lnTo>
                  <a:lnTo>
                    <a:pt x="1866900" y="336550"/>
                  </a:lnTo>
                  <a:close/>
                </a:path>
                <a:path w="5029200" h="2057400">
                  <a:moveTo>
                    <a:pt x="1866900" y="31750"/>
                  </a:moveTo>
                  <a:lnTo>
                    <a:pt x="1816100" y="31750"/>
                  </a:lnTo>
                  <a:lnTo>
                    <a:pt x="1816100" y="44450"/>
                  </a:lnTo>
                  <a:lnTo>
                    <a:pt x="1866900" y="44450"/>
                  </a:lnTo>
                  <a:lnTo>
                    <a:pt x="1866900" y="31750"/>
                  </a:lnTo>
                  <a:close/>
                </a:path>
                <a:path w="5029200" h="2057400">
                  <a:moveTo>
                    <a:pt x="1955800" y="2012950"/>
                  </a:moveTo>
                  <a:lnTo>
                    <a:pt x="1905000" y="2012950"/>
                  </a:lnTo>
                  <a:lnTo>
                    <a:pt x="1905000" y="2025650"/>
                  </a:lnTo>
                  <a:lnTo>
                    <a:pt x="1955800" y="2025650"/>
                  </a:lnTo>
                  <a:lnTo>
                    <a:pt x="1955800" y="2012950"/>
                  </a:lnTo>
                  <a:close/>
                </a:path>
                <a:path w="5029200" h="2057400">
                  <a:moveTo>
                    <a:pt x="1955800" y="1708150"/>
                  </a:moveTo>
                  <a:lnTo>
                    <a:pt x="1905000" y="1708150"/>
                  </a:lnTo>
                  <a:lnTo>
                    <a:pt x="1905000" y="1720850"/>
                  </a:lnTo>
                  <a:lnTo>
                    <a:pt x="1955800" y="1720850"/>
                  </a:lnTo>
                  <a:lnTo>
                    <a:pt x="1955800" y="1708150"/>
                  </a:lnTo>
                  <a:close/>
                </a:path>
                <a:path w="5029200" h="2057400">
                  <a:moveTo>
                    <a:pt x="1955800" y="1403350"/>
                  </a:moveTo>
                  <a:lnTo>
                    <a:pt x="1905000" y="1403350"/>
                  </a:lnTo>
                  <a:lnTo>
                    <a:pt x="1905000" y="1416050"/>
                  </a:lnTo>
                  <a:lnTo>
                    <a:pt x="1955800" y="1416050"/>
                  </a:lnTo>
                  <a:lnTo>
                    <a:pt x="1955800" y="1403350"/>
                  </a:lnTo>
                  <a:close/>
                </a:path>
                <a:path w="5029200" h="2057400">
                  <a:moveTo>
                    <a:pt x="1955800" y="1022350"/>
                  </a:moveTo>
                  <a:lnTo>
                    <a:pt x="1905000" y="1022350"/>
                  </a:lnTo>
                  <a:lnTo>
                    <a:pt x="1905000" y="1035050"/>
                  </a:lnTo>
                  <a:lnTo>
                    <a:pt x="1955800" y="1035050"/>
                  </a:lnTo>
                  <a:lnTo>
                    <a:pt x="1955800" y="1022350"/>
                  </a:lnTo>
                  <a:close/>
                </a:path>
                <a:path w="5029200" h="2057400">
                  <a:moveTo>
                    <a:pt x="1955800" y="717550"/>
                  </a:moveTo>
                  <a:lnTo>
                    <a:pt x="1905000" y="717550"/>
                  </a:lnTo>
                  <a:lnTo>
                    <a:pt x="1905000" y="730250"/>
                  </a:lnTo>
                  <a:lnTo>
                    <a:pt x="1955800" y="730250"/>
                  </a:lnTo>
                  <a:lnTo>
                    <a:pt x="1955800" y="717550"/>
                  </a:lnTo>
                  <a:close/>
                </a:path>
                <a:path w="5029200" h="2057400">
                  <a:moveTo>
                    <a:pt x="1955800" y="336550"/>
                  </a:moveTo>
                  <a:lnTo>
                    <a:pt x="1905000" y="336550"/>
                  </a:lnTo>
                  <a:lnTo>
                    <a:pt x="1905000" y="349250"/>
                  </a:lnTo>
                  <a:lnTo>
                    <a:pt x="1955800" y="349250"/>
                  </a:lnTo>
                  <a:lnTo>
                    <a:pt x="1955800" y="336550"/>
                  </a:lnTo>
                  <a:close/>
                </a:path>
                <a:path w="5029200" h="2057400">
                  <a:moveTo>
                    <a:pt x="1955800" y="31750"/>
                  </a:moveTo>
                  <a:lnTo>
                    <a:pt x="1905000" y="31750"/>
                  </a:lnTo>
                  <a:lnTo>
                    <a:pt x="1905000" y="44450"/>
                  </a:lnTo>
                  <a:lnTo>
                    <a:pt x="1955800" y="44450"/>
                  </a:lnTo>
                  <a:lnTo>
                    <a:pt x="1955800" y="31750"/>
                  </a:lnTo>
                  <a:close/>
                </a:path>
                <a:path w="5029200" h="2057400">
                  <a:moveTo>
                    <a:pt x="2044700" y="2012950"/>
                  </a:moveTo>
                  <a:lnTo>
                    <a:pt x="1993900" y="2012950"/>
                  </a:lnTo>
                  <a:lnTo>
                    <a:pt x="1993900" y="2025650"/>
                  </a:lnTo>
                  <a:lnTo>
                    <a:pt x="2044700" y="2025650"/>
                  </a:lnTo>
                  <a:lnTo>
                    <a:pt x="2044700" y="2012950"/>
                  </a:lnTo>
                  <a:close/>
                </a:path>
                <a:path w="5029200" h="2057400">
                  <a:moveTo>
                    <a:pt x="2044700" y="1708150"/>
                  </a:moveTo>
                  <a:lnTo>
                    <a:pt x="1993900" y="1708150"/>
                  </a:lnTo>
                  <a:lnTo>
                    <a:pt x="1993900" y="1720850"/>
                  </a:lnTo>
                  <a:lnTo>
                    <a:pt x="2044700" y="1720850"/>
                  </a:lnTo>
                  <a:lnTo>
                    <a:pt x="2044700" y="1708150"/>
                  </a:lnTo>
                  <a:close/>
                </a:path>
                <a:path w="5029200" h="2057400">
                  <a:moveTo>
                    <a:pt x="2044700" y="1403350"/>
                  </a:moveTo>
                  <a:lnTo>
                    <a:pt x="1993900" y="1403350"/>
                  </a:lnTo>
                  <a:lnTo>
                    <a:pt x="1993900" y="1416050"/>
                  </a:lnTo>
                  <a:lnTo>
                    <a:pt x="2044700" y="1416050"/>
                  </a:lnTo>
                  <a:lnTo>
                    <a:pt x="2044700" y="1403350"/>
                  </a:lnTo>
                  <a:close/>
                </a:path>
                <a:path w="5029200" h="2057400">
                  <a:moveTo>
                    <a:pt x="2044700" y="1022350"/>
                  </a:moveTo>
                  <a:lnTo>
                    <a:pt x="1993900" y="1022350"/>
                  </a:lnTo>
                  <a:lnTo>
                    <a:pt x="1993900" y="1035050"/>
                  </a:lnTo>
                  <a:lnTo>
                    <a:pt x="2044700" y="1035050"/>
                  </a:lnTo>
                  <a:lnTo>
                    <a:pt x="2044700" y="1022350"/>
                  </a:lnTo>
                  <a:close/>
                </a:path>
                <a:path w="5029200" h="2057400">
                  <a:moveTo>
                    <a:pt x="2044700" y="717550"/>
                  </a:moveTo>
                  <a:lnTo>
                    <a:pt x="1993900" y="717550"/>
                  </a:lnTo>
                  <a:lnTo>
                    <a:pt x="1993900" y="730250"/>
                  </a:lnTo>
                  <a:lnTo>
                    <a:pt x="2044700" y="730250"/>
                  </a:lnTo>
                  <a:lnTo>
                    <a:pt x="2044700" y="717550"/>
                  </a:lnTo>
                  <a:close/>
                </a:path>
                <a:path w="5029200" h="2057400">
                  <a:moveTo>
                    <a:pt x="2044700" y="336550"/>
                  </a:moveTo>
                  <a:lnTo>
                    <a:pt x="1993900" y="336550"/>
                  </a:lnTo>
                  <a:lnTo>
                    <a:pt x="1993900" y="349250"/>
                  </a:lnTo>
                  <a:lnTo>
                    <a:pt x="2044700" y="349250"/>
                  </a:lnTo>
                  <a:lnTo>
                    <a:pt x="2044700" y="336550"/>
                  </a:lnTo>
                  <a:close/>
                </a:path>
                <a:path w="5029200" h="2057400">
                  <a:moveTo>
                    <a:pt x="2044700" y="31750"/>
                  </a:moveTo>
                  <a:lnTo>
                    <a:pt x="1993900" y="31750"/>
                  </a:lnTo>
                  <a:lnTo>
                    <a:pt x="1993900" y="44450"/>
                  </a:lnTo>
                  <a:lnTo>
                    <a:pt x="2044700" y="44450"/>
                  </a:lnTo>
                  <a:lnTo>
                    <a:pt x="2044700" y="31750"/>
                  </a:lnTo>
                  <a:close/>
                </a:path>
                <a:path w="5029200" h="2057400">
                  <a:moveTo>
                    <a:pt x="2133600" y="2012950"/>
                  </a:moveTo>
                  <a:lnTo>
                    <a:pt x="2082800" y="2012950"/>
                  </a:lnTo>
                  <a:lnTo>
                    <a:pt x="2082800" y="2025650"/>
                  </a:lnTo>
                  <a:lnTo>
                    <a:pt x="2133600" y="2025650"/>
                  </a:lnTo>
                  <a:lnTo>
                    <a:pt x="2133600" y="2012950"/>
                  </a:lnTo>
                  <a:close/>
                </a:path>
                <a:path w="5029200" h="2057400">
                  <a:moveTo>
                    <a:pt x="2133600" y="1708150"/>
                  </a:moveTo>
                  <a:lnTo>
                    <a:pt x="2082800" y="1708150"/>
                  </a:lnTo>
                  <a:lnTo>
                    <a:pt x="2082800" y="1720850"/>
                  </a:lnTo>
                  <a:lnTo>
                    <a:pt x="2133600" y="1720850"/>
                  </a:lnTo>
                  <a:lnTo>
                    <a:pt x="2133600" y="1708150"/>
                  </a:lnTo>
                  <a:close/>
                </a:path>
                <a:path w="5029200" h="2057400">
                  <a:moveTo>
                    <a:pt x="2133600" y="1403350"/>
                  </a:moveTo>
                  <a:lnTo>
                    <a:pt x="2082800" y="1403350"/>
                  </a:lnTo>
                  <a:lnTo>
                    <a:pt x="2082800" y="1416050"/>
                  </a:lnTo>
                  <a:lnTo>
                    <a:pt x="2133600" y="1416050"/>
                  </a:lnTo>
                  <a:lnTo>
                    <a:pt x="2133600" y="1403350"/>
                  </a:lnTo>
                  <a:close/>
                </a:path>
                <a:path w="5029200" h="2057400">
                  <a:moveTo>
                    <a:pt x="2133600" y="1022350"/>
                  </a:moveTo>
                  <a:lnTo>
                    <a:pt x="2082800" y="1022350"/>
                  </a:lnTo>
                  <a:lnTo>
                    <a:pt x="2082800" y="1035050"/>
                  </a:lnTo>
                  <a:lnTo>
                    <a:pt x="2133600" y="1035050"/>
                  </a:lnTo>
                  <a:lnTo>
                    <a:pt x="2133600" y="1022350"/>
                  </a:lnTo>
                  <a:close/>
                </a:path>
                <a:path w="5029200" h="2057400">
                  <a:moveTo>
                    <a:pt x="2133600" y="717550"/>
                  </a:moveTo>
                  <a:lnTo>
                    <a:pt x="2082800" y="717550"/>
                  </a:lnTo>
                  <a:lnTo>
                    <a:pt x="2082800" y="730250"/>
                  </a:lnTo>
                  <a:lnTo>
                    <a:pt x="2133600" y="730250"/>
                  </a:lnTo>
                  <a:lnTo>
                    <a:pt x="2133600" y="717550"/>
                  </a:lnTo>
                  <a:close/>
                </a:path>
                <a:path w="5029200" h="2057400">
                  <a:moveTo>
                    <a:pt x="2133600" y="336550"/>
                  </a:moveTo>
                  <a:lnTo>
                    <a:pt x="2082800" y="336550"/>
                  </a:lnTo>
                  <a:lnTo>
                    <a:pt x="2082800" y="349250"/>
                  </a:lnTo>
                  <a:lnTo>
                    <a:pt x="2133600" y="349250"/>
                  </a:lnTo>
                  <a:lnTo>
                    <a:pt x="2133600" y="336550"/>
                  </a:lnTo>
                  <a:close/>
                </a:path>
                <a:path w="5029200" h="2057400">
                  <a:moveTo>
                    <a:pt x="2133600" y="31750"/>
                  </a:moveTo>
                  <a:lnTo>
                    <a:pt x="2082800" y="31750"/>
                  </a:lnTo>
                  <a:lnTo>
                    <a:pt x="2082800" y="44450"/>
                  </a:lnTo>
                  <a:lnTo>
                    <a:pt x="2133600" y="44450"/>
                  </a:lnTo>
                  <a:lnTo>
                    <a:pt x="2133600" y="31750"/>
                  </a:lnTo>
                  <a:close/>
                </a:path>
                <a:path w="5029200" h="2057400">
                  <a:moveTo>
                    <a:pt x="2222500" y="2012950"/>
                  </a:moveTo>
                  <a:lnTo>
                    <a:pt x="2171700" y="2012950"/>
                  </a:lnTo>
                  <a:lnTo>
                    <a:pt x="2171700" y="2025650"/>
                  </a:lnTo>
                  <a:lnTo>
                    <a:pt x="2222500" y="2025650"/>
                  </a:lnTo>
                  <a:lnTo>
                    <a:pt x="2222500" y="2012950"/>
                  </a:lnTo>
                  <a:close/>
                </a:path>
                <a:path w="5029200" h="2057400">
                  <a:moveTo>
                    <a:pt x="2222500" y="1708150"/>
                  </a:moveTo>
                  <a:lnTo>
                    <a:pt x="2171700" y="1708150"/>
                  </a:lnTo>
                  <a:lnTo>
                    <a:pt x="2171700" y="1720850"/>
                  </a:lnTo>
                  <a:lnTo>
                    <a:pt x="2222500" y="1720850"/>
                  </a:lnTo>
                  <a:lnTo>
                    <a:pt x="2222500" y="1708150"/>
                  </a:lnTo>
                  <a:close/>
                </a:path>
                <a:path w="5029200" h="2057400">
                  <a:moveTo>
                    <a:pt x="2222500" y="1403350"/>
                  </a:moveTo>
                  <a:lnTo>
                    <a:pt x="2171700" y="1403350"/>
                  </a:lnTo>
                  <a:lnTo>
                    <a:pt x="2171700" y="1416050"/>
                  </a:lnTo>
                  <a:lnTo>
                    <a:pt x="2222500" y="1416050"/>
                  </a:lnTo>
                  <a:lnTo>
                    <a:pt x="2222500" y="1403350"/>
                  </a:lnTo>
                  <a:close/>
                </a:path>
                <a:path w="5029200" h="2057400">
                  <a:moveTo>
                    <a:pt x="2222500" y="1022350"/>
                  </a:moveTo>
                  <a:lnTo>
                    <a:pt x="2171700" y="1022350"/>
                  </a:lnTo>
                  <a:lnTo>
                    <a:pt x="2171700" y="1035050"/>
                  </a:lnTo>
                  <a:lnTo>
                    <a:pt x="2222500" y="1035050"/>
                  </a:lnTo>
                  <a:lnTo>
                    <a:pt x="2222500" y="1022350"/>
                  </a:lnTo>
                  <a:close/>
                </a:path>
                <a:path w="5029200" h="2057400">
                  <a:moveTo>
                    <a:pt x="2222500" y="717550"/>
                  </a:moveTo>
                  <a:lnTo>
                    <a:pt x="2171700" y="717550"/>
                  </a:lnTo>
                  <a:lnTo>
                    <a:pt x="2171700" y="730250"/>
                  </a:lnTo>
                  <a:lnTo>
                    <a:pt x="2222500" y="730250"/>
                  </a:lnTo>
                  <a:lnTo>
                    <a:pt x="2222500" y="717550"/>
                  </a:lnTo>
                  <a:close/>
                </a:path>
                <a:path w="5029200" h="2057400">
                  <a:moveTo>
                    <a:pt x="2222500" y="336550"/>
                  </a:moveTo>
                  <a:lnTo>
                    <a:pt x="2171700" y="336550"/>
                  </a:lnTo>
                  <a:lnTo>
                    <a:pt x="2171700" y="349250"/>
                  </a:lnTo>
                  <a:lnTo>
                    <a:pt x="2222500" y="349250"/>
                  </a:lnTo>
                  <a:lnTo>
                    <a:pt x="2222500" y="336550"/>
                  </a:lnTo>
                  <a:close/>
                </a:path>
                <a:path w="5029200" h="2057400">
                  <a:moveTo>
                    <a:pt x="2222500" y="31750"/>
                  </a:moveTo>
                  <a:lnTo>
                    <a:pt x="2171700" y="31750"/>
                  </a:lnTo>
                  <a:lnTo>
                    <a:pt x="2171700" y="44450"/>
                  </a:lnTo>
                  <a:lnTo>
                    <a:pt x="2222500" y="44450"/>
                  </a:lnTo>
                  <a:lnTo>
                    <a:pt x="2222500" y="31750"/>
                  </a:lnTo>
                  <a:close/>
                </a:path>
                <a:path w="5029200" h="2057400">
                  <a:moveTo>
                    <a:pt x="2311400" y="2012950"/>
                  </a:moveTo>
                  <a:lnTo>
                    <a:pt x="2260600" y="2012950"/>
                  </a:lnTo>
                  <a:lnTo>
                    <a:pt x="2260600" y="2025650"/>
                  </a:lnTo>
                  <a:lnTo>
                    <a:pt x="2311400" y="2025650"/>
                  </a:lnTo>
                  <a:lnTo>
                    <a:pt x="2311400" y="2012950"/>
                  </a:lnTo>
                  <a:close/>
                </a:path>
                <a:path w="5029200" h="2057400">
                  <a:moveTo>
                    <a:pt x="2311400" y="1708150"/>
                  </a:moveTo>
                  <a:lnTo>
                    <a:pt x="2260600" y="1708150"/>
                  </a:lnTo>
                  <a:lnTo>
                    <a:pt x="2260600" y="1720850"/>
                  </a:lnTo>
                  <a:lnTo>
                    <a:pt x="2311400" y="1720850"/>
                  </a:lnTo>
                  <a:lnTo>
                    <a:pt x="2311400" y="1708150"/>
                  </a:lnTo>
                  <a:close/>
                </a:path>
                <a:path w="5029200" h="2057400">
                  <a:moveTo>
                    <a:pt x="2311400" y="1403350"/>
                  </a:moveTo>
                  <a:lnTo>
                    <a:pt x="2260600" y="1403350"/>
                  </a:lnTo>
                  <a:lnTo>
                    <a:pt x="2260600" y="1416050"/>
                  </a:lnTo>
                  <a:lnTo>
                    <a:pt x="2311400" y="1416050"/>
                  </a:lnTo>
                  <a:lnTo>
                    <a:pt x="2311400" y="1403350"/>
                  </a:lnTo>
                  <a:close/>
                </a:path>
                <a:path w="5029200" h="2057400">
                  <a:moveTo>
                    <a:pt x="2311400" y="1022350"/>
                  </a:moveTo>
                  <a:lnTo>
                    <a:pt x="2260600" y="1022350"/>
                  </a:lnTo>
                  <a:lnTo>
                    <a:pt x="2260600" y="1035050"/>
                  </a:lnTo>
                  <a:lnTo>
                    <a:pt x="2311400" y="1035050"/>
                  </a:lnTo>
                  <a:lnTo>
                    <a:pt x="2311400" y="1022350"/>
                  </a:lnTo>
                  <a:close/>
                </a:path>
                <a:path w="5029200" h="2057400">
                  <a:moveTo>
                    <a:pt x="2311400" y="717550"/>
                  </a:moveTo>
                  <a:lnTo>
                    <a:pt x="2260600" y="717550"/>
                  </a:lnTo>
                  <a:lnTo>
                    <a:pt x="2260600" y="730250"/>
                  </a:lnTo>
                  <a:lnTo>
                    <a:pt x="2311400" y="730250"/>
                  </a:lnTo>
                  <a:lnTo>
                    <a:pt x="2311400" y="717550"/>
                  </a:lnTo>
                  <a:close/>
                </a:path>
                <a:path w="5029200" h="2057400">
                  <a:moveTo>
                    <a:pt x="2311400" y="336550"/>
                  </a:moveTo>
                  <a:lnTo>
                    <a:pt x="2260600" y="336550"/>
                  </a:lnTo>
                  <a:lnTo>
                    <a:pt x="2260600" y="349250"/>
                  </a:lnTo>
                  <a:lnTo>
                    <a:pt x="2311400" y="349250"/>
                  </a:lnTo>
                  <a:lnTo>
                    <a:pt x="2311400" y="336550"/>
                  </a:lnTo>
                  <a:close/>
                </a:path>
                <a:path w="5029200" h="2057400">
                  <a:moveTo>
                    <a:pt x="2311400" y="31750"/>
                  </a:moveTo>
                  <a:lnTo>
                    <a:pt x="2260600" y="31750"/>
                  </a:lnTo>
                  <a:lnTo>
                    <a:pt x="2260600" y="44450"/>
                  </a:lnTo>
                  <a:lnTo>
                    <a:pt x="2311400" y="44450"/>
                  </a:lnTo>
                  <a:lnTo>
                    <a:pt x="2311400" y="31750"/>
                  </a:lnTo>
                  <a:close/>
                </a:path>
                <a:path w="5029200" h="2057400">
                  <a:moveTo>
                    <a:pt x="2400300" y="2012950"/>
                  </a:moveTo>
                  <a:lnTo>
                    <a:pt x="2349500" y="2012950"/>
                  </a:lnTo>
                  <a:lnTo>
                    <a:pt x="2349500" y="2025650"/>
                  </a:lnTo>
                  <a:lnTo>
                    <a:pt x="2400300" y="2025650"/>
                  </a:lnTo>
                  <a:lnTo>
                    <a:pt x="2400300" y="2012950"/>
                  </a:lnTo>
                  <a:close/>
                </a:path>
                <a:path w="5029200" h="2057400">
                  <a:moveTo>
                    <a:pt x="2400300" y="1708150"/>
                  </a:moveTo>
                  <a:lnTo>
                    <a:pt x="2349500" y="1708150"/>
                  </a:lnTo>
                  <a:lnTo>
                    <a:pt x="2349500" y="1720850"/>
                  </a:lnTo>
                  <a:lnTo>
                    <a:pt x="2400300" y="1720850"/>
                  </a:lnTo>
                  <a:lnTo>
                    <a:pt x="2400300" y="1708150"/>
                  </a:lnTo>
                  <a:close/>
                </a:path>
                <a:path w="5029200" h="2057400">
                  <a:moveTo>
                    <a:pt x="2400300" y="1403350"/>
                  </a:moveTo>
                  <a:lnTo>
                    <a:pt x="2349500" y="1403350"/>
                  </a:lnTo>
                  <a:lnTo>
                    <a:pt x="2349500" y="1416050"/>
                  </a:lnTo>
                  <a:lnTo>
                    <a:pt x="2400300" y="1416050"/>
                  </a:lnTo>
                  <a:lnTo>
                    <a:pt x="2400300" y="1403350"/>
                  </a:lnTo>
                  <a:close/>
                </a:path>
                <a:path w="5029200" h="2057400">
                  <a:moveTo>
                    <a:pt x="2400300" y="1022350"/>
                  </a:moveTo>
                  <a:lnTo>
                    <a:pt x="2349500" y="1022350"/>
                  </a:lnTo>
                  <a:lnTo>
                    <a:pt x="2349500" y="1035050"/>
                  </a:lnTo>
                  <a:lnTo>
                    <a:pt x="2400300" y="1035050"/>
                  </a:lnTo>
                  <a:lnTo>
                    <a:pt x="2400300" y="1022350"/>
                  </a:lnTo>
                  <a:close/>
                </a:path>
                <a:path w="5029200" h="2057400">
                  <a:moveTo>
                    <a:pt x="2400300" y="717550"/>
                  </a:moveTo>
                  <a:lnTo>
                    <a:pt x="2349500" y="717550"/>
                  </a:lnTo>
                  <a:lnTo>
                    <a:pt x="2349500" y="730250"/>
                  </a:lnTo>
                  <a:lnTo>
                    <a:pt x="2400300" y="730250"/>
                  </a:lnTo>
                  <a:lnTo>
                    <a:pt x="2400300" y="717550"/>
                  </a:lnTo>
                  <a:close/>
                </a:path>
                <a:path w="5029200" h="2057400">
                  <a:moveTo>
                    <a:pt x="2400300" y="336550"/>
                  </a:moveTo>
                  <a:lnTo>
                    <a:pt x="2349500" y="336550"/>
                  </a:lnTo>
                  <a:lnTo>
                    <a:pt x="2349500" y="349250"/>
                  </a:lnTo>
                  <a:lnTo>
                    <a:pt x="2400300" y="349250"/>
                  </a:lnTo>
                  <a:lnTo>
                    <a:pt x="2400300" y="336550"/>
                  </a:lnTo>
                  <a:close/>
                </a:path>
                <a:path w="5029200" h="2057400">
                  <a:moveTo>
                    <a:pt x="2400300" y="31750"/>
                  </a:moveTo>
                  <a:lnTo>
                    <a:pt x="2349500" y="31750"/>
                  </a:lnTo>
                  <a:lnTo>
                    <a:pt x="2349500" y="44450"/>
                  </a:lnTo>
                  <a:lnTo>
                    <a:pt x="2400300" y="44450"/>
                  </a:lnTo>
                  <a:lnTo>
                    <a:pt x="2400300" y="31750"/>
                  </a:lnTo>
                  <a:close/>
                </a:path>
                <a:path w="5029200" h="2057400">
                  <a:moveTo>
                    <a:pt x="2489200" y="2012950"/>
                  </a:moveTo>
                  <a:lnTo>
                    <a:pt x="2438400" y="2012950"/>
                  </a:lnTo>
                  <a:lnTo>
                    <a:pt x="2438400" y="2025650"/>
                  </a:lnTo>
                  <a:lnTo>
                    <a:pt x="2489200" y="2025650"/>
                  </a:lnTo>
                  <a:lnTo>
                    <a:pt x="2489200" y="2012950"/>
                  </a:lnTo>
                  <a:close/>
                </a:path>
                <a:path w="5029200" h="2057400">
                  <a:moveTo>
                    <a:pt x="2489200" y="1708150"/>
                  </a:moveTo>
                  <a:lnTo>
                    <a:pt x="2438400" y="1708150"/>
                  </a:lnTo>
                  <a:lnTo>
                    <a:pt x="2438400" y="1720850"/>
                  </a:lnTo>
                  <a:lnTo>
                    <a:pt x="2489200" y="1720850"/>
                  </a:lnTo>
                  <a:lnTo>
                    <a:pt x="2489200" y="1708150"/>
                  </a:lnTo>
                  <a:close/>
                </a:path>
                <a:path w="5029200" h="2057400">
                  <a:moveTo>
                    <a:pt x="2489200" y="1403350"/>
                  </a:moveTo>
                  <a:lnTo>
                    <a:pt x="2438400" y="1403350"/>
                  </a:lnTo>
                  <a:lnTo>
                    <a:pt x="2438400" y="1416050"/>
                  </a:lnTo>
                  <a:lnTo>
                    <a:pt x="2489200" y="1416050"/>
                  </a:lnTo>
                  <a:lnTo>
                    <a:pt x="2489200" y="1403350"/>
                  </a:lnTo>
                  <a:close/>
                </a:path>
                <a:path w="5029200" h="2057400">
                  <a:moveTo>
                    <a:pt x="2489200" y="1022350"/>
                  </a:moveTo>
                  <a:lnTo>
                    <a:pt x="2438400" y="1022350"/>
                  </a:lnTo>
                  <a:lnTo>
                    <a:pt x="2438400" y="1035050"/>
                  </a:lnTo>
                  <a:lnTo>
                    <a:pt x="2489200" y="1035050"/>
                  </a:lnTo>
                  <a:lnTo>
                    <a:pt x="2489200" y="1022350"/>
                  </a:lnTo>
                  <a:close/>
                </a:path>
                <a:path w="5029200" h="2057400">
                  <a:moveTo>
                    <a:pt x="2489200" y="717550"/>
                  </a:moveTo>
                  <a:lnTo>
                    <a:pt x="2438400" y="717550"/>
                  </a:lnTo>
                  <a:lnTo>
                    <a:pt x="2438400" y="730250"/>
                  </a:lnTo>
                  <a:lnTo>
                    <a:pt x="2489200" y="730250"/>
                  </a:lnTo>
                  <a:lnTo>
                    <a:pt x="2489200" y="717550"/>
                  </a:lnTo>
                  <a:close/>
                </a:path>
                <a:path w="5029200" h="2057400">
                  <a:moveTo>
                    <a:pt x="2489200" y="336550"/>
                  </a:moveTo>
                  <a:lnTo>
                    <a:pt x="2438400" y="336550"/>
                  </a:lnTo>
                  <a:lnTo>
                    <a:pt x="2438400" y="349250"/>
                  </a:lnTo>
                  <a:lnTo>
                    <a:pt x="2489200" y="349250"/>
                  </a:lnTo>
                  <a:lnTo>
                    <a:pt x="2489200" y="336550"/>
                  </a:lnTo>
                  <a:close/>
                </a:path>
                <a:path w="5029200" h="2057400">
                  <a:moveTo>
                    <a:pt x="2489200" y="31750"/>
                  </a:moveTo>
                  <a:lnTo>
                    <a:pt x="2438400" y="31750"/>
                  </a:lnTo>
                  <a:lnTo>
                    <a:pt x="2438400" y="44450"/>
                  </a:lnTo>
                  <a:lnTo>
                    <a:pt x="2489200" y="44450"/>
                  </a:lnTo>
                  <a:lnTo>
                    <a:pt x="2489200" y="31750"/>
                  </a:lnTo>
                  <a:close/>
                </a:path>
                <a:path w="5029200" h="2057400">
                  <a:moveTo>
                    <a:pt x="2578100" y="2012950"/>
                  </a:moveTo>
                  <a:lnTo>
                    <a:pt x="2527300" y="2012950"/>
                  </a:lnTo>
                  <a:lnTo>
                    <a:pt x="2527300" y="2025650"/>
                  </a:lnTo>
                  <a:lnTo>
                    <a:pt x="2578100" y="2025650"/>
                  </a:lnTo>
                  <a:lnTo>
                    <a:pt x="2578100" y="2012950"/>
                  </a:lnTo>
                  <a:close/>
                </a:path>
                <a:path w="5029200" h="2057400">
                  <a:moveTo>
                    <a:pt x="2578100" y="1708150"/>
                  </a:moveTo>
                  <a:lnTo>
                    <a:pt x="2527300" y="1708150"/>
                  </a:lnTo>
                  <a:lnTo>
                    <a:pt x="2527300" y="1720850"/>
                  </a:lnTo>
                  <a:lnTo>
                    <a:pt x="2578100" y="1720850"/>
                  </a:lnTo>
                  <a:lnTo>
                    <a:pt x="2578100" y="1708150"/>
                  </a:lnTo>
                  <a:close/>
                </a:path>
                <a:path w="5029200" h="2057400">
                  <a:moveTo>
                    <a:pt x="2578100" y="1403350"/>
                  </a:moveTo>
                  <a:lnTo>
                    <a:pt x="2527300" y="1403350"/>
                  </a:lnTo>
                  <a:lnTo>
                    <a:pt x="2527300" y="1416050"/>
                  </a:lnTo>
                  <a:lnTo>
                    <a:pt x="2578100" y="1416050"/>
                  </a:lnTo>
                  <a:lnTo>
                    <a:pt x="2578100" y="1403350"/>
                  </a:lnTo>
                  <a:close/>
                </a:path>
                <a:path w="5029200" h="2057400">
                  <a:moveTo>
                    <a:pt x="2578100" y="1022350"/>
                  </a:moveTo>
                  <a:lnTo>
                    <a:pt x="2527300" y="1022350"/>
                  </a:lnTo>
                  <a:lnTo>
                    <a:pt x="2527300" y="1035050"/>
                  </a:lnTo>
                  <a:lnTo>
                    <a:pt x="2578100" y="1035050"/>
                  </a:lnTo>
                  <a:lnTo>
                    <a:pt x="2578100" y="1022350"/>
                  </a:lnTo>
                  <a:close/>
                </a:path>
                <a:path w="5029200" h="2057400">
                  <a:moveTo>
                    <a:pt x="2578100" y="717550"/>
                  </a:moveTo>
                  <a:lnTo>
                    <a:pt x="2527300" y="717550"/>
                  </a:lnTo>
                  <a:lnTo>
                    <a:pt x="2527300" y="730250"/>
                  </a:lnTo>
                  <a:lnTo>
                    <a:pt x="2578100" y="730250"/>
                  </a:lnTo>
                  <a:lnTo>
                    <a:pt x="2578100" y="717550"/>
                  </a:lnTo>
                  <a:close/>
                </a:path>
                <a:path w="5029200" h="2057400">
                  <a:moveTo>
                    <a:pt x="2578100" y="336550"/>
                  </a:moveTo>
                  <a:lnTo>
                    <a:pt x="2527300" y="336550"/>
                  </a:lnTo>
                  <a:lnTo>
                    <a:pt x="2527300" y="349250"/>
                  </a:lnTo>
                  <a:lnTo>
                    <a:pt x="2578100" y="349250"/>
                  </a:lnTo>
                  <a:lnTo>
                    <a:pt x="2578100" y="336550"/>
                  </a:lnTo>
                  <a:close/>
                </a:path>
                <a:path w="5029200" h="2057400">
                  <a:moveTo>
                    <a:pt x="2578100" y="31750"/>
                  </a:moveTo>
                  <a:lnTo>
                    <a:pt x="2527300" y="31750"/>
                  </a:lnTo>
                  <a:lnTo>
                    <a:pt x="2527300" y="44450"/>
                  </a:lnTo>
                  <a:lnTo>
                    <a:pt x="2578100" y="44450"/>
                  </a:lnTo>
                  <a:lnTo>
                    <a:pt x="2578100" y="31750"/>
                  </a:lnTo>
                  <a:close/>
                </a:path>
                <a:path w="5029200" h="2057400">
                  <a:moveTo>
                    <a:pt x="2667000" y="2012950"/>
                  </a:moveTo>
                  <a:lnTo>
                    <a:pt x="2616200" y="2012950"/>
                  </a:lnTo>
                  <a:lnTo>
                    <a:pt x="2616200" y="2025650"/>
                  </a:lnTo>
                  <a:lnTo>
                    <a:pt x="2667000" y="2025650"/>
                  </a:lnTo>
                  <a:lnTo>
                    <a:pt x="2667000" y="2012950"/>
                  </a:lnTo>
                  <a:close/>
                </a:path>
                <a:path w="5029200" h="2057400">
                  <a:moveTo>
                    <a:pt x="2667000" y="1708150"/>
                  </a:moveTo>
                  <a:lnTo>
                    <a:pt x="2616200" y="1708150"/>
                  </a:lnTo>
                  <a:lnTo>
                    <a:pt x="2616200" y="1720850"/>
                  </a:lnTo>
                  <a:lnTo>
                    <a:pt x="2667000" y="1720850"/>
                  </a:lnTo>
                  <a:lnTo>
                    <a:pt x="2667000" y="1708150"/>
                  </a:lnTo>
                  <a:close/>
                </a:path>
                <a:path w="5029200" h="2057400">
                  <a:moveTo>
                    <a:pt x="2667000" y="1403350"/>
                  </a:moveTo>
                  <a:lnTo>
                    <a:pt x="2616200" y="1403350"/>
                  </a:lnTo>
                  <a:lnTo>
                    <a:pt x="2616200" y="1416050"/>
                  </a:lnTo>
                  <a:lnTo>
                    <a:pt x="2667000" y="1416050"/>
                  </a:lnTo>
                  <a:lnTo>
                    <a:pt x="2667000" y="1403350"/>
                  </a:lnTo>
                  <a:close/>
                </a:path>
                <a:path w="5029200" h="2057400">
                  <a:moveTo>
                    <a:pt x="2667000" y="1022350"/>
                  </a:moveTo>
                  <a:lnTo>
                    <a:pt x="2616200" y="1022350"/>
                  </a:lnTo>
                  <a:lnTo>
                    <a:pt x="2616200" y="1035050"/>
                  </a:lnTo>
                  <a:lnTo>
                    <a:pt x="2667000" y="1035050"/>
                  </a:lnTo>
                  <a:lnTo>
                    <a:pt x="2667000" y="1022350"/>
                  </a:lnTo>
                  <a:close/>
                </a:path>
                <a:path w="5029200" h="2057400">
                  <a:moveTo>
                    <a:pt x="2667000" y="717550"/>
                  </a:moveTo>
                  <a:lnTo>
                    <a:pt x="2616200" y="717550"/>
                  </a:lnTo>
                  <a:lnTo>
                    <a:pt x="2616200" y="730250"/>
                  </a:lnTo>
                  <a:lnTo>
                    <a:pt x="2667000" y="730250"/>
                  </a:lnTo>
                  <a:lnTo>
                    <a:pt x="2667000" y="717550"/>
                  </a:lnTo>
                  <a:close/>
                </a:path>
                <a:path w="5029200" h="2057400">
                  <a:moveTo>
                    <a:pt x="2667000" y="336550"/>
                  </a:moveTo>
                  <a:lnTo>
                    <a:pt x="2616200" y="336550"/>
                  </a:lnTo>
                  <a:lnTo>
                    <a:pt x="2616200" y="349250"/>
                  </a:lnTo>
                  <a:lnTo>
                    <a:pt x="2667000" y="349250"/>
                  </a:lnTo>
                  <a:lnTo>
                    <a:pt x="2667000" y="336550"/>
                  </a:lnTo>
                  <a:close/>
                </a:path>
                <a:path w="5029200" h="2057400">
                  <a:moveTo>
                    <a:pt x="2667000" y="31750"/>
                  </a:moveTo>
                  <a:lnTo>
                    <a:pt x="2616200" y="31750"/>
                  </a:lnTo>
                  <a:lnTo>
                    <a:pt x="2616200" y="44450"/>
                  </a:lnTo>
                  <a:lnTo>
                    <a:pt x="2667000" y="44450"/>
                  </a:lnTo>
                  <a:lnTo>
                    <a:pt x="2667000" y="31750"/>
                  </a:lnTo>
                  <a:close/>
                </a:path>
                <a:path w="5029200" h="2057400">
                  <a:moveTo>
                    <a:pt x="2755900" y="2012950"/>
                  </a:moveTo>
                  <a:lnTo>
                    <a:pt x="2705100" y="2012950"/>
                  </a:lnTo>
                  <a:lnTo>
                    <a:pt x="2705100" y="2025650"/>
                  </a:lnTo>
                  <a:lnTo>
                    <a:pt x="2755900" y="2025650"/>
                  </a:lnTo>
                  <a:lnTo>
                    <a:pt x="2755900" y="2012950"/>
                  </a:lnTo>
                  <a:close/>
                </a:path>
                <a:path w="5029200" h="2057400">
                  <a:moveTo>
                    <a:pt x="2755900" y="1708150"/>
                  </a:moveTo>
                  <a:lnTo>
                    <a:pt x="2705100" y="1708150"/>
                  </a:lnTo>
                  <a:lnTo>
                    <a:pt x="2705100" y="1720850"/>
                  </a:lnTo>
                  <a:lnTo>
                    <a:pt x="2755900" y="1720850"/>
                  </a:lnTo>
                  <a:lnTo>
                    <a:pt x="2755900" y="1708150"/>
                  </a:lnTo>
                  <a:close/>
                </a:path>
                <a:path w="5029200" h="2057400">
                  <a:moveTo>
                    <a:pt x="2755900" y="1403350"/>
                  </a:moveTo>
                  <a:lnTo>
                    <a:pt x="2705100" y="1403350"/>
                  </a:lnTo>
                  <a:lnTo>
                    <a:pt x="2705100" y="1416050"/>
                  </a:lnTo>
                  <a:lnTo>
                    <a:pt x="2755900" y="1416050"/>
                  </a:lnTo>
                  <a:lnTo>
                    <a:pt x="2755900" y="1403350"/>
                  </a:lnTo>
                  <a:close/>
                </a:path>
                <a:path w="5029200" h="2057400">
                  <a:moveTo>
                    <a:pt x="2755900" y="1022350"/>
                  </a:moveTo>
                  <a:lnTo>
                    <a:pt x="2705100" y="1022350"/>
                  </a:lnTo>
                  <a:lnTo>
                    <a:pt x="2705100" y="1035050"/>
                  </a:lnTo>
                  <a:lnTo>
                    <a:pt x="2755900" y="1035050"/>
                  </a:lnTo>
                  <a:lnTo>
                    <a:pt x="2755900" y="1022350"/>
                  </a:lnTo>
                  <a:close/>
                </a:path>
                <a:path w="5029200" h="2057400">
                  <a:moveTo>
                    <a:pt x="2755900" y="717550"/>
                  </a:moveTo>
                  <a:lnTo>
                    <a:pt x="2705100" y="717550"/>
                  </a:lnTo>
                  <a:lnTo>
                    <a:pt x="2705100" y="730250"/>
                  </a:lnTo>
                  <a:lnTo>
                    <a:pt x="2755900" y="730250"/>
                  </a:lnTo>
                  <a:lnTo>
                    <a:pt x="2755900" y="717550"/>
                  </a:lnTo>
                  <a:close/>
                </a:path>
                <a:path w="5029200" h="2057400">
                  <a:moveTo>
                    <a:pt x="2755900" y="336550"/>
                  </a:moveTo>
                  <a:lnTo>
                    <a:pt x="2705100" y="336550"/>
                  </a:lnTo>
                  <a:lnTo>
                    <a:pt x="2705100" y="349250"/>
                  </a:lnTo>
                  <a:lnTo>
                    <a:pt x="2755900" y="349250"/>
                  </a:lnTo>
                  <a:lnTo>
                    <a:pt x="2755900" y="336550"/>
                  </a:lnTo>
                  <a:close/>
                </a:path>
                <a:path w="5029200" h="2057400">
                  <a:moveTo>
                    <a:pt x="2755900" y="31750"/>
                  </a:moveTo>
                  <a:lnTo>
                    <a:pt x="2705100" y="31750"/>
                  </a:lnTo>
                  <a:lnTo>
                    <a:pt x="2705100" y="44450"/>
                  </a:lnTo>
                  <a:lnTo>
                    <a:pt x="2755900" y="44450"/>
                  </a:lnTo>
                  <a:lnTo>
                    <a:pt x="2755900" y="31750"/>
                  </a:lnTo>
                  <a:close/>
                </a:path>
                <a:path w="5029200" h="2057400">
                  <a:moveTo>
                    <a:pt x="2844800" y="2012950"/>
                  </a:moveTo>
                  <a:lnTo>
                    <a:pt x="2794000" y="2012950"/>
                  </a:lnTo>
                  <a:lnTo>
                    <a:pt x="2794000" y="2025650"/>
                  </a:lnTo>
                  <a:lnTo>
                    <a:pt x="2844800" y="2025650"/>
                  </a:lnTo>
                  <a:lnTo>
                    <a:pt x="2844800" y="2012950"/>
                  </a:lnTo>
                  <a:close/>
                </a:path>
                <a:path w="5029200" h="2057400">
                  <a:moveTo>
                    <a:pt x="2844800" y="1708150"/>
                  </a:moveTo>
                  <a:lnTo>
                    <a:pt x="2794000" y="1708150"/>
                  </a:lnTo>
                  <a:lnTo>
                    <a:pt x="2794000" y="1720850"/>
                  </a:lnTo>
                  <a:lnTo>
                    <a:pt x="2844800" y="1720850"/>
                  </a:lnTo>
                  <a:lnTo>
                    <a:pt x="2844800" y="1708150"/>
                  </a:lnTo>
                  <a:close/>
                </a:path>
                <a:path w="5029200" h="2057400">
                  <a:moveTo>
                    <a:pt x="2844800" y="1403350"/>
                  </a:moveTo>
                  <a:lnTo>
                    <a:pt x="2794000" y="1403350"/>
                  </a:lnTo>
                  <a:lnTo>
                    <a:pt x="2794000" y="1416050"/>
                  </a:lnTo>
                  <a:lnTo>
                    <a:pt x="2844800" y="1416050"/>
                  </a:lnTo>
                  <a:lnTo>
                    <a:pt x="2844800" y="1403350"/>
                  </a:lnTo>
                  <a:close/>
                </a:path>
                <a:path w="5029200" h="2057400">
                  <a:moveTo>
                    <a:pt x="2844800" y="1022350"/>
                  </a:moveTo>
                  <a:lnTo>
                    <a:pt x="2794000" y="1022350"/>
                  </a:lnTo>
                  <a:lnTo>
                    <a:pt x="2794000" y="1035050"/>
                  </a:lnTo>
                  <a:lnTo>
                    <a:pt x="2844800" y="1035050"/>
                  </a:lnTo>
                  <a:lnTo>
                    <a:pt x="2844800" y="1022350"/>
                  </a:lnTo>
                  <a:close/>
                </a:path>
                <a:path w="5029200" h="2057400">
                  <a:moveTo>
                    <a:pt x="2844800" y="717550"/>
                  </a:moveTo>
                  <a:lnTo>
                    <a:pt x="2794000" y="717550"/>
                  </a:lnTo>
                  <a:lnTo>
                    <a:pt x="2794000" y="730250"/>
                  </a:lnTo>
                  <a:lnTo>
                    <a:pt x="2844800" y="730250"/>
                  </a:lnTo>
                  <a:lnTo>
                    <a:pt x="2844800" y="717550"/>
                  </a:lnTo>
                  <a:close/>
                </a:path>
                <a:path w="5029200" h="2057400">
                  <a:moveTo>
                    <a:pt x="2844800" y="336550"/>
                  </a:moveTo>
                  <a:lnTo>
                    <a:pt x="2794000" y="336550"/>
                  </a:lnTo>
                  <a:lnTo>
                    <a:pt x="2794000" y="349250"/>
                  </a:lnTo>
                  <a:lnTo>
                    <a:pt x="2844800" y="349250"/>
                  </a:lnTo>
                  <a:lnTo>
                    <a:pt x="2844800" y="336550"/>
                  </a:lnTo>
                  <a:close/>
                </a:path>
                <a:path w="5029200" h="2057400">
                  <a:moveTo>
                    <a:pt x="2844800" y="31750"/>
                  </a:moveTo>
                  <a:lnTo>
                    <a:pt x="2794000" y="31750"/>
                  </a:lnTo>
                  <a:lnTo>
                    <a:pt x="2794000" y="44450"/>
                  </a:lnTo>
                  <a:lnTo>
                    <a:pt x="2844800" y="44450"/>
                  </a:lnTo>
                  <a:lnTo>
                    <a:pt x="2844800" y="31750"/>
                  </a:lnTo>
                  <a:close/>
                </a:path>
                <a:path w="5029200" h="2057400">
                  <a:moveTo>
                    <a:pt x="2933700" y="2012950"/>
                  </a:moveTo>
                  <a:lnTo>
                    <a:pt x="2882900" y="2012950"/>
                  </a:lnTo>
                  <a:lnTo>
                    <a:pt x="2882900" y="2025650"/>
                  </a:lnTo>
                  <a:lnTo>
                    <a:pt x="2933700" y="2025650"/>
                  </a:lnTo>
                  <a:lnTo>
                    <a:pt x="2933700" y="2012950"/>
                  </a:lnTo>
                  <a:close/>
                </a:path>
                <a:path w="5029200" h="2057400">
                  <a:moveTo>
                    <a:pt x="2933700" y="1708150"/>
                  </a:moveTo>
                  <a:lnTo>
                    <a:pt x="2882900" y="1708150"/>
                  </a:lnTo>
                  <a:lnTo>
                    <a:pt x="2882900" y="1720850"/>
                  </a:lnTo>
                  <a:lnTo>
                    <a:pt x="2933700" y="1720850"/>
                  </a:lnTo>
                  <a:lnTo>
                    <a:pt x="2933700" y="1708150"/>
                  </a:lnTo>
                  <a:close/>
                </a:path>
                <a:path w="5029200" h="2057400">
                  <a:moveTo>
                    <a:pt x="2933700" y="1403350"/>
                  </a:moveTo>
                  <a:lnTo>
                    <a:pt x="2882900" y="1403350"/>
                  </a:lnTo>
                  <a:lnTo>
                    <a:pt x="2882900" y="1416050"/>
                  </a:lnTo>
                  <a:lnTo>
                    <a:pt x="2933700" y="1416050"/>
                  </a:lnTo>
                  <a:lnTo>
                    <a:pt x="2933700" y="1403350"/>
                  </a:lnTo>
                  <a:close/>
                </a:path>
                <a:path w="5029200" h="2057400">
                  <a:moveTo>
                    <a:pt x="2933700" y="1022350"/>
                  </a:moveTo>
                  <a:lnTo>
                    <a:pt x="2882900" y="1022350"/>
                  </a:lnTo>
                  <a:lnTo>
                    <a:pt x="2882900" y="1035050"/>
                  </a:lnTo>
                  <a:lnTo>
                    <a:pt x="2933700" y="1035050"/>
                  </a:lnTo>
                  <a:lnTo>
                    <a:pt x="2933700" y="1022350"/>
                  </a:lnTo>
                  <a:close/>
                </a:path>
                <a:path w="5029200" h="2057400">
                  <a:moveTo>
                    <a:pt x="2933700" y="717550"/>
                  </a:moveTo>
                  <a:lnTo>
                    <a:pt x="2882900" y="717550"/>
                  </a:lnTo>
                  <a:lnTo>
                    <a:pt x="2882900" y="730250"/>
                  </a:lnTo>
                  <a:lnTo>
                    <a:pt x="2933700" y="730250"/>
                  </a:lnTo>
                  <a:lnTo>
                    <a:pt x="2933700" y="717550"/>
                  </a:lnTo>
                  <a:close/>
                </a:path>
                <a:path w="5029200" h="2057400">
                  <a:moveTo>
                    <a:pt x="2933700" y="336550"/>
                  </a:moveTo>
                  <a:lnTo>
                    <a:pt x="2882900" y="336550"/>
                  </a:lnTo>
                  <a:lnTo>
                    <a:pt x="2882900" y="349250"/>
                  </a:lnTo>
                  <a:lnTo>
                    <a:pt x="2933700" y="349250"/>
                  </a:lnTo>
                  <a:lnTo>
                    <a:pt x="2933700" y="336550"/>
                  </a:lnTo>
                  <a:close/>
                </a:path>
                <a:path w="5029200" h="2057400">
                  <a:moveTo>
                    <a:pt x="2933700" y="31750"/>
                  </a:moveTo>
                  <a:lnTo>
                    <a:pt x="2882900" y="31750"/>
                  </a:lnTo>
                  <a:lnTo>
                    <a:pt x="2882900" y="44450"/>
                  </a:lnTo>
                  <a:lnTo>
                    <a:pt x="2933700" y="44450"/>
                  </a:lnTo>
                  <a:lnTo>
                    <a:pt x="2933700" y="31750"/>
                  </a:lnTo>
                  <a:close/>
                </a:path>
                <a:path w="5029200" h="2057400">
                  <a:moveTo>
                    <a:pt x="3022600" y="2012950"/>
                  </a:moveTo>
                  <a:lnTo>
                    <a:pt x="2971800" y="2012950"/>
                  </a:lnTo>
                  <a:lnTo>
                    <a:pt x="2971800" y="2025650"/>
                  </a:lnTo>
                  <a:lnTo>
                    <a:pt x="3022600" y="2025650"/>
                  </a:lnTo>
                  <a:lnTo>
                    <a:pt x="3022600" y="2012950"/>
                  </a:lnTo>
                  <a:close/>
                </a:path>
                <a:path w="5029200" h="2057400">
                  <a:moveTo>
                    <a:pt x="3022600" y="1708150"/>
                  </a:moveTo>
                  <a:lnTo>
                    <a:pt x="2971800" y="1708150"/>
                  </a:lnTo>
                  <a:lnTo>
                    <a:pt x="2971800" y="1720850"/>
                  </a:lnTo>
                  <a:lnTo>
                    <a:pt x="3022600" y="1720850"/>
                  </a:lnTo>
                  <a:lnTo>
                    <a:pt x="3022600" y="1708150"/>
                  </a:lnTo>
                  <a:close/>
                </a:path>
                <a:path w="5029200" h="2057400">
                  <a:moveTo>
                    <a:pt x="3022600" y="1403350"/>
                  </a:moveTo>
                  <a:lnTo>
                    <a:pt x="2971800" y="1403350"/>
                  </a:lnTo>
                  <a:lnTo>
                    <a:pt x="2971800" y="1416050"/>
                  </a:lnTo>
                  <a:lnTo>
                    <a:pt x="3022600" y="1416050"/>
                  </a:lnTo>
                  <a:lnTo>
                    <a:pt x="3022600" y="1403350"/>
                  </a:lnTo>
                  <a:close/>
                </a:path>
                <a:path w="5029200" h="2057400">
                  <a:moveTo>
                    <a:pt x="3022600" y="1022350"/>
                  </a:moveTo>
                  <a:lnTo>
                    <a:pt x="2971800" y="1022350"/>
                  </a:lnTo>
                  <a:lnTo>
                    <a:pt x="2971800" y="1035050"/>
                  </a:lnTo>
                  <a:lnTo>
                    <a:pt x="3022600" y="1035050"/>
                  </a:lnTo>
                  <a:lnTo>
                    <a:pt x="3022600" y="1022350"/>
                  </a:lnTo>
                  <a:close/>
                </a:path>
                <a:path w="5029200" h="2057400">
                  <a:moveTo>
                    <a:pt x="3022600" y="717550"/>
                  </a:moveTo>
                  <a:lnTo>
                    <a:pt x="2971800" y="717550"/>
                  </a:lnTo>
                  <a:lnTo>
                    <a:pt x="2971800" y="730250"/>
                  </a:lnTo>
                  <a:lnTo>
                    <a:pt x="3022600" y="730250"/>
                  </a:lnTo>
                  <a:lnTo>
                    <a:pt x="3022600" y="717550"/>
                  </a:lnTo>
                  <a:close/>
                </a:path>
                <a:path w="5029200" h="2057400">
                  <a:moveTo>
                    <a:pt x="3022600" y="336550"/>
                  </a:moveTo>
                  <a:lnTo>
                    <a:pt x="2971800" y="336550"/>
                  </a:lnTo>
                  <a:lnTo>
                    <a:pt x="2971800" y="349250"/>
                  </a:lnTo>
                  <a:lnTo>
                    <a:pt x="3022600" y="349250"/>
                  </a:lnTo>
                  <a:lnTo>
                    <a:pt x="3022600" y="336550"/>
                  </a:lnTo>
                  <a:close/>
                </a:path>
                <a:path w="5029200" h="2057400">
                  <a:moveTo>
                    <a:pt x="3022600" y="31750"/>
                  </a:moveTo>
                  <a:lnTo>
                    <a:pt x="2971800" y="31750"/>
                  </a:lnTo>
                  <a:lnTo>
                    <a:pt x="2971800" y="44450"/>
                  </a:lnTo>
                  <a:lnTo>
                    <a:pt x="3022600" y="44450"/>
                  </a:lnTo>
                  <a:lnTo>
                    <a:pt x="3022600" y="31750"/>
                  </a:lnTo>
                  <a:close/>
                </a:path>
                <a:path w="5029200" h="2057400">
                  <a:moveTo>
                    <a:pt x="3111500" y="2012950"/>
                  </a:moveTo>
                  <a:lnTo>
                    <a:pt x="3060700" y="2012950"/>
                  </a:lnTo>
                  <a:lnTo>
                    <a:pt x="3060700" y="2025650"/>
                  </a:lnTo>
                  <a:lnTo>
                    <a:pt x="3111500" y="2025650"/>
                  </a:lnTo>
                  <a:lnTo>
                    <a:pt x="3111500" y="2012950"/>
                  </a:lnTo>
                  <a:close/>
                </a:path>
                <a:path w="5029200" h="2057400">
                  <a:moveTo>
                    <a:pt x="3111500" y="1708150"/>
                  </a:moveTo>
                  <a:lnTo>
                    <a:pt x="3060700" y="1708150"/>
                  </a:lnTo>
                  <a:lnTo>
                    <a:pt x="3060700" y="1720850"/>
                  </a:lnTo>
                  <a:lnTo>
                    <a:pt x="3111500" y="1720850"/>
                  </a:lnTo>
                  <a:lnTo>
                    <a:pt x="3111500" y="1708150"/>
                  </a:lnTo>
                  <a:close/>
                </a:path>
                <a:path w="5029200" h="2057400">
                  <a:moveTo>
                    <a:pt x="3111500" y="1403350"/>
                  </a:moveTo>
                  <a:lnTo>
                    <a:pt x="3060700" y="1403350"/>
                  </a:lnTo>
                  <a:lnTo>
                    <a:pt x="3060700" y="1416050"/>
                  </a:lnTo>
                  <a:lnTo>
                    <a:pt x="3111500" y="1416050"/>
                  </a:lnTo>
                  <a:lnTo>
                    <a:pt x="3111500" y="1403350"/>
                  </a:lnTo>
                  <a:close/>
                </a:path>
                <a:path w="5029200" h="2057400">
                  <a:moveTo>
                    <a:pt x="3111500" y="1022350"/>
                  </a:moveTo>
                  <a:lnTo>
                    <a:pt x="3060700" y="1022350"/>
                  </a:lnTo>
                  <a:lnTo>
                    <a:pt x="3060700" y="1035050"/>
                  </a:lnTo>
                  <a:lnTo>
                    <a:pt x="3111500" y="1035050"/>
                  </a:lnTo>
                  <a:lnTo>
                    <a:pt x="3111500" y="1022350"/>
                  </a:lnTo>
                  <a:close/>
                </a:path>
                <a:path w="5029200" h="2057400">
                  <a:moveTo>
                    <a:pt x="3111500" y="717550"/>
                  </a:moveTo>
                  <a:lnTo>
                    <a:pt x="3060700" y="717550"/>
                  </a:lnTo>
                  <a:lnTo>
                    <a:pt x="3060700" y="730250"/>
                  </a:lnTo>
                  <a:lnTo>
                    <a:pt x="3111500" y="730250"/>
                  </a:lnTo>
                  <a:lnTo>
                    <a:pt x="3111500" y="717550"/>
                  </a:lnTo>
                  <a:close/>
                </a:path>
                <a:path w="5029200" h="2057400">
                  <a:moveTo>
                    <a:pt x="3111500" y="336550"/>
                  </a:moveTo>
                  <a:lnTo>
                    <a:pt x="3060700" y="336550"/>
                  </a:lnTo>
                  <a:lnTo>
                    <a:pt x="3060700" y="349250"/>
                  </a:lnTo>
                  <a:lnTo>
                    <a:pt x="3111500" y="349250"/>
                  </a:lnTo>
                  <a:lnTo>
                    <a:pt x="3111500" y="336550"/>
                  </a:lnTo>
                  <a:close/>
                </a:path>
                <a:path w="5029200" h="2057400">
                  <a:moveTo>
                    <a:pt x="3111500" y="31750"/>
                  </a:moveTo>
                  <a:lnTo>
                    <a:pt x="3060700" y="31750"/>
                  </a:lnTo>
                  <a:lnTo>
                    <a:pt x="3060700" y="44450"/>
                  </a:lnTo>
                  <a:lnTo>
                    <a:pt x="3111500" y="44450"/>
                  </a:lnTo>
                  <a:lnTo>
                    <a:pt x="3111500" y="31750"/>
                  </a:lnTo>
                  <a:close/>
                </a:path>
                <a:path w="5029200" h="2057400">
                  <a:moveTo>
                    <a:pt x="3200400" y="2012950"/>
                  </a:moveTo>
                  <a:lnTo>
                    <a:pt x="3149600" y="2012950"/>
                  </a:lnTo>
                  <a:lnTo>
                    <a:pt x="3149600" y="2025650"/>
                  </a:lnTo>
                  <a:lnTo>
                    <a:pt x="3200400" y="2025650"/>
                  </a:lnTo>
                  <a:lnTo>
                    <a:pt x="3200400" y="2012950"/>
                  </a:lnTo>
                  <a:close/>
                </a:path>
                <a:path w="5029200" h="2057400">
                  <a:moveTo>
                    <a:pt x="3200400" y="1708150"/>
                  </a:moveTo>
                  <a:lnTo>
                    <a:pt x="3149600" y="1708150"/>
                  </a:lnTo>
                  <a:lnTo>
                    <a:pt x="3149600" y="1720850"/>
                  </a:lnTo>
                  <a:lnTo>
                    <a:pt x="3200400" y="1720850"/>
                  </a:lnTo>
                  <a:lnTo>
                    <a:pt x="3200400" y="1708150"/>
                  </a:lnTo>
                  <a:close/>
                </a:path>
                <a:path w="5029200" h="2057400">
                  <a:moveTo>
                    <a:pt x="3200400" y="1403350"/>
                  </a:moveTo>
                  <a:lnTo>
                    <a:pt x="3149600" y="1403350"/>
                  </a:lnTo>
                  <a:lnTo>
                    <a:pt x="3149600" y="1416050"/>
                  </a:lnTo>
                  <a:lnTo>
                    <a:pt x="3200400" y="1416050"/>
                  </a:lnTo>
                  <a:lnTo>
                    <a:pt x="3200400" y="1403350"/>
                  </a:lnTo>
                  <a:close/>
                </a:path>
                <a:path w="5029200" h="2057400">
                  <a:moveTo>
                    <a:pt x="3200400" y="1022350"/>
                  </a:moveTo>
                  <a:lnTo>
                    <a:pt x="3149600" y="1022350"/>
                  </a:lnTo>
                  <a:lnTo>
                    <a:pt x="3149600" y="1035050"/>
                  </a:lnTo>
                  <a:lnTo>
                    <a:pt x="3200400" y="1035050"/>
                  </a:lnTo>
                  <a:lnTo>
                    <a:pt x="3200400" y="1022350"/>
                  </a:lnTo>
                  <a:close/>
                </a:path>
                <a:path w="5029200" h="2057400">
                  <a:moveTo>
                    <a:pt x="3200400" y="717550"/>
                  </a:moveTo>
                  <a:lnTo>
                    <a:pt x="3149600" y="717550"/>
                  </a:lnTo>
                  <a:lnTo>
                    <a:pt x="3149600" y="730250"/>
                  </a:lnTo>
                  <a:lnTo>
                    <a:pt x="3200400" y="730250"/>
                  </a:lnTo>
                  <a:lnTo>
                    <a:pt x="3200400" y="717550"/>
                  </a:lnTo>
                  <a:close/>
                </a:path>
                <a:path w="5029200" h="2057400">
                  <a:moveTo>
                    <a:pt x="3200400" y="336550"/>
                  </a:moveTo>
                  <a:lnTo>
                    <a:pt x="3149600" y="336550"/>
                  </a:lnTo>
                  <a:lnTo>
                    <a:pt x="3149600" y="349250"/>
                  </a:lnTo>
                  <a:lnTo>
                    <a:pt x="3200400" y="349250"/>
                  </a:lnTo>
                  <a:lnTo>
                    <a:pt x="3200400" y="336550"/>
                  </a:lnTo>
                  <a:close/>
                </a:path>
                <a:path w="5029200" h="2057400">
                  <a:moveTo>
                    <a:pt x="3200400" y="31750"/>
                  </a:moveTo>
                  <a:lnTo>
                    <a:pt x="3149600" y="31750"/>
                  </a:lnTo>
                  <a:lnTo>
                    <a:pt x="3149600" y="44450"/>
                  </a:lnTo>
                  <a:lnTo>
                    <a:pt x="3200400" y="44450"/>
                  </a:lnTo>
                  <a:lnTo>
                    <a:pt x="3200400" y="31750"/>
                  </a:lnTo>
                  <a:close/>
                </a:path>
                <a:path w="5029200" h="2057400">
                  <a:moveTo>
                    <a:pt x="3289300" y="2012950"/>
                  </a:moveTo>
                  <a:lnTo>
                    <a:pt x="3238500" y="2012950"/>
                  </a:lnTo>
                  <a:lnTo>
                    <a:pt x="3238500" y="2025650"/>
                  </a:lnTo>
                  <a:lnTo>
                    <a:pt x="3289300" y="2025650"/>
                  </a:lnTo>
                  <a:lnTo>
                    <a:pt x="3289300" y="2012950"/>
                  </a:lnTo>
                  <a:close/>
                </a:path>
                <a:path w="5029200" h="2057400">
                  <a:moveTo>
                    <a:pt x="3289300" y="1708150"/>
                  </a:moveTo>
                  <a:lnTo>
                    <a:pt x="3238500" y="1708150"/>
                  </a:lnTo>
                  <a:lnTo>
                    <a:pt x="3238500" y="1720850"/>
                  </a:lnTo>
                  <a:lnTo>
                    <a:pt x="3289300" y="1720850"/>
                  </a:lnTo>
                  <a:lnTo>
                    <a:pt x="3289300" y="1708150"/>
                  </a:lnTo>
                  <a:close/>
                </a:path>
                <a:path w="5029200" h="2057400">
                  <a:moveTo>
                    <a:pt x="3289300" y="1403350"/>
                  </a:moveTo>
                  <a:lnTo>
                    <a:pt x="3238500" y="1403350"/>
                  </a:lnTo>
                  <a:lnTo>
                    <a:pt x="3238500" y="1416050"/>
                  </a:lnTo>
                  <a:lnTo>
                    <a:pt x="3289300" y="1416050"/>
                  </a:lnTo>
                  <a:lnTo>
                    <a:pt x="3289300" y="1403350"/>
                  </a:lnTo>
                  <a:close/>
                </a:path>
                <a:path w="5029200" h="2057400">
                  <a:moveTo>
                    <a:pt x="3289300" y="1022350"/>
                  </a:moveTo>
                  <a:lnTo>
                    <a:pt x="3238500" y="1022350"/>
                  </a:lnTo>
                  <a:lnTo>
                    <a:pt x="3238500" y="1035050"/>
                  </a:lnTo>
                  <a:lnTo>
                    <a:pt x="3289300" y="1035050"/>
                  </a:lnTo>
                  <a:lnTo>
                    <a:pt x="3289300" y="1022350"/>
                  </a:lnTo>
                  <a:close/>
                </a:path>
                <a:path w="5029200" h="2057400">
                  <a:moveTo>
                    <a:pt x="3289300" y="717550"/>
                  </a:moveTo>
                  <a:lnTo>
                    <a:pt x="3238500" y="717550"/>
                  </a:lnTo>
                  <a:lnTo>
                    <a:pt x="3238500" y="730250"/>
                  </a:lnTo>
                  <a:lnTo>
                    <a:pt x="3289300" y="730250"/>
                  </a:lnTo>
                  <a:lnTo>
                    <a:pt x="3289300" y="717550"/>
                  </a:lnTo>
                  <a:close/>
                </a:path>
                <a:path w="5029200" h="2057400">
                  <a:moveTo>
                    <a:pt x="3289300" y="336550"/>
                  </a:moveTo>
                  <a:lnTo>
                    <a:pt x="3238500" y="336550"/>
                  </a:lnTo>
                  <a:lnTo>
                    <a:pt x="3238500" y="349250"/>
                  </a:lnTo>
                  <a:lnTo>
                    <a:pt x="3289300" y="349250"/>
                  </a:lnTo>
                  <a:lnTo>
                    <a:pt x="3289300" y="336550"/>
                  </a:lnTo>
                  <a:close/>
                </a:path>
                <a:path w="5029200" h="2057400">
                  <a:moveTo>
                    <a:pt x="3289300" y="31750"/>
                  </a:moveTo>
                  <a:lnTo>
                    <a:pt x="3238500" y="31750"/>
                  </a:lnTo>
                  <a:lnTo>
                    <a:pt x="3238500" y="44450"/>
                  </a:lnTo>
                  <a:lnTo>
                    <a:pt x="3289300" y="44450"/>
                  </a:lnTo>
                  <a:lnTo>
                    <a:pt x="3289300" y="31750"/>
                  </a:lnTo>
                  <a:close/>
                </a:path>
                <a:path w="5029200" h="2057400">
                  <a:moveTo>
                    <a:pt x="3378200" y="2012950"/>
                  </a:moveTo>
                  <a:lnTo>
                    <a:pt x="3327400" y="2012950"/>
                  </a:lnTo>
                  <a:lnTo>
                    <a:pt x="3327400" y="2025650"/>
                  </a:lnTo>
                  <a:lnTo>
                    <a:pt x="3378200" y="2025650"/>
                  </a:lnTo>
                  <a:lnTo>
                    <a:pt x="3378200" y="2012950"/>
                  </a:lnTo>
                  <a:close/>
                </a:path>
                <a:path w="5029200" h="2057400">
                  <a:moveTo>
                    <a:pt x="3378200" y="1708150"/>
                  </a:moveTo>
                  <a:lnTo>
                    <a:pt x="3327400" y="1708150"/>
                  </a:lnTo>
                  <a:lnTo>
                    <a:pt x="3327400" y="1720850"/>
                  </a:lnTo>
                  <a:lnTo>
                    <a:pt x="3378200" y="1720850"/>
                  </a:lnTo>
                  <a:lnTo>
                    <a:pt x="3378200" y="1708150"/>
                  </a:lnTo>
                  <a:close/>
                </a:path>
                <a:path w="5029200" h="2057400">
                  <a:moveTo>
                    <a:pt x="3378200" y="1403350"/>
                  </a:moveTo>
                  <a:lnTo>
                    <a:pt x="3327400" y="1403350"/>
                  </a:lnTo>
                  <a:lnTo>
                    <a:pt x="3327400" y="1416050"/>
                  </a:lnTo>
                  <a:lnTo>
                    <a:pt x="3378200" y="1416050"/>
                  </a:lnTo>
                  <a:lnTo>
                    <a:pt x="3378200" y="1403350"/>
                  </a:lnTo>
                  <a:close/>
                </a:path>
                <a:path w="5029200" h="2057400">
                  <a:moveTo>
                    <a:pt x="3378200" y="1022350"/>
                  </a:moveTo>
                  <a:lnTo>
                    <a:pt x="3327400" y="1022350"/>
                  </a:lnTo>
                  <a:lnTo>
                    <a:pt x="3327400" y="1035050"/>
                  </a:lnTo>
                  <a:lnTo>
                    <a:pt x="3378200" y="1035050"/>
                  </a:lnTo>
                  <a:lnTo>
                    <a:pt x="3378200" y="1022350"/>
                  </a:lnTo>
                  <a:close/>
                </a:path>
                <a:path w="5029200" h="2057400">
                  <a:moveTo>
                    <a:pt x="3378200" y="717550"/>
                  </a:moveTo>
                  <a:lnTo>
                    <a:pt x="3327400" y="717550"/>
                  </a:lnTo>
                  <a:lnTo>
                    <a:pt x="3327400" y="730250"/>
                  </a:lnTo>
                  <a:lnTo>
                    <a:pt x="3378200" y="730250"/>
                  </a:lnTo>
                  <a:lnTo>
                    <a:pt x="3378200" y="717550"/>
                  </a:lnTo>
                  <a:close/>
                </a:path>
                <a:path w="5029200" h="2057400">
                  <a:moveTo>
                    <a:pt x="3378200" y="336550"/>
                  </a:moveTo>
                  <a:lnTo>
                    <a:pt x="3327400" y="336550"/>
                  </a:lnTo>
                  <a:lnTo>
                    <a:pt x="3327400" y="349250"/>
                  </a:lnTo>
                  <a:lnTo>
                    <a:pt x="3378200" y="349250"/>
                  </a:lnTo>
                  <a:lnTo>
                    <a:pt x="3378200" y="336550"/>
                  </a:lnTo>
                  <a:close/>
                </a:path>
                <a:path w="5029200" h="2057400">
                  <a:moveTo>
                    <a:pt x="3378200" y="31750"/>
                  </a:moveTo>
                  <a:lnTo>
                    <a:pt x="3327400" y="31750"/>
                  </a:lnTo>
                  <a:lnTo>
                    <a:pt x="3327400" y="44450"/>
                  </a:lnTo>
                  <a:lnTo>
                    <a:pt x="3378200" y="44450"/>
                  </a:lnTo>
                  <a:lnTo>
                    <a:pt x="3378200" y="31750"/>
                  </a:lnTo>
                  <a:close/>
                </a:path>
                <a:path w="5029200" h="2057400">
                  <a:moveTo>
                    <a:pt x="3467100" y="2012950"/>
                  </a:moveTo>
                  <a:lnTo>
                    <a:pt x="3416300" y="2012950"/>
                  </a:lnTo>
                  <a:lnTo>
                    <a:pt x="3416300" y="2025650"/>
                  </a:lnTo>
                  <a:lnTo>
                    <a:pt x="3467100" y="2025650"/>
                  </a:lnTo>
                  <a:lnTo>
                    <a:pt x="3467100" y="2012950"/>
                  </a:lnTo>
                  <a:close/>
                </a:path>
                <a:path w="5029200" h="2057400">
                  <a:moveTo>
                    <a:pt x="3467100" y="1708150"/>
                  </a:moveTo>
                  <a:lnTo>
                    <a:pt x="3416300" y="1708150"/>
                  </a:lnTo>
                  <a:lnTo>
                    <a:pt x="3416300" y="1720850"/>
                  </a:lnTo>
                  <a:lnTo>
                    <a:pt x="3467100" y="1720850"/>
                  </a:lnTo>
                  <a:lnTo>
                    <a:pt x="3467100" y="1708150"/>
                  </a:lnTo>
                  <a:close/>
                </a:path>
                <a:path w="5029200" h="2057400">
                  <a:moveTo>
                    <a:pt x="3467100" y="1403350"/>
                  </a:moveTo>
                  <a:lnTo>
                    <a:pt x="3416300" y="1403350"/>
                  </a:lnTo>
                  <a:lnTo>
                    <a:pt x="3416300" y="1416050"/>
                  </a:lnTo>
                  <a:lnTo>
                    <a:pt x="3467100" y="1416050"/>
                  </a:lnTo>
                  <a:lnTo>
                    <a:pt x="3467100" y="1403350"/>
                  </a:lnTo>
                  <a:close/>
                </a:path>
                <a:path w="5029200" h="2057400">
                  <a:moveTo>
                    <a:pt x="3467100" y="1022350"/>
                  </a:moveTo>
                  <a:lnTo>
                    <a:pt x="3416300" y="1022350"/>
                  </a:lnTo>
                  <a:lnTo>
                    <a:pt x="3416300" y="1035050"/>
                  </a:lnTo>
                  <a:lnTo>
                    <a:pt x="3467100" y="1035050"/>
                  </a:lnTo>
                  <a:lnTo>
                    <a:pt x="3467100" y="1022350"/>
                  </a:lnTo>
                  <a:close/>
                </a:path>
                <a:path w="5029200" h="2057400">
                  <a:moveTo>
                    <a:pt x="3467100" y="717550"/>
                  </a:moveTo>
                  <a:lnTo>
                    <a:pt x="3416300" y="717550"/>
                  </a:lnTo>
                  <a:lnTo>
                    <a:pt x="3416300" y="730250"/>
                  </a:lnTo>
                  <a:lnTo>
                    <a:pt x="3467100" y="730250"/>
                  </a:lnTo>
                  <a:lnTo>
                    <a:pt x="3467100" y="717550"/>
                  </a:lnTo>
                  <a:close/>
                </a:path>
                <a:path w="5029200" h="2057400">
                  <a:moveTo>
                    <a:pt x="3467100" y="336550"/>
                  </a:moveTo>
                  <a:lnTo>
                    <a:pt x="3416300" y="336550"/>
                  </a:lnTo>
                  <a:lnTo>
                    <a:pt x="3416300" y="349250"/>
                  </a:lnTo>
                  <a:lnTo>
                    <a:pt x="3467100" y="349250"/>
                  </a:lnTo>
                  <a:lnTo>
                    <a:pt x="3467100" y="336550"/>
                  </a:lnTo>
                  <a:close/>
                </a:path>
                <a:path w="5029200" h="2057400">
                  <a:moveTo>
                    <a:pt x="3467100" y="31750"/>
                  </a:moveTo>
                  <a:lnTo>
                    <a:pt x="3416300" y="31750"/>
                  </a:lnTo>
                  <a:lnTo>
                    <a:pt x="3416300" y="44450"/>
                  </a:lnTo>
                  <a:lnTo>
                    <a:pt x="3467100" y="44450"/>
                  </a:lnTo>
                  <a:lnTo>
                    <a:pt x="3467100" y="31750"/>
                  </a:lnTo>
                  <a:close/>
                </a:path>
                <a:path w="5029200" h="2057400">
                  <a:moveTo>
                    <a:pt x="3556000" y="2012950"/>
                  </a:moveTo>
                  <a:lnTo>
                    <a:pt x="3505200" y="2012950"/>
                  </a:lnTo>
                  <a:lnTo>
                    <a:pt x="3505200" y="2025650"/>
                  </a:lnTo>
                  <a:lnTo>
                    <a:pt x="3556000" y="2025650"/>
                  </a:lnTo>
                  <a:lnTo>
                    <a:pt x="3556000" y="2012950"/>
                  </a:lnTo>
                  <a:close/>
                </a:path>
                <a:path w="5029200" h="2057400">
                  <a:moveTo>
                    <a:pt x="3556000" y="1708150"/>
                  </a:moveTo>
                  <a:lnTo>
                    <a:pt x="3505200" y="1708150"/>
                  </a:lnTo>
                  <a:lnTo>
                    <a:pt x="3505200" y="1720850"/>
                  </a:lnTo>
                  <a:lnTo>
                    <a:pt x="3556000" y="1720850"/>
                  </a:lnTo>
                  <a:lnTo>
                    <a:pt x="3556000" y="1708150"/>
                  </a:lnTo>
                  <a:close/>
                </a:path>
                <a:path w="5029200" h="2057400">
                  <a:moveTo>
                    <a:pt x="3556000" y="1403350"/>
                  </a:moveTo>
                  <a:lnTo>
                    <a:pt x="3505200" y="1403350"/>
                  </a:lnTo>
                  <a:lnTo>
                    <a:pt x="3505200" y="1416050"/>
                  </a:lnTo>
                  <a:lnTo>
                    <a:pt x="3556000" y="1416050"/>
                  </a:lnTo>
                  <a:lnTo>
                    <a:pt x="3556000" y="1403350"/>
                  </a:lnTo>
                  <a:close/>
                </a:path>
                <a:path w="5029200" h="2057400">
                  <a:moveTo>
                    <a:pt x="3556000" y="1022350"/>
                  </a:moveTo>
                  <a:lnTo>
                    <a:pt x="3505200" y="1022350"/>
                  </a:lnTo>
                  <a:lnTo>
                    <a:pt x="3505200" y="1035050"/>
                  </a:lnTo>
                  <a:lnTo>
                    <a:pt x="3556000" y="1035050"/>
                  </a:lnTo>
                  <a:lnTo>
                    <a:pt x="3556000" y="1022350"/>
                  </a:lnTo>
                  <a:close/>
                </a:path>
                <a:path w="5029200" h="2057400">
                  <a:moveTo>
                    <a:pt x="3556000" y="717550"/>
                  </a:moveTo>
                  <a:lnTo>
                    <a:pt x="3505200" y="717550"/>
                  </a:lnTo>
                  <a:lnTo>
                    <a:pt x="3505200" y="730250"/>
                  </a:lnTo>
                  <a:lnTo>
                    <a:pt x="3556000" y="730250"/>
                  </a:lnTo>
                  <a:lnTo>
                    <a:pt x="3556000" y="717550"/>
                  </a:lnTo>
                  <a:close/>
                </a:path>
                <a:path w="5029200" h="2057400">
                  <a:moveTo>
                    <a:pt x="3556000" y="336550"/>
                  </a:moveTo>
                  <a:lnTo>
                    <a:pt x="3505200" y="336550"/>
                  </a:lnTo>
                  <a:lnTo>
                    <a:pt x="3505200" y="349250"/>
                  </a:lnTo>
                  <a:lnTo>
                    <a:pt x="3556000" y="349250"/>
                  </a:lnTo>
                  <a:lnTo>
                    <a:pt x="3556000" y="336550"/>
                  </a:lnTo>
                  <a:close/>
                </a:path>
                <a:path w="5029200" h="2057400">
                  <a:moveTo>
                    <a:pt x="3556000" y="31750"/>
                  </a:moveTo>
                  <a:lnTo>
                    <a:pt x="3505200" y="31750"/>
                  </a:lnTo>
                  <a:lnTo>
                    <a:pt x="3505200" y="44450"/>
                  </a:lnTo>
                  <a:lnTo>
                    <a:pt x="3556000" y="44450"/>
                  </a:lnTo>
                  <a:lnTo>
                    <a:pt x="3556000" y="31750"/>
                  </a:lnTo>
                  <a:close/>
                </a:path>
                <a:path w="5029200" h="2057400">
                  <a:moveTo>
                    <a:pt x="3644900" y="2012950"/>
                  </a:moveTo>
                  <a:lnTo>
                    <a:pt x="3594100" y="2012950"/>
                  </a:lnTo>
                  <a:lnTo>
                    <a:pt x="3594100" y="2025650"/>
                  </a:lnTo>
                  <a:lnTo>
                    <a:pt x="3644900" y="2025650"/>
                  </a:lnTo>
                  <a:lnTo>
                    <a:pt x="3644900" y="2012950"/>
                  </a:lnTo>
                  <a:close/>
                </a:path>
                <a:path w="5029200" h="2057400">
                  <a:moveTo>
                    <a:pt x="3644900" y="1708150"/>
                  </a:moveTo>
                  <a:lnTo>
                    <a:pt x="3594100" y="1708150"/>
                  </a:lnTo>
                  <a:lnTo>
                    <a:pt x="3594100" y="1720850"/>
                  </a:lnTo>
                  <a:lnTo>
                    <a:pt x="3644900" y="1720850"/>
                  </a:lnTo>
                  <a:lnTo>
                    <a:pt x="3644900" y="1708150"/>
                  </a:lnTo>
                  <a:close/>
                </a:path>
                <a:path w="5029200" h="2057400">
                  <a:moveTo>
                    <a:pt x="3644900" y="1403350"/>
                  </a:moveTo>
                  <a:lnTo>
                    <a:pt x="3594100" y="1403350"/>
                  </a:lnTo>
                  <a:lnTo>
                    <a:pt x="3594100" y="1416050"/>
                  </a:lnTo>
                  <a:lnTo>
                    <a:pt x="3644900" y="1416050"/>
                  </a:lnTo>
                  <a:lnTo>
                    <a:pt x="3644900" y="1403350"/>
                  </a:lnTo>
                  <a:close/>
                </a:path>
                <a:path w="5029200" h="2057400">
                  <a:moveTo>
                    <a:pt x="3644900" y="1022350"/>
                  </a:moveTo>
                  <a:lnTo>
                    <a:pt x="3594100" y="1022350"/>
                  </a:lnTo>
                  <a:lnTo>
                    <a:pt x="3594100" y="1035050"/>
                  </a:lnTo>
                  <a:lnTo>
                    <a:pt x="3644900" y="1035050"/>
                  </a:lnTo>
                  <a:lnTo>
                    <a:pt x="3644900" y="1022350"/>
                  </a:lnTo>
                  <a:close/>
                </a:path>
                <a:path w="5029200" h="2057400">
                  <a:moveTo>
                    <a:pt x="3644900" y="717550"/>
                  </a:moveTo>
                  <a:lnTo>
                    <a:pt x="3594100" y="717550"/>
                  </a:lnTo>
                  <a:lnTo>
                    <a:pt x="3594100" y="730250"/>
                  </a:lnTo>
                  <a:lnTo>
                    <a:pt x="3644900" y="730250"/>
                  </a:lnTo>
                  <a:lnTo>
                    <a:pt x="3644900" y="717550"/>
                  </a:lnTo>
                  <a:close/>
                </a:path>
                <a:path w="5029200" h="2057400">
                  <a:moveTo>
                    <a:pt x="3644900" y="336550"/>
                  </a:moveTo>
                  <a:lnTo>
                    <a:pt x="3594100" y="336550"/>
                  </a:lnTo>
                  <a:lnTo>
                    <a:pt x="3594100" y="349250"/>
                  </a:lnTo>
                  <a:lnTo>
                    <a:pt x="3644900" y="349250"/>
                  </a:lnTo>
                  <a:lnTo>
                    <a:pt x="3644900" y="336550"/>
                  </a:lnTo>
                  <a:close/>
                </a:path>
                <a:path w="5029200" h="2057400">
                  <a:moveTo>
                    <a:pt x="3644900" y="31750"/>
                  </a:moveTo>
                  <a:lnTo>
                    <a:pt x="3594100" y="31750"/>
                  </a:lnTo>
                  <a:lnTo>
                    <a:pt x="3594100" y="44450"/>
                  </a:lnTo>
                  <a:lnTo>
                    <a:pt x="3644900" y="44450"/>
                  </a:lnTo>
                  <a:lnTo>
                    <a:pt x="3644900" y="31750"/>
                  </a:lnTo>
                  <a:close/>
                </a:path>
                <a:path w="5029200" h="2057400">
                  <a:moveTo>
                    <a:pt x="3733800" y="2012950"/>
                  </a:moveTo>
                  <a:lnTo>
                    <a:pt x="3683000" y="2012950"/>
                  </a:lnTo>
                  <a:lnTo>
                    <a:pt x="3683000" y="2025650"/>
                  </a:lnTo>
                  <a:lnTo>
                    <a:pt x="3733800" y="2025650"/>
                  </a:lnTo>
                  <a:lnTo>
                    <a:pt x="3733800" y="2012950"/>
                  </a:lnTo>
                  <a:close/>
                </a:path>
                <a:path w="5029200" h="2057400">
                  <a:moveTo>
                    <a:pt x="3733800" y="1708150"/>
                  </a:moveTo>
                  <a:lnTo>
                    <a:pt x="3683000" y="1708150"/>
                  </a:lnTo>
                  <a:lnTo>
                    <a:pt x="3683000" y="1720850"/>
                  </a:lnTo>
                  <a:lnTo>
                    <a:pt x="3733800" y="1720850"/>
                  </a:lnTo>
                  <a:lnTo>
                    <a:pt x="3733800" y="1708150"/>
                  </a:lnTo>
                  <a:close/>
                </a:path>
                <a:path w="5029200" h="2057400">
                  <a:moveTo>
                    <a:pt x="3733800" y="1403350"/>
                  </a:moveTo>
                  <a:lnTo>
                    <a:pt x="3683000" y="1403350"/>
                  </a:lnTo>
                  <a:lnTo>
                    <a:pt x="3683000" y="1416050"/>
                  </a:lnTo>
                  <a:lnTo>
                    <a:pt x="3733800" y="1416050"/>
                  </a:lnTo>
                  <a:lnTo>
                    <a:pt x="3733800" y="1403350"/>
                  </a:lnTo>
                  <a:close/>
                </a:path>
                <a:path w="5029200" h="2057400">
                  <a:moveTo>
                    <a:pt x="3733800" y="1022350"/>
                  </a:moveTo>
                  <a:lnTo>
                    <a:pt x="3683000" y="1022350"/>
                  </a:lnTo>
                  <a:lnTo>
                    <a:pt x="3683000" y="1035050"/>
                  </a:lnTo>
                  <a:lnTo>
                    <a:pt x="3733800" y="1035050"/>
                  </a:lnTo>
                  <a:lnTo>
                    <a:pt x="3733800" y="1022350"/>
                  </a:lnTo>
                  <a:close/>
                </a:path>
                <a:path w="5029200" h="2057400">
                  <a:moveTo>
                    <a:pt x="3733800" y="717550"/>
                  </a:moveTo>
                  <a:lnTo>
                    <a:pt x="3683000" y="717550"/>
                  </a:lnTo>
                  <a:lnTo>
                    <a:pt x="3683000" y="730250"/>
                  </a:lnTo>
                  <a:lnTo>
                    <a:pt x="3733800" y="730250"/>
                  </a:lnTo>
                  <a:lnTo>
                    <a:pt x="3733800" y="717550"/>
                  </a:lnTo>
                  <a:close/>
                </a:path>
                <a:path w="5029200" h="2057400">
                  <a:moveTo>
                    <a:pt x="3733800" y="336550"/>
                  </a:moveTo>
                  <a:lnTo>
                    <a:pt x="3683000" y="336550"/>
                  </a:lnTo>
                  <a:lnTo>
                    <a:pt x="3683000" y="349250"/>
                  </a:lnTo>
                  <a:lnTo>
                    <a:pt x="3733800" y="349250"/>
                  </a:lnTo>
                  <a:lnTo>
                    <a:pt x="3733800" y="336550"/>
                  </a:lnTo>
                  <a:close/>
                </a:path>
                <a:path w="5029200" h="2057400">
                  <a:moveTo>
                    <a:pt x="3733800" y="31750"/>
                  </a:moveTo>
                  <a:lnTo>
                    <a:pt x="3683000" y="31750"/>
                  </a:lnTo>
                  <a:lnTo>
                    <a:pt x="3683000" y="44450"/>
                  </a:lnTo>
                  <a:lnTo>
                    <a:pt x="3733800" y="44450"/>
                  </a:lnTo>
                  <a:lnTo>
                    <a:pt x="3733800" y="31750"/>
                  </a:lnTo>
                  <a:close/>
                </a:path>
                <a:path w="5029200" h="2057400">
                  <a:moveTo>
                    <a:pt x="3822700" y="2012950"/>
                  </a:moveTo>
                  <a:lnTo>
                    <a:pt x="3771900" y="2012950"/>
                  </a:lnTo>
                  <a:lnTo>
                    <a:pt x="3771900" y="2025650"/>
                  </a:lnTo>
                  <a:lnTo>
                    <a:pt x="3822700" y="2025650"/>
                  </a:lnTo>
                  <a:lnTo>
                    <a:pt x="3822700" y="2012950"/>
                  </a:lnTo>
                  <a:close/>
                </a:path>
                <a:path w="5029200" h="2057400">
                  <a:moveTo>
                    <a:pt x="3822700" y="1708150"/>
                  </a:moveTo>
                  <a:lnTo>
                    <a:pt x="3771900" y="1708150"/>
                  </a:lnTo>
                  <a:lnTo>
                    <a:pt x="3771900" y="1720850"/>
                  </a:lnTo>
                  <a:lnTo>
                    <a:pt x="3822700" y="1720850"/>
                  </a:lnTo>
                  <a:lnTo>
                    <a:pt x="3822700" y="1708150"/>
                  </a:lnTo>
                  <a:close/>
                </a:path>
                <a:path w="5029200" h="2057400">
                  <a:moveTo>
                    <a:pt x="3822700" y="1403350"/>
                  </a:moveTo>
                  <a:lnTo>
                    <a:pt x="3771900" y="1403350"/>
                  </a:lnTo>
                  <a:lnTo>
                    <a:pt x="3771900" y="1416050"/>
                  </a:lnTo>
                  <a:lnTo>
                    <a:pt x="3822700" y="1416050"/>
                  </a:lnTo>
                  <a:lnTo>
                    <a:pt x="3822700" y="1403350"/>
                  </a:lnTo>
                  <a:close/>
                </a:path>
                <a:path w="5029200" h="2057400">
                  <a:moveTo>
                    <a:pt x="3822700" y="1022350"/>
                  </a:moveTo>
                  <a:lnTo>
                    <a:pt x="3771900" y="1022350"/>
                  </a:lnTo>
                  <a:lnTo>
                    <a:pt x="3771900" y="1035050"/>
                  </a:lnTo>
                  <a:lnTo>
                    <a:pt x="3822700" y="1035050"/>
                  </a:lnTo>
                  <a:lnTo>
                    <a:pt x="3822700" y="1022350"/>
                  </a:lnTo>
                  <a:close/>
                </a:path>
                <a:path w="5029200" h="2057400">
                  <a:moveTo>
                    <a:pt x="3822700" y="717550"/>
                  </a:moveTo>
                  <a:lnTo>
                    <a:pt x="3771900" y="717550"/>
                  </a:lnTo>
                  <a:lnTo>
                    <a:pt x="3771900" y="730250"/>
                  </a:lnTo>
                  <a:lnTo>
                    <a:pt x="3822700" y="730250"/>
                  </a:lnTo>
                  <a:lnTo>
                    <a:pt x="3822700" y="717550"/>
                  </a:lnTo>
                  <a:close/>
                </a:path>
                <a:path w="5029200" h="2057400">
                  <a:moveTo>
                    <a:pt x="3822700" y="336550"/>
                  </a:moveTo>
                  <a:lnTo>
                    <a:pt x="3771900" y="336550"/>
                  </a:lnTo>
                  <a:lnTo>
                    <a:pt x="3771900" y="349250"/>
                  </a:lnTo>
                  <a:lnTo>
                    <a:pt x="3822700" y="349250"/>
                  </a:lnTo>
                  <a:lnTo>
                    <a:pt x="3822700" y="336550"/>
                  </a:lnTo>
                  <a:close/>
                </a:path>
                <a:path w="5029200" h="2057400">
                  <a:moveTo>
                    <a:pt x="3822700" y="31750"/>
                  </a:moveTo>
                  <a:lnTo>
                    <a:pt x="3771900" y="31750"/>
                  </a:lnTo>
                  <a:lnTo>
                    <a:pt x="3771900" y="44450"/>
                  </a:lnTo>
                  <a:lnTo>
                    <a:pt x="3822700" y="44450"/>
                  </a:lnTo>
                  <a:lnTo>
                    <a:pt x="3822700" y="31750"/>
                  </a:lnTo>
                  <a:close/>
                </a:path>
                <a:path w="5029200" h="2057400">
                  <a:moveTo>
                    <a:pt x="3911587" y="2012950"/>
                  </a:moveTo>
                  <a:lnTo>
                    <a:pt x="3860800" y="2012950"/>
                  </a:lnTo>
                  <a:lnTo>
                    <a:pt x="3860800" y="2025650"/>
                  </a:lnTo>
                  <a:lnTo>
                    <a:pt x="3911587" y="2025650"/>
                  </a:lnTo>
                  <a:lnTo>
                    <a:pt x="3911587" y="2012950"/>
                  </a:lnTo>
                  <a:close/>
                </a:path>
                <a:path w="5029200" h="2057400">
                  <a:moveTo>
                    <a:pt x="3911587" y="1708150"/>
                  </a:moveTo>
                  <a:lnTo>
                    <a:pt x="3860800" y="1708150"/>
                  </a:lnTo>
                  <a:lnTo>
                    <a:pt x="3860800" y="1720850"/>
                  </a:lnTo>
                  <a:lnTo>
                    <a:pt x="3911587" y="1720850"/>
                  </a:lnTo>
                  <a:lnTo>
                    <a:pt x="3911587" y="1708150"/>
                  </a:lnTo>
                  <a:close/>
                </a:path>
                <a:path w="5029200" h="2057400">
                  <a:moveTo>
                    <a:pt x="3911587" y="1403350"/>
                  </a:moveTo>
                  <a:lnTo>
                    <a:pt x="3860800" y="1403350"/>
                  </a:lnTo>
                  <a:lnTo>
                    <a:pt x="3860800" y="1416050"/>
                  </a:lnTo>
                  <a:lnTo>
                    <a:pt x="3911587" y="1416050"/>
                  </a:lnTo>
                  <a:lnTo>
                    <a:pt x="3911587" y="1403350"/>
                  </a:lnTo>
                  <a:close/>
                </a:path>
                <a:path w="5029200" h="2057400">
                  <a:moveTo>
                    <a:pt x="3911587" y="1022350"/>
                  </a:moveTo>
                  <a:lnTo>
                    <a:pt x="3860800" y="1022350"/>
                  </a:lnTo>
                  <a:lnTo>
                    <a:pt x="3860800" y="1035050"/>
                  </a:lnTo>
                  <a:lnTo>
                    <a:pt x="3911587" y="1035050"/>
                  </a:lnTo>
                  <a:lnTo>
                    <a:pt x="3911587" y="1022350"/>
                  </a:lnTo>
                  <a:close/>
                </a:path>
                <a:path w="5029200" h="2057400">
                  <a:moveTo>
                    <a:pt x="3911587" y="717550"/>
                  </a:moveTo>
                  <a:lnTo>
                    <a:pt x="3860800" y="717550"/>
                  </a:lnTo>
                  <a:lnTo>
                    <a:pt x="3860800" y="730250"/>
                  </a:lnTo>
                  <a:lnTo>
                    <a:pt x="3911587" y="730250"/>
                  </a:lnTo>
                  <a:lnTo>
                    <a:pt x="3911587" y="717550"/>
                  </a:lnTo>
                  <a:close/>
                </a:path>
                <a:path w="5029200" h="2057400">
                  <a:moveTo>
                    <a:pt x="3911587" y="336550"/>
                  </a:moveTo>
                  <a:lnTo>
                    <a:pt x="3860800" y="336550"/>
                  </a:lnTo>
                  <a:lnTo>
                    <a:pt x="3860800" y="349250"/>
                  </a:lnTo>
                  <a:lnTo>
                    <a:pt x="3911587" y="349250"/>
                  </a:lnTo>
                  <a:lnTo>
                    <a:pt x="3911587" y="336550"/>
                  </a:lnTo>
                  <a:close/>
                </a:path>
                <a:path w="5029200" h="2057400">
                  <a:moveTo>
                    <a:pt x="3911587" y="31750"/>
                  </a:moveTo>
                  <a:lnTo>
                    <a:pt x="3860800" y="31750"/>
                  </a:lnTo>
                  <a:lnTo>
                    <a:pt x="3860800" y="44450"/>
                  </a:lnTo>
                  <a:lnTo>
                    <a:pt x="3911587" y="44450"/>
                  </a:lnTo>
                  <a:lnTo>
                    <a:pt x="3911587" y="31750"/>
                  </a:lnTo>
                  <a:close/>
                </a:path>
                <a:path w="5029200" h="2057400">
                  <a:moveTo>
                    <a:pt x="4000487" y="2012950"/>
                  </a:moveTo>
                  <a:lnTo>
                    <a:pt x="3949687" y="2012950"/>
                  </a:lnTo>
                  <a:lnTo>
                    <a:pt x="3949687" y="2025650"/>
                  </a:lnTo>
                  <a:lnTo>
                    <a:pt x="4000487" y="2025650"/>
                  </a:lnTo>
                  <a:lnTo>
                    <a:pt x="4000487" y="2012950"/>
                  </a:lnTo>
                  <a:close/>
                </a:path>
                <a:path w="5029200" h="2057400">
                  <a:moveTo>
                    <a:pt x="4000487" y="1708150"/>
                  </a:moveTo>
                  <a:lnTo>
                    <a:pt x="3949687" y="1708150"/>
                  </a:lnTo>
                  <a:lnTo>
                    <a:pt x="3949687" y="1720850"/>
                  </a:lnTo>
                  <a:lnTo>
                    <a:pt x="4000487" y="1720850"/>
                  </a:lnTo>
                  <a:lnTo>
                    <a:pt x="4000487" y="1708150"/>
                  </a:lnTo>
                  <a:close/>
                </a:path>
                <a:path w="5029200" h="2057400">
                  <a:moveTo>
                    <a:pt x="4000487" y="1403350"/>
                  </a:moveTo>
                  <a:lnTo>
                    <a:pt x="3949687" y="1403350"/>
                  </a:lnTo>
                  <a:lnTo>
                    <a:pt x="3949687" y="1416050"/>
                  </a:lnTo>
                  <a:lnTo>
                    <a:pt x="4000487" y="1416050"/>
                  </a:lnTo>
                  <a:lnTo>
                    <a:pt x="4000487" y="1403350"/>
                  </a:lnTo>
                  <a:close/>
                </a:path>
                <a:path w="5029200" h="2057400">
                  <a:moveTo>
                    <a:pt x="4000487" y="1022350"/>
                  </a:moveTo>
                  <a:lnTo>
                    <a:pt x="3949687" y="1022350"/>
                  </a:lnTo>
                  <a:lnTo>
                    <a:pt x="3949687" y="1035050"/>
                  </a:lnTo>
                  <a:lnTo>
                    <a:pt x="4000487" y="1035050"/>
                  </a:lnTo>
                  <a:lnTo>
                    <a:pt x="4000487" y="1022350"/>
                  </a:lnTo>
                  <a:close/>
                </a:path>
                <a:path w="5029200" h="2057400">
                  <a:moveTo>
                    <a:pt x="4000487" y="717550"/>
                  </a:moveTo>
                  <a:lnTo>
                    <a:pt x="3949687" y="717550"/>
                  </a:lnTo>
                  <a:lnTo>
                    <a:pt x="3949687" y="730250"/>
                  </a:lnTo>
                  <a:lnTo>
                    <a:pt x="4000487" y="730250"/>
                  </a:lnTo>
                  <a:lnTo>
                    <a:pt x="4000487" y="717550"/>
                  </a:lnTo>
                  <a:close/>
                </a:path>
                <a:path w="5029200" h="2057400">
                  <a:moveTo>
                    <a:pt x="4000487" y="336550"/>
                  </a:moveTo>
                  <a:lnTo>
                    <a:pt x="3949687" y="336550"/>
                  </a:lnTo>
                  <a:lnTo>
                    <a:pt x="3949687" y="349250"/>
                  </a:lnTo>
                  <a:lnTo>
                    <a:pt x="4000487" y="349250"/>
                  </a:lnTo>
                  <a:lnTo>
                    <a:pt x="4000487" y="336550"/>
                  </a:lnTo>
                  <a:close/>
                </a:path>
                <a:path w="5029200" h="2057400">
                  <a:moveTo>
                    <a:pt x="4000487" y="31750"/>
                  </a:moveTo>
                  <a:lnTo>
                    <a:pt x="3949687" y="31750"/>
                  </a:lnTo>
                  <a:lnTo>
                    <a:pt x="3949687" y="44450"/>
                  </a:lnTo>
                  <a:lnTo>
                    <a:pt x="4000487" y="44450"/>
                  </a:lnTo>
                  <a:lnTo>
                    <a:pt x="4000487" y="31750"/>
                  </a:lnTo>
                  <a:close/>
                </a:path>
                <a:path w="5029200" h="2057400">
                  <a:moveTo>
                    <a:pt x="4089400" y="2012950"/>
                  </a:moveTo>
                  <a:lnTo>
                    <a:pt x="4038587" y="2012950"/>
                  </a:lnTo>
                  <a:lnTo>
                    <a:pt x="4038587" y="2025650"/>
                  </a:lnTo>
                  <a:lnTo>
                    <a:pt x="4089400" y="2025650"/>
                  </a:lnTo>
                  <a:lnTo>
                    <a:pt x="4089400" y="2012950"/>
                  </a:lnTo>
                  <a:close/>
                </a:path>
                <a:path w="5029200" h="2057400">
                  <a:moveTo>
                    <a:pt x="4089400" y="1708150"/>
                  </a:moveTo>
                  <a:lnTo>
                    <a:pt x="4038587" y="1708150"/>
                  </a:lnTo>
                  <a:lnTo>
                    <a:pt x="4038587" y="1720850"/>
                  </a:lnTo>
                  <a:lnTo>
                    <a:pt x="4089400" y="1720850"/>
                  </a:lnTo>
                  <a:lnTo>
                    <a:pt x="4089400" y="1708150"/>
                  </a:lnTo>
                  <a:close/>
                </a:path>
                <a:path w="5029200" h="2057400">
                  <a:moveTo>
                    <a:pt x="4089400" y="1403350"/>
                  </a:moveTo>
                  <a:lnTo>
                    <a:pt x="4038587" y="1403350"/>
                  </a:lnTo>
                  <a:lnTo>
                    <a:pt x="4038587" y="1416050"/>
                  </a:lnTo>
                  <a:lnTo>
                    <a:pt x="4089400" y="1416050"/>
                  </a:lnTo>
                  <a:lnTo>
                    <a:pt x="4089400" y="1403350"/>
                  </a:lnTo>
                  <a:close/>
                </a:path>
                <a:path w="5029200" h="2057400">
                  <a:moveTo>
                    <a:pt x="4089400" y="1022350"/>
                  </a:moveTo>
                  <a:lnTo>
                    <a:pt x="4038587" y="1022350"/>
                  </a:lnTo>
                  <a:lnTo>
                    <a:pt x="4038587" y="1035050"/>
                  </a:lnTo>
                  <a:lnTo>
                    <a:pt x="4089400" y="1035050"/>
                  </a:lnTo>
                  <a:lnTo>
                    <a:pt x="4089400" y="1022350"/>
                  </a:lnTo>
                  <a:close/>
                </a:path>
                <a:path w="5029200" h="2057400">
                  <a:moveTo>
                    <a:pt x="4089400" y="717550"/>
                  </a:moveTo>
                  <a:lnTo>
                    <a:pt x="4038587" y="717550"/>
                  </a:lnTo>
                  <a:lnTo>
                    <a:pt x="4038587" y="730250"/>
                  </a:lnTo>
                  <a:lnTo>
                    <a:pt x="4089400" y="730250"/>
                  </a:lnTo>
                  <a:lnTo>
                    <a:pt x="4089400" y="717550"/>
                  </a:lnTo>
                  <a:close/>
                </a:path>
                <a:path w="5029200" h="2057400">
                  <a:moveTo>
                    <a:pt x="4089400" y="336550"/>
                  </a:moveTo>
                  <a:lnTo>
                    <a:pt x="4038587" y="336550"/>
                  </a:lnTo>
                  <a:lnTo>
                    <a:pt x="4038587" y="349250"/>
                  </a:lnTo>
                  <a:lnTo>
                    <a:pt x="4089400" y="349250"/>
                  </a:lnTo>
                  <a:lnTo>
                    <a:pt x="4089400" y="336550"/>
                  </a:lnTo>
                  <a:close/>
                </a:path>
                <a:path w="5029200" h="2057400">
                  <a:moveTo>
                    <a:pt x="4089400" y="31750"/>
                  </a:moveTo>
                  <a:lnTo>
                    <a:pt x="4038587" y="31750"/>
                  </a:lnTo>
                  <a:lnTo>
                    <a:pt x="4038587" y="44450"/>
                  </a:lnTo>
                  <a:lnTo>
                    <a:pt x="4089400" y="44450"/>
                  </a:lnTo>
                  <a:lnTo>
                    <a:pt x="4089400" y="31750"/>
                  </a:lnTo>
                  <a:close/>
                </a:path>
                <a:path w="5029200" h="2057400">
                  <a:moveTo>
                    <a:pt x="4178300" y="2012950"/>
                  </a:moveTo>
                  <a:lnTo>
                    <a:pt x="4127500" y="2012950"/>
                  </a:lnTo>
                  <a:lnTo>
                    <a:pt x="4127500" y="2025650"/>
                  </a:lnTo>
                  <a:lnTo>
                    <a:pt x="4178300" y="2025650"/>
                  </a:lnTo>
                  <a:lnTo>
                    <a:pt x="4178300" y="2012950"/>
                  </a:lnTo>
                  <a:close/>
                </a:path>
                <a:path w="5029200" h="2057400">
                  <a:moveTo>
                    <a:pt x="4178300" y="1708150"/>
                  </a:moveTo>
                  <a:lnTo>
                    <a:pt x="4127500" y="1708150"/>
                  </a:lnTo>
                  <a:lnTo>
                    <a:pt x="4127500" y="1720850"/>
                  </a:lnTo>
                  <a:lnTo>
                    <a:pt x="4178300" y="1720850"/>
                  </a:lnTo>
                  <a:lnTo>
                    <a:pt x="4178300" y="1708150"/>
                  </a:lnTo>
                  <a:close/>
                </a:path>
                <a:path w="5029200" h="2057400">
                  <a:moveTo>
                    <a:pt x="4178300" y="1403350"/>
                  </a:moveTo>
                  <a:lnTo>
                    <a:pt x="4127500" y="1403350"/>
                  </a:lnTo>
                  <a:lnTo>
                    <a:pt x="4127500" y="1416050"/>
                  </a:lnTo>
                  <a:lnTo>
                    <a:pt x="4178300" y="1416050"/>
                  </a:lnTo>
                  <a:lnTo>
                    <a:pt x="4178300" y="1403350"/>
                  </a:lnTo>
                  <a:close/>
                </a:path>
                <a:path w="5029200" h="2057400">
                  <a:moveTo>
                    <a:pt x="4178300" y="1022350"/>
                  </a:moveTo>
                  <a:lnTo>
                    <a:pt x="4127500" y="1022350"/>
                  </a:lnTo>
                  <a:lnTo>
                    <a:pt x="4127500" y="1035050"/>
                  </a:lnTo>
                  <a:lnTo>
                    <a:pt x="4178300" y="1035050"/>
                  </a:lnTo>
                  <a:lnTo>
                    <a:pt x="4178300" y="1022350"/>
                  </a:lnTo>
                  <a:close/>
                </a:path>
                <a:path w="5029200" h="2057400">
                  <a:moveTo>
                    <a:pt x="4178300" y="717550"/>
                  </a:moveTo>
                  <a:lnTo>
                    <a:pt x="4127500" y="717550"/>
                  </a:lnTo>
                  <a:lnTo>
                    <a:pt x="4127500" y="730250"/>
                  </a:lnTo>
                  <a:lnTo>
                    <a:pt x="4178300" y="730250"/>
                  </a:lnTo>
                  <a:lnTo>
                    <a:pt x="4178300" y="717550"/>
                  </a:lnTo>
                  <a:close/>
                </a:path>
                <a:path w="5029200" h="2057400">
                  <a:moveTo>
                    <a:pt x="4178300" y="336550"/>
                  </a:moveTo>
                  <a:lnTo>
                    <a:pt x="4127500" y="336550"/>
                  </a:lnTo>
                  <a:lnTo>
                    <a:pt x="4127500" y="349250"/>
                  </a:lnTo>
                  <a:lnTo>
                    <a:pt x="4178300" y="349250"/>
                  </a:lnTo>
                  <a:lnTo>
                    <a:pt x="4178300" y="336550"/>
                  </a:lnTo>
                  <a:close/>
                </a:path>
                <a:path w="5029200" h="2057400">
                  <a:moveTo>
                    <a:pt x="4178300" y="31750"/>
                  </a:moveTo>
                  <a:lnTo>
                    <a:pt x="4127500" y="31750"/>
                  </a:lnTo>
                  <a:lnTo>
                    <a:pt x="4127500" y="44450"/>
                  </a:lnTo>
                  <a:lnTo>
                    <a:pt x="4178300" y="44450"/>
                  </a:lnTo>
                  <a:lnTo>
                    <a:pt x="4178300" y="31750"/>
                  </a:lnTo>
                  <a:close/>
                </a:path>
                <a:path w="5029200" h="2057400">
                  <a:moveTo>
                    <a:pt x="4267200" y="2012950"/>
                  </a:moveTo>
                  <a:lnTo>
                    <a:pt x="4216400" y="2012950"/>
                  </a:lnTo>
                  <a:lnTo>
                    <a:pt x="4216400" y="2025650"/>
                  </a:lnTo>
                  <a:lnTo>
                    <a:pt x="4267200" y="2025650"/>
                  </a:lnTo>
                  <a:lnTo>
                    <a:pt x="4267200" y="2012950"/>
                  </a:lnTo>
                  <a:close/>
                </a:path>
                <a:path w="5029200" h="2057400">
                  <a:moveTo>
                    <a:pt x="4267200" y="1708150"/>
                  </a:moveTo>
                  <a:lnTo>
                    <a:pt x="4216400" y="1708150"/>
                  </a:lnTo>
                  <a:lnTo>
                    <a:pt x="4216400" y="1720850"/>
                  </a:lnTo>
                  <a:lnTo>
                    <a:pt x="4267200" y="1720850"/>
                  </a:lnTo>
                  <a:lnTo>
                    <a:pt x="4267200" y="1708150"/>
                  </a:lnTo>
                  <a:close/>
                </a:path>
                <a:path w="5029200" h="2057400">
                  <a:moveTo>
                    <a:pt x="4267200" y="1403350"/>
                  </a:moveTo>
                  <a:lnTo>
                    <a:pt x="4216400" y="1403350"/>
                  </a:lnTo>
                  <a:lnTo>
                    <a:pt x="4216400" y="1416050"/>
                  </a:lnTo>
                  <a:lnTo>
                    <a:pt x="4267200" y="1416050"/>
                  </a:lnTo>
                  <a:lnTo>
                    <a:pt x="4267200" y="1403350"/>
                  </a:lnTo>
                  <a:close/>
                </a:path>
                <a:path w="5029200" h="2057400">
                  <a:moveTo>
                    <a:pt x="4267200" y="1022350"/>
                  </a:moveTo>
                  <a:lnTo>
                    <a:pt x="4216400" y="1022350"/>
                  </a:lnTo>
                  <a:lnTo>
                    <a:pt x="4216400" y="1035050"/>
                  </a:lnTo>
                  <a:lnTo>
                    <a:pt x="4267200" y="1035050"/>
                  </a:lnTo>
                  <a:lnTo>
                    <a:pt x="4267200" y="1022350"/>
                  </a:lnTo>
                  <a:close/>
                </a:path>
                <a:path w="5029200" h="2057400">
                  <a:moveTo>
                    <a:pt x="4267200" y="717550"/>
                  </a:moveTo>
                  <a:lnTo>
                    <a:pt x="4216400" y="717550"/>
                  </a:lnTo>
                  <a:lnTo>
                    <a:pt x="4216400" y="730250"/>
                  </a:lnTo>
                  <a:lnTo>
                    <a:pt x="4267200" y="730250"/>
                  </a:lnTo>
                  <a:lnTo>
                    <a:pt x="4267200" y="717550"/>
                  </a:lnTo>
                  <a:close/>
                </a:path>
                <a:path w="5029200" h="2057400">
                  <a:moveTo>
                    <a:pt x="4267200" y="336550"/>
                  </a:moveTo>
                  <a:lnTo>
                    <a:pt x="4216400" y="336550"/>
                  </a:lnTo>
                  <a:lnTo>
                    <a:pt x="4216400" y="349250"/>
                  </a:lnTo>
                  <a:lnTo>
                    <a:pt x="4267200" y="349250"/>
                  </a:lnTo>
                  <a:lnTo>
                    <a:pt x="4267200" y="336550"/>
                  </a:lnTo>
                  <a:close/>
                </a:path>
                <a:path w="5029200" h="2057400">
                  <a:moveTo>
                    <a:pt x="4267200" y="31750"/>
                  </a:moveTo>
                  <a:lnTo>
                    <a:pt x="4216400" y="31750"/>
                  </a:lnTo>
                  <a:lnTo>
                    <a:pt x="4216400" y="44450"/>
                  </a:lnTo>
                  <a:lnTo>
                    <a:pt x="4267200" y="44450"/>
                  </a:lnTo>
                  <a:lnTo>
                    <a:pt x="4267200" y="31750"/>
                  </a:lnTo>
                  <a:close/>
                </a:path>
                <a:path w="5029200" h="2057400">
                  <a:moveTo>
                    <a:pt x="4356100" y="2012950"/>
                  </a:moveTo>
                  <a:lnTo>
                    <a:pt x="4305300" y="2012950"/>
                  </a:lnTo>
                  <a:lnTo>
                    <a:pt x="4305300" y="2025650"/>
                  </a:lnTo>
                  <a:lnTo>
                    <a:pt x="4356100" y="2025650"/>
                  </a:lnTo>
                  <a:lnTo>
                    <a:pt x="4356100" y="2012950"/>
                  </a:lnTo>
                  <a:close/>
                </a:path>
                <a:path w="5029200" h="2057400">
                  <a:moveTo>
                    <a:pt x="4356100" y="1708150"/>
                  </a:moveTo>
                  <a:lnTo>
                    <a:pt x="4305300" y="1708150"/>
                  </a:lnTo>
                  <a:lnTo>
                    <a:pt x="4305300" y="1720850"/>
                  </a:lnTo>
                  <a:lnTo>
                    <a:pt x="4356100" y="1720850"/>
                  </a:lnTo>
                  <a:lnTo>
                    <a:pt x="4356100" y="1708150"/>
                  </a:lnTo>
                  <a:close/>
                </a:path>
                <a:path w="5029200" h="2057400">
                  <a:moveTo>
                    <a:pt x="4356100" y="1403350"/>
                  </a:moveTo>
                  <a:lnTo>
                    <a:pt x="4305300" y="1403350"/>
                  </a:lnTo>
                  <a:lnTo>
                    <a:pt x="4305300" y="1416050"/>
                  </a:lnTo>
                  <a:lnTo>
                    <a:pt x="4356100" y="1416050"/>
                  </a:lnTo>
                  <a:lnTo>
                    <a:pt x="4356100" y="1403350"/>
                  </a:lnTo>
                  <a:close/>
                </a:path>
                <a:path w="5029200" h="2057400">
                  <a:moveTo>
                    <a:pt x="4356100" y="1022350"/>
                  </a:moveTo>
                  <a:lnTo>
                    <a:pt x="4305300" y="1022350"/>
                  </a:lnTo>
                  <a:lnTo>
                    <a:pt x="4305300" y="1035050"/>
                  </a:lnTo>
                  <a:lnTo>
                    <a:pt x="4356100" y="1035050"/>
                  </a:lnTo>
                  <a:lnTo>
                    <a:pt x="4356100" y="1022350"/>
                  </a:lnTo>
                  <a:close/>
                </a:path>
                <a:path w="5029200" h="2057400">
                  <a:moveTo>
                    <a:pt x="4356100" y="717550"/>
                  </a:moveTo>
                  <a:lnTo>
                    <a:pt x="4305300" y="717550"/>
                  </a:lnTo>
                  <a:lnTo>
                    <a:pt x="4305300" y="730250"/>
                  </a:lnTo>
                  <a:lnTo>
                    <a:pt x="4356100" y="730250"/>
                  </a:lnTo>
                  <a:lnTo>
                    <a:pt x="4356100" y="717550"/>
                  </a:lnTo>
                  <a:close/>
                </a:path>
                <a:path w="5029200" h="2057400">
                  <a:moveTo>
                    <a:pt x="4356100" y="336550"/>
                  </a:moveTo>
                  <a:lnTo>
                    <a:pt x="4305300" y="336550"/>
                  </a:lnTo>
                  <a:lnTo>
                    <a:pt x="4305300" y="349250"/>
                  </a:lnTo>
                  <a:lnTo>
                    <a:pt x="4356100" y="349250"/>
                  </a:lnTo>
                  <a:lnTo>
                    <a:pt x="4356100" y="336550"/>
                  </a:lnTo>
                  <a:close/>
                </a:path>
                <a:path w="5029200" h="2057400">
                  <a:moveTo>
                    <a:pt x="4356100" y="31750"/>
                  </a:moveTo>
                  <a:lnTo>
                    <a:pt x="4305300" y="31750"/>
                  </a:lnTo>
                  <a:lnTo>
                    <a:pt x="4305300" y="44450"/>
                  </a:lnTo>
                  <a:lnTo>
                    <a:pt x="4356100" y="44450"/>
                  </a:lnTo>
                  <a:lnTo>
                    <a:pt x="4356100" y="31750"/>
                  </a:lnTo>
                  <a:close/>
                </a:path>
                <a:path w="5029200" h="2057400">
                  <a:moveTo>
                    <a:pt x="4445000" y="2012950"/>
                  </a:moveTo>
                  <a:lnTo>
                    <a:pt x="4394200" y="2012950"/>
                  </a:lnTo>
                  <a:lnTo>
                    <a:pt x="4394200" y="2025650"/>
                  </a:lnTo>
                  <a:lnTo>
                    <a:pt x="4445000" y="2025650"/>
                  </a:lnTo>
                  <a:lnTo>
                    <a:pt x="4445000" y="2012950"/>
                  </a:lnTo>
                  <a:close/>
                </a:path>
                <a:path w="5029200" h="2057400">
                  <a:moveTo>
                    <a:pt x="4445000" y="1708150"/>
                  </a:moveTo>
                  <a:lnTo>
                    <a:pt x="4394200" y="1708150"/>
                  </a:lnTo>
                  <a:lnTo>
                    <a:pt x="4394200" y="1720850"/>
                  </a:lnTo>
                  <a:lnTo>
                    <a:pt x="4445000" y="1720850"/>
                  </a:lnTo>
                  <a:lnTo>
                    <a:pt x="4445000" y="1708150"/>
                  </a:lnTo>
                  <a:close/>
                </a:path>
                <a:path w="5029200" h="2057400">
                  <a:moveTo>
                    <a:pt x="4445000" y="1403350"/>
                  </a:moveTo>
                  <a:lnTo>
                    <a:pt x="4394200" y="1403350"/>
                  </a:lnTo>
                  <a:lnTo>
                    <a:pt x="4394200" y="1416050"/>
                  </a:lnTo>
                  <a:lnTo>
                    <a:pt x="4445000" y="1416050"/>
                  </a:lnTo>
                  <a:lnTo>
                    <a:pt x="4445000" y="1403350"/>
                  </a:lnTo>
                  <a:close/>
                </a:path>
                <a:path w="5029200" h="2057400">
                  <a:moveTo>
                    <a:pt x="4445000" y="1022350"/>
                  </a:moveTo>
                  <a:lnTo>
                    <a:pt x="4394200" y="1022350"/>
                  </a:lnTo>
                  <a:lnTo>
                    <a:pt x="4394200" y="1035050"/>
                  </a:lnTo>
                  <a:lnTo>
                    <a:pt x="4445000" y="1035050"/>
                  </a:lnTo>
                  <a:lnTo>
                    <a:pt x="4445000" y="1022350"/>
                  </a:lnTo>
                  <a:close/>
                </a:path>
                <a:path w="5029200" h="2057400">
                  <a:moveTo>
                    <a:pt x="4445000" y="717550"/>
                  </a:moveTo>
                  <a:lnTo>
                    <a:pt x="4394200" y="717550"/>
                  </a:lnTo>
                  <a:lnTo>
                    <a:pt x="4394200" y="730250"/>
                  </a:lnTo>
                  <a:lnTo>
                    <a:pt x="4445000" y="730250"/>
                  </a:lnTo>
                  <a:lnTo>
                    <a:pt x="4445000" y="717550"/>
                  </a:lnTo>
                  <a:close/>
                </a:path>
                <a:path w="5029200" h="2057400">
                  <a:moveTo>
                    <a:pt x="4445000" y="336550"/>
                  </a:moveTo>
                  <a:lnTo>
                    <a:pt x="4394200" y="336550"/>
                  </a:lnTo>
                  <a:lnTo>
                    <a:pt x="4394200" y="349250"/>
                  </a:lnTo>
                  <a:lnTo>
                    <a:pt x="4445000" y="349250"/>
                  </a:lnTo>
                  <a:lnTo>
                    <a:pt x="4445000" y="336550"/>
                  </a:lnTo>
                  <a:close/>
                </a:path>
                <a:path w="5029200" h="2057400">
                  <a:moveTo>
                    <a:pt x="4445000" y="31750"/>
                  </a:moveTo>
                  <a:lnTo>
                    <a:pt x="4394200" y="31750"/>
                  </a:lnTo>
                  <a:lnTo>
                    <a:pt x="4394200" y="44450"/>
                  </a:lnTo>
                  <a:lnTo>
                    <a:pt x="4445000" y="44450"/>
                  </a:lnTo>
                  <a:lnTo>
                    <a:pt x="4445000" y="31750"/>
                  </a:lnTo>
                  <a:close/>
                </a:path>
                <a:path w="5029200" h="2057400">
                  <a:moveTo>
                    <a:pt x="4533900" y="2012950"/>
                  </a:moveTo>
                  <a:lnTo>
                    <a:pt x="4483100" y="2012950"/>
                  </a:lnTo>
                  <a:lnTo>
                    <a:pt x="4483100" y="2025650"/>
                  </a:lnTo>
                  <a:lnTo>
                    <a:pt x="4533900" y="2025650"/>
                  </a:lnTo>
                  <a:lnTo>
                    <a:pt x="4533900" y="2012950"/>
                  </a:lnTo>
                  <a:close/>
                </a:path>
                <a:path w="5029200" h="2057400">
                  <a:moveTo>
                    <a:pt x="4533900" y="1708150"/>
                  </a:moveTo>
                  <a:lnTo>
                    <a:pt x="4483100" y="1708150"/>
                  </a:lnTo>
                  <a:lnTo>
                    <a:pt x="4483100" y="1720850"/>
                  </a:lnTo>
                  <a:lnTo>
                    <a:pt x="4533900" y="1720850"/>
                  </a:lnTo>
                  <a:lnTo>
                    <a:pt x="4533900" y="1708150"/>
                  </a:lnTo>
                  <a:close/>
                </a:path>
                <a:path w="5029200" h="2057400">
                  <a:moveTo>
                    <a:pt x="4533900" y="1403350"/>
                  </a:moveTo>
                  <a:lnTo>
                    <a:pt x="4483100" y="1403350"/>
                  </a:lnTo>
                  <a:lnTo>
                    <a:pt x="4483100" y="1416050"/>
                  </a:lnTo>
                  <a:lnTo>
                    <a:pt x="4533900" y="1416050"/>
                  </a:lnTo>
                  <a:lnTo>
                    <a:pt x="4533900" y="1403350"/>
                  </a:lnTo>
                  <a:close/>
                </a:path>
                <a:path w="5029200" h="2057400">
                  <a:moveTo>
                    <a:pt x="4533900" y="1022350"/>
                  </a:moveTo>
                  <a:lnTo>
                    <a:pt x="4483100" y="1022350"/>
                  </a:lnTo>
                  <a:lnTo>
                    <a:pt x="4483100" y="1035050"/>
                  </a:lnTo>
                  <a:lnTo>
                    <a:pt x="4533900" y="1035050"/>
                  </a:lnTo>
                  <a:lnTo>
                    <a:pt x="4533900" y="1022350"/>
                  </a:lnTo>
                  <a:close/>
                </a:path>
                <a:path w="5029200" h="2057400">
                  <a:moveTo>
                    <a:pt x="4533900" y="717550"/>
                  </a:moveTo>
                  <a:lnTo>
                    <a:pt x="4483100" y="717550"/>
                  </a:lnTo>
                  <a:lnTo>
                    <a:pt x="4483100" y="730250"/>
                  </a:lnTo>
                  <a:lnTo>
                    <a:pt x="4533900" y="730250"/>
                  </a:lnTo>
                  <a:lnTo>
                    <a:pt x="4533900" y="717550"/>
                  </a:lnTo>
                  <a:close/>
                </a:path>
                <a:path w="5029200" h="2057400">
                  <a:moveTo>
                    <a:pt x="4533900" y="336550"/>
                  </a:moveTo>
                  <a:lnTo>
                    <a:pt x="4483100" y="336550"/>
                  </a:lnTo>
                  <a:lnTo>
                    <a:pt x="4483100" y="349250"/>
                  </a:lnTo>
                  <a:lnTo>
                    <a:pt x="4533900" y="349250"/>
                  </a:lnTo>
                  <a:lnTo>
                    <a:pt x="4533900" y="336550"/>
                  </a:lnTo>
                  <a:close/>
                </a:path>
                <a:path w="5029200" h="2057400">
                  <a:moveTo>
                    <a:pt x="4533900" y="31750"/>
                  </a:moveTo>
                  <a:lnTo>
                    <a:pt x="4483100" y="31750"/>
                  </a:lnTo>
                  <a:lnTo>
                    <a:pt x="4483100" y="44450"/>
                  </a:lnTo>
                  <a:lnTo>
                    <a:pt x="4533900" y="44450"/>
                  </a:lnTo>
                  <a:lnTo>
                    <a:pt x="4533900" y="31750"/>
                  </a:lnTo>
                  <a:close/>
                </a:path>
                <a:path w="5029200" h="2057400">
                  <a:moveTo>
                    <a:pt x="4622800" y="2012950"/>
                  </a:moveTo>
                  <a:lnTo>
                    <a:pt x="4572000" y="2012950"/>
                  </a:lnTo>
                  <a:lnTo>
                    <a:pt x="4572000" y="2025650"/>
                  </a:lnTo>
                  <a:lnTo>
                    <a:pt x="4622800" y="2025650"/>
                  </a:lnTo>
                  <a:lnTo>
                    <a:pt x="4622800" y="2012950"/>
                  </a:lnTo>
                  <a:close/>
                </a:path>
                <a:path w="5029200" h="2057400">
                  <a:moveTo>
                    <a:pt x="4622800" y="1708150"/>
                  </a:moveTo>
                  <a:lnTo>
                    <a:pt x="4572000" y="1708150"/>
                  </a:lnTo>
                  <a:lnTo>
                    <a:pt x="4572000" y="1720850"/>
                  </a:lnTo>
                  <a:lnTo>
                    <a:pt x="4622800" y="1720850"/>
                  </a:lnTo>
                  <a:lnTo>
                    <a:pt x="4622800" y="1708150"/>
                  </a:lnTo>
                  <a:close/>
                </a:path>
                <a:path w="5029200" h="2057400">
                  <a:moveTo>
                    <a:pt x="4622800" y="1403350"/>
                  </a:moveTo>
                  <a:lnTo>
                    <a:pt x="4572000" y="1403350"/>
                  </a:lnTo>
                  <a:lnTo>
                    <a:pt x="4572000" y="1416050"/>
                  </a:lnTo>
                  <a:lnTo>
                    <a:pt x="4622800" y="1416050"/>
                  </a:lnTo>
                  <a:lnTo>
                    <a:pt x="4622800" y="1403350"/>
                  </a:lnTo>
                  <a:close/>
                </a:path>
                <a:path w="5029200" h="2057400">
                  <a:moveTo>
                    <a:pt x="4622800" y="1022350"/>
                  </a:moveTo>
                  <a:lnTo>
                    <a:pt x="4572000" y="1022350"/>
                  </a:lnTo>
                  <a:lnTo>
                    <a:pt x="4572000" y="1035050"/>
                  </a:lnTo>
                  <a:lnTo>
                    <a:pt x="4622800" y="1035050"/>
                  </a:lnTo>
                  <a:lnTo>
                    <a:pt x="4622800" y="1022350"/>
                  </a:lnTo>
                  <a:close/>
                </a:path>
                <a:path w="5029200" h="2057400">
                  <a:moveTo>
                    <a:pt x="4622800" y="717550"/>
                  </a:moveTo>
                  <a:lnTo>
                    <a:pt x="4572000" y="717550"/>
                  </a:lnTo>
                  <a:lnTo>
                    <a:pt x="4572000" y="730250"/>
                  </a:lnTo>
                  <a:lnTo>
                    <a:pt x="4622800" y="730250"/>
                  </a:lnTo>
                  <a:lnTo>
                    <a:pt x="4622800" y="717550"/>
                  </a:lnTo>
                  <a:close/>
                </a:path>
                <a:path w="5029200" h="2057400">
                  <a:moveTo>
                    <a:pt x="4622800" y="336550"/>
                  </a:moveTo>
                  <a:lnTo>
                    <a:pt x="4572000" y="336550"/>
                  </a:lnTo>
                  <a:lnTo>
                    <a:pt x="4572000" y="349250"/>
                  </a:lnTo>
                  <a:lnTo>
                    <a:pt x="4622800" y="349250"/>
                  </a:lnTo>
                  <a:lnTo>
                    <a:pt x="4622800" y="336550"/>
                  </a:lnTo>
                  <a:close/>
                </a:path>
                <a:path w="5029200" h="2057400">
                  <a:moveTo>
                    <a:pt x="4622800" y="31750"/>
                  </a:moveTo>
                  <a:lnTo>
                    <a:pt x="4572000" y="31750"/>
                  </a:lnTo>
                  <a:lnTo>
                    <a:pt x="4572000" y="44450"/>
                  </a:lnTo>
                  <a:lnTo>
                    <a:pt x="4622800" y="44450"/>
                  </a:lnTo>
                  <a:lnTo>
                    <a:pt x="4622800" y="31750"/>
                  </a:lnTo>
                  <a:close/>
                </a:path>
                <a:path w="5029200" h="2057400">
                  <a:moveTo>
                    <a:pt x="4711700" y="2012950"/>
                  </a:moveTo>
                  <a:lnTo>
                    <a:pt x="4660900" y="2012950"/>
                  </a:lnTo>
                  <a:lnTo>
                    <a:pt x="4660900" y="2025650"/>
                  </a:lnTo>
                  <a:lnTo>
                    <a:pt x="4711700" y="2025650"/>
                  </a:lnTo>
                  <a:lnTo>
                    <a:pt x="4711700" y="2012950"/>
                  </a:lnTo>
                  <a:close/>
                </a:path>
                <a:path w="5029200" h="2057400">
                  <a:moveTo>
                    <a:pt x="4711700" y="1708150"/>
                  </a:moveTo>
                  <a:lnTo>
                    <a:pt x="4660900" y="1708150"/>
                  </a:lnTo>
                  <a:lnTo>
                    <a:pt x="4660900" y="1720850"/>
                  </a:lnTo>
                  <a:lnTo>
                    <a:pt x="4711700" y="1720850"/>
                  </a:lnTo>
                  <a:lnTo>
                    <a:pt x="4711700" y="1708150"/>
                  </a:lnTo>
                  <a:close/>
                </a:path>
                <a:path w="5029200" h="2057400">
                  <a:moveTo>
                    <a:pt x="4711700" y="1403350"/>
                  </a:moveTo>
                  <a:lnTo>
                    <a:pt x="4660900" y="1403350"/>
                  </a:lnTo>
                  <a:lnTo>
                    <a:pt x="4660900" y="1416050"/>
                  </a:lnTo>
                  <a:lnTo>
                    <a:pt x="4711700" y="1416050"/>
                  </a:lnTo>
                  <a:lnTo>
                    <a:pt x="4711700" y="1403350"/>
                  </a:lnTo>
                  <a:close/>
                </a:path>
                <a:path w="5029200" h="2057400">
                  <a:moveTo>
                    <a:pt x="4711700" y="1022350"/>
                  </a:moveTo>
                  <a:lnTo>
                    <a:pt x="4660900" y="1022350"/>
                  </a:lnTo>
                  <a:lnTo>
                    <a:pt x="4660900" y="1035050"/>
                  </a:lnTo>
                  <a:lnTo>
                    <a:pt x="4711700" y="1035050"/>
                  </a:lnTo>
                  <a:lnTo>
                    <a:pt x="4711700" y="1022350"/>
                  </a:lnTo>
                  <a:close/>
                </a:path>
                <a:path w="5029200" h="2057400">
                  <a:moveTo>
                    <a:pt x="4711700" y="717550"/>
                  </a:moveTo>
                  <a:lnTo>
                    <a:pt x="4660900" y="717550"/>
                  </a:lnTo>
                  <a:lnTo>
                    <a:pt x="4660900" y="730250"/>
                  </a:lnTo>
                  <a:lnTo>
                    <a:pt x="4711700" y="730250"/>
                  </a:lnTo>
                  <a:lnTo>
                    <a:pt x="4711700" y="717550"/>
                  </a:lnTo>
                  <a:close/>
                </a:path>
                <a:path w="5029200" h="2057400">
                  <a:moveTo>
                    <a:pt x="4711700" y="336550"/>
                  </a:moveTo>
                  <a:lnTo>
                    <a:pt x="4660900" y="336550"/>
                  </a:lnTo>
                  <a:lnTo>
                    <a:pt x="4660900" y="349250"/>
                  </a:lnTo>
                  <a:lnTo>
                    <a:pt x="4711700" y="349250"/>
                  </a:lnTo>
                  <a:lnTo>
                    <a:pt x="4711700" y="336550"/>
                  </a:lnTo>
                  <a:close/>
                </a:path>
                <a:path w="5029200" h="2057400">
                  <a:moveTo>
                    <a:pt x="4711700" y="31750"/>
                  </a:moveTo>
                  <a:lnTo>
                    <a:pt x="4660900" y="31750"/>
                  </a:lnTo>
                  <a:lnTo>
                    <a:pt x="4660900" y="44450"/>
                  </a:lnTo>
                  <a:lnTo>
                    <a:pt x="4711700" y="44450"/>
                  </a:lnTo>
                  <a:lnTo>
                    <a:pt x="4711700" y="31750"/>
                  </a:lnTo>
                  <a:close/>
                </a:path>
                <a:path w="5029200" h="2057400">
                  <a:moveTo>
                    <a:pt x="4800600" y="2012950"/>
                  </a:moveTo>
                  <a:lnTo>
                    <a:pt x="4749800" y="2012950"/>
                  </a:lnTo>
                  <a:lnTo>
                    <a:pt x="4749800" y="2025650"/>
                  </a:lnTo>
                  <a:lnTo>
                    <a:pt x="4800600" y="2025650"/>
                  </a:lnTo>
                  <a:lnTo>
                    <a:pt x="4800600" y="2012950"/>
                  </a:lnTo>
                  <a:close/>
                </a:path>
                <a:path w="5029200" h="2057400">
                  <a:moveTo>
                    <a:pt x="4800600" y="1708150"/>
                  </a:moveTo>
                  <a:lnTo>
                    <a:pt x="4749800" y="1708150"/>
                  </a:lnTo>
                  <a:lnTo>
                    <a:pt x="4749800" y="1720850"/>
                  </a:lnTo>
                  <a:lnTo>
                    <a:pt x="4800600" y="1720850"/>
                  </a:lnTo>
                  <a:lnTo>
                    <a:pt x="4800600" y="1708150"/>
                  </a:lnTo>
                  <a:close/>
                </a:path>
                <a:path w="5029200" h="2057400">
                  <a:moveTo>
                    <a:pt x="4800600" y="1403350"/>
                  </a:moveTo>
                  <a:lnTo>
                    <a:pt x="4749800" y="1403350"/>
                  </a:lnTo>
                  <a:lnTo>
                    <a:pt x="4749800" y="1416050"/>
                  </a:lnTo>
                  <a:lnTo>
                    <a:pt x="4800600" y="1416050"/>
                  </a:lnTo>
                  <a:lnTo>
                    <a:pt x="4800600" y="1403350"/>
                  </a:lnTo>
                  <a:close/>
                </a:path>
                <a:path w="5029200" h="2057400">
                  <a:moveTo>
                    <a:pt x="4800600" y="1022350"/>
                  </a:moveTo>
                  <a:lnTo>
                    <a:pt x="4749800" y="1022350"/>
                  </a:lnTo>
                  <a:lnTo>
                    <a:pt x="4749800" y="1035050"/>
                  </a:lnTo>
                  <a:lnTo>
                    <a:pt x="4800600" y="1035050"/>
                  </a:lnTo>
                  <a:lnTo>
                    <a:pt x="4800600" y="1022350"/>
                  </a:lnTo>
                  <a:close/>
                </a:path>
                <a:path w="5029200" h="2057400">
                  <a:moveTo>
                    <a:pt x="4800600" y="717550"/>
                  </a:moveTo>
                  <a:lnTo>
                    <a:pt x="4749800" y="717550"/>
                  </a:lnTo>
                  <a:lnTo>
                    <a:pt x="4749800" y="730250"/>
                  </a:lnTo>
                  <a:lnTo>
                    <a:pt x="4800600" y="730250"/>
                  </a:lnTo>
                  <a:lnTo>
                    <a:pt x="4800600" y="717550"/>
                  </a:lnTo>
                  <a:close/>
                </a:path>
                <a:path w="5029200" h="2057400">
                  <a:moveTo>
                    <a:pt x="4800600" y="336550"/>
                  </a:moveTo>
                  <a:lnTo>
                    <a:pt x="4749800" y="336550"/>
                  </a:lnTo>
                  <a:lnTo>
                    <a:pt x="4749800" y="349250"/>
                  </a:lnTo>
                  <a:lnTo>
                    <a:pt x="4800600" y="349250"/>
                  </a:lnTo>
                  <a:lnTo>
                    <a:pt x="4800600" y="336550"/>
                  </a:lnTo>
                  <a:close/>
                </a:path>
                <a:path w="5029200" h="2057400">
                  <a:moveTo>
                    <a:pt x="4800600" y="31750"/>
                  </a:moveTo>
                  <a:lnTo>
                    <a:pt x="4749800" y="31750"/>
                  </a:lnTo>
                  <a:lnTo>
                    <a:pt x="4749800" y="44450"/>
                  </a:lnTo>
                  <a:lnTo>
                    <a:pt x="4800600" y="44450"/>
                  </a:lnTo>
                  <a:lnTo>
                    <a:pt x="4800600" y="31750"/>
                  </a:lnTo>
                  <a:close/>
                </a:path>
                <a:path w="5029200" h="2057400">
                  <a:moveTo>
                    <a:pt x="4889500" y="2012950"/>
                  </a:moveTo>
                  <a:lnTo>
                    <a:pt x="4838700" y="2012950"/>
                  </a:lnTo>
                  <a:lnTo>
                    <a:pt x="4838700" y="2025650"/>
                  </a:lnTo>
                  <a:lnTo>
                    <a:pt x="4889500" y="2025650"/>
                  </a:lnTo>
                  <a:lnTo>
                    <a:pt x="4889500" y="2012950"/>
                  </a:lnTo>
                  <a:close/>
                </a:path>
                <a:path w="5029200" h="2057400">
                  <a:moveTo>
                    <a:pt x="4889500" y="1708150"/>
                  </a:moveTo>
                  <a:lnTo>
                    <a:pt x="4838700" y="1708150"/>
                  </a:lnTo>
                  <a:lnTo>
                    <a:pt x="4838700" y="1720850"/>
                  </a:lnTo>
                  <a:lnTo>
                    <a:pt x="4889500" y="1720850"/>
                  </a:lnTo>
                  <a:lnTo>
                    <a:pt x="4889500" y="1708150"/>
                  </a:lnTo>
                  <a:close/>
                </a:path>
                <a:path w="5029200" h="2057400">
                  <a:moveTo>
                    <a:pt x="4889500" y="1403350"/>
                  </a:moveTo>
                  <a:lnTo>
                    <a:pt x="4838700" y="1403350"/>
                  </a:lnTo>
                  <a:lnTo>
                    <a:pt x="4838700" y="1416050"/>
                  </a:lnTo>
                  <a:lnTo>
                    <a:pt x="4889500" y="1416050"/>
                  </a:lnTo>
                  <a:lnTo>
                    <a:pt x="4889500" y="1403350"/>
                  </a:lnTo>
                  <a:close/>
                </a:path>
                <a:path w="5029200" h="2057400">
                  <a:moveTo>
                    <a:pt x="4889500" y="1022350"/>
                  </a:moveTo>
                  <a:lnTo>
                    <a:pt x="4838700" y="1022350"/>
                  </a:lnTo>
                  <a:lnTo>
                    <a:pt x="4838700" y="1035050"/>
                  </a:lnTo>
                  <a:lnTo>
                    <a:pt x="4889500" y="1035050"/>
                  </a:lnTo>
                  <a:lnTo>
                    <a:pt x="4889500" y="1022350"/>
                  </a:lnTo>
                  <a:close/>
                </a:path>
                <a:path w="5029200" h="2057400">
                  <a:moveTo>
                    <a:pt x="4889500" y="717550"/>
                  </a:moveTo>
                  <a:lnTo>
                    <a:pt x="4838700" y="717550"/>
                  </a:lnTo>
                  <a:lnTo>
                    <a:pt x="4838700" y="730250"/>
                  </a:lnTo>
                  <a:lnTo>
                    <a:pt x="4889500" y="730250"/>
                  </a:lnTo>
                  <a:lnTo>
                    <a:pt x="4889500" y="717550"/>
                  </a:lnTo>
                  <a:close/>
                </a:path>
                <a:path w="5029200" h="2057400">
                  <a:moveTo>
                    <a:pt x="4889500" y="336550"/>
                  </a:moveTo>
                  <a:lnTo>
                    <a:pt x="4838700" y="336550"/>
                  </a:lnTo>
                  <a:lnTo>
                    <a:pt x="4838700" y="349250"/>
                  </a:lnTo>
                  <a:lnTo>
                    <a:pt x="4889500" y="349250"/>
                  </a:lnTo>
                  <a:lnTo>
                    <a:pt x="4889500" y="336550"/>
                  </a:lnTo>
                  <a:close/>
                </a:path>
                <a:path w="5029200" h="2057400">
                  <a:moveTo>
                    <a:pt x="4889500" y="31750"/>
                  </a:moveTo>
                  <a:lnTo>
                    <a:pt x="4838700" y="31750"/>
                  </a:lnTo>
                  <a:lnTo>
                    <a:pt x="4838700" y="44450"/>
                  </a:lnTo>
                  <a:lnTo>
                    <a:pt x="4889500" y="44450"/>
                  </a:lnTo>
                  <a:lnTo>
                    <a:pt x="4889500" y="31750"/>
                  </a:lnTo>
                  <a:close/>
                </a:path>
                <a:path w="5029200" h="2057400">
                  <a:moveTo>
                    <a:pt x="5029200" y="2019300"/>
                  </a:moveTo>
                  <a:lnTo>
                    <a:pt x="5016500" y="2012950"/>
                  </a:lnTo>
                  <a:lnTo>
                    <a:pt x="4953000" y="1981200"/>
                  </a:lnTo>
                  <a:lnTo>
                    <a:pt x="4974158" y="2012950"/>
                  </a:lnTo>
                  <a:lnTo>
                    <a:pt x="4927600" y="2012950"/>
                  </a:lnTo>
                  <a:lnTo>
                    <a:pt x="4927600" y="2025650"/>
                  </a:lnTo>
                  <a:lnTo>
                    <a:pt x="4974158" y="2025650"/>
                  </a:lnTo>
                  <a:lnTo>
                    <a:pt x="4953000" y="2057400"/>
                  </a:lnTo>
                  <a:lnTo>
                    <a:pt x="5016500" y="2025650"/>
                  </a:lnTo>
                  <a:lnTo>
                    <a:pt x="5029200" y="2019300"/>
                  </a:lnTo>
                  <a:close/>
                </a:path>
                <a:path w="5029200" h="2057400">
                  <a:moveTo>
                    <a:pt x="5029200" y="1714500"/>
                  </a:moveTo>
                  <a:lnTo>
                    <a:pt x="5016500" y="1708150"/>
                  </a:lnTo>
                  <a:lnTo>
                    <a:pt x="4953000" y="1676400"/>
                  </a:lnTo>
                  <a:lnTo>
                    <a:pt x="4974158" y="1708150"/>
                  </a:lnTo>
                  <a:lnTo>
                    <a:pt x="4927600" y="1708150"/>
                  </a:lnTo>
                  <a:lnTo>
                    <a:pt x="4927600" y="1720850"/>
                  </a:lnTo>
                  <a:lnTo>
                    <a:pt x="4974158" y="1720850"/>
                  </a:lnTo>
                  <a:lnTo>
                    <a:pt x="4953000" y="1752600"/>
                  </a:lnTo>
                  <a:lnTo>
                    <a:pt x="5016500" y="1720850"/>
                  </a:lnTo>
                  <a:lnTo>
                    <a:pt x="5029200" y="1714500"/>
                  </a:lnTo>
                  <a:close/>
                </a:path>
                <a:path w="5029200" h="2057400">
                  <a:moveTo>
                    <a:pt x="5029200" y="1409700"/>
                  </a:moveTo>
                  <a:lnTo>
                    <a:pt x="5016500" y="1403350"/>
                  </a:lnTo>
                  <a:lnTo>
                    <a:pt x="4953000" y="1371600"/>
                  </a:lnTo>
                  <a:lnTo>
                    <a:pt x="4974158" y="1403350"/>
                  </a:lnTo>
                  <a:lnTo>
                    <a:pt x="4927600" y="1403350"/>
                  </a:lnTo>
                  <a:lnTo>
                    <a:pt x="4927600" y="1416050"/>
                  </a:lnTo>
                  <a:lnTo>
                    <a:pt x="4974158" y="1416050"/>
                  </a:lnTo>
                  <a:lnTo>
                    <a:pt x="4953000" y="1447800"/>
                  </a:lnTo>
                  <a:lnTo>
                    <a:pt x="5016500" y="1416050"/>
                  </a:lnTo>
                  <a:lnTo>
                    <a:pt x="5029200" y="1409700"/>
                  </a:lnTo>
                  <a:close/>
                </a:path>
                <a:path w="5029200" h="2057400">
                  <a:moveTo>
                    <a:pt x="5029200" y="1028700"/>
                  </a:moveTo>
                  <a:lnTo>
                    <a:pt x="5016500" y="1022350"/>
                  </a:lnTo>
                  <a:lnTo>
                    <a:pt x="4953000" y="990600"/>
                  </a:lnTo>
                  <a:lnTo>
                    <a:pt x="4974158" y="1022350"/>
                  </a:lnTo>
                  <a:lnTo>
                    <a:pt x="4927600" y="1022350"/>
                  </a:lnTo>
                  <a:lnTo>
                    <a:pt x="4927600" y="1035050"/>
                  </a:lnTo>
                  <a:lnTo>
                    <a:pt x="4974158" y="1035050"/>
                  </a:lnTo>
                  <a:lnTo>
                    <a:pt x="4953000" y="1066800"/>
                  </a:lnTo>
                  <a:lnTo>
                    <a:pt x="5016500" y="1035050"/>
                  </a:lnTo>
                  <a:lnTo>
                    <a:pt x="5029200" y="1028700"/>
                  </a:lnTo>
                  <a:close/>
                </a:path>
                <a:path w="5029200" h="2057400">
                  <a:moveTo>
                    <a:pt x="5029200" y="723900"/>
                  </a:moveTo>
                  <a:lnTo>
                    <a:pt x="5016500" y="717550"/>
                  </a:lnTo>
                  <a:lnTo>
                    <a:pt x="4953000" y="685800"/>
                  </a:lnTo>
                  <a:lnTo>
                    <a:pt x="4974158" y="717550"/>
                  </a:lnTo>
                  <a:lnTo>
                    <a:pt x="4927600" y="717550"/>
                  </a:lnTo>
                  <a:lnTo>
                    <a:pt x="4927600" y="730250"/>
                  </a:lnTo>
                  <a:lnTo>
                    <a:pt x="4974158" y="730250"/>
                  </a:lnTo>
                  <a:lnTo>
                    <a:pt x="4953000" y="762000"/>
                  </a:lnTo>
                  <a:lnTo>
                    <a:pt x="5016500" y="730250"/>
                  </a:lnTo>
                  <a:lnTo>
                    <a:pt x="5029200" y="723900"/>
                  </a:lnTo>
                  <a:close/>
                </a:path>
                <a:path w="5029200" h="2057400">
                  <a:moveTo>
                    <a:pt x="5029200" y="342900"/>
                  </a:moveTo>
                  <a:lnTo>
                    <a:pt x="5016500" y="336550"/>
                  </a:lnTo>
                  <a:lnTo>
                    <a:pt x="4953000" y="304800"/>
                  </a:lnTo>
                  <a:lnTo>
                    <a:pt x="4974158" y="336550"/>
                  </a:lnTo>
                  <a:lnTo>
                    <a:pt x="4927600" y="336550"/>
                  </a:lnTo>
                  <a:lnTo>
                    <a:pt x="4927600" y="349250"/>
                  </a:lnTo>
                  <a:lnTo>
                    <a:pt x="4974158" y="349250"/>
                  </a:lnTo>
                  <a:lnTo>
                    <a:pt x="4953000" y="381000"/>
                  </a:lnTo>
                  <a:lnTo>
                    <a:pt x="5016500" y="349250"/>
                  </a:lnTo>
                  <a:lnTo>
                    <a:pt x="5029200" y="342900"/>
                  </a:lnTo>
                  <a:close/>
                </a:path>
                <a:path w="5029200" h="2057400">
                  <a:moveTo>
                    <a:pt x="5029200" y="38100"/>
                  </a:moveTo>
                  <a:lnTo>
                    <a:pt x="5016500" y="31750"/>
                  </a:lnTo>
                  <a:lnTo>
                    <a:pt x="4953000" y="0"/>
                  </a:lnTo>
                  <a:lnTo>
                    <a:pt x="4974158" y="31750"/>
                  </a:lnTo>
                  <a:lnTo>
                    <a:pt x="4927600" y="31750"/>
                  </a:lnTo>
                  <a:lnTo>
                    <a:pt x="4927600" y="44450"/>
                  </a:lnTo>
                  <a:lnTo>
                    <a:pt x="4974158" y="44450"/>
                  </a:lnTo>
                  <a:lnTo>
                    <a:pt x="4953000" y="76200"/>
                  </a:lnTo>
                  <a:lnTo>
                    <a:pt x="5016500" y="44450"/>
                  </a:lnTo>
                  <a:lnTo>
                    <a:pt x="50292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454008" y="1597243"/>
            <a:ext cx="161290" cy="26930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844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93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746250" y="5556250"/>
          <a:ext cx="6090276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7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526794" y="5580075"/>
            <a:ext cx="223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CC"/>
                </a:solidFill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63331" y="5580075"/>
            <a:ext cx="223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CC"/>
                </a:solidFill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5729"/>
            <a:ext cx="75831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29259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Remember</a:t>
            </a:r>
            <a:r>
              <a:rPr sz="28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that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digital</a:t>
            </a:r>
            <a:r>
              <a:rPr sz="2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image</a:t>
            </a:r>
            <a:r>
              <a:rPr sz="28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always</a:t>
            </a:r>
            <a:r>
              <a:rPr sz="2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only </a:t>
            </a:r>
            <a:r>
              <a:rPr sz="2800" spc="-7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approximation</a:t>
            </a:r>
            <a:r>
              <a:rPr sz="280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 real</a:t>
            </a:r>
            <a:r>
              <a:rPr sz="2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world</a:t>
            </a:r>
            <a:r>
              <a:rPr sz="2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scene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438400"/>
            <a:ext cx="6858000" cy="39578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64565"/>
            <a:ext cx="6139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Image</a:t>
            </a:r>
            <a:r>
              <a:rPr sz="3200" spc="-10" dirty="0"/>
              <a:t> </a:t>
            </a:r>
            <a:r>
              <a:rPr sz="3200" spc="-5" dirty="0"/>
              <a:t>Sampling</a:t>
            </a:r>
            <a:r>
              <a:rPr sz="3200" spc="-10" dirty="0"/>
              <a:t> </a:t>
            </a:r>
            <a:r>
              <a:rPr sz="3200" spc="-5" dirty="0"/>
              <a:t>And</a:t>
            </a:r>
            <a:r>
              <a:rPr sz="3200" spc="-15" dirty="0"/>
              <a:t> </a:t>
            </a:r>
            <a:r>
              <a:rPr sz="3200" spc="-5" dirty="0"/>
              <a:t>Quantisation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1350</Words>
  <Application>Microsoft Office PowerPoint</Application>
  <PresentationFormat>On-screen Show (4:3)</PresentationFormat>
  <Paragraphs>329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Arial MT</vt:lpstr>
      <vt:lpstr>Calibri</vt:lpstr>
      <vt:lpstr>Constantia</vt:lpstr>
      <vt:lpstr>Symbol</vt:lpstr>
      <vt:lpstr>Times New Roman</vt:lpstr>
      <vt:lpstr>Wingdings</vt:lpstr>
      <vt:lpstr>Office Theme</vt:lpstr>
      <vt:lpstr>Today’s Contents</vt:lpstr>
      <vt:lpstr>Image Digitization</vt:lpstr>
      <vt:lpstr>Image Digitization</vt:lpstr>
      <vt:lpstr>PowerPoint Presentation</vt:lpstr>
      <vt:lpstr>Image Sampling And Quantisation</vt:lpstr>
      <vt:lpstr>Image Sampling And Quantisation</vt:lpstr>
      <vt:lpstr>Image Sampling And Quantisation</vt:lpstr>
      <vt:lpstr>Image Sampling And Quantisation</vt:lpstr>
      <vt:lpstr>Image Sampling And Quantisation</vt:lpstr>
      <vt:lpstr>Representation of Digital Image</vt:lpstr>
      <vt:lpstr>PowerPoint Presentation</vt:lpstr>
      <vt:lpstr>Representation of Digital Image</vt:lpstr>
      <vt:lpstr>Representation of Digital Image</vt:lpstr>
      <vt:lpstr>Representation of Digital Image</vt:lpstr>
      <vt:lpstr>Representation of Digital Image</vt:lpstr>
      <vt:lpstr>PowerPoint Presentation</vt:lpstr>
      <vt:lpstr>Image Sizes in bits for Different Spatial  and Gray Level Resolutions</vt:lpstr>
      <vt:lpstr>Digital Image Types : Intensity Image</vt:lpstr>
      <vt:lpstr>Digital Image Types : RGB Image</vt:lpstr>
      <vt:lpstr>Image Types : Binary Image</vt:lpstr>
      <vt:lpstr>Image Types : Index Image</vt:lpstr>
      <vt:lpstr>Effect of Spatial and Gray Level Resolutions</vt:lpstr>
      <vt:lpstr>Effect of Spatial and Gray Level  Resolutions</vt:lpstr>
      <vt:lpstr>Effect of Spatial Resolutions</vt:lpstr>
      <vt:lpstr>Effect of Spatial Resolutions</vt:lpstr>
      <vt:lpstr>Can we increase spatial resolution ?</vt:lpstr>
      <vt:lpstr>Intensity (Gray) Level Resolution</vt:lpstr>
      <vt:lpstr>Effect of Gray level Resolutions</vt:lpstr>
      <vt:lpstr>Effect of Gray level Resolutions</vt:lpstr>
      <vt:lpstr>Effect of Gray level Resolutions</vt:lpstr>
      <vt:lpstr>Effect of Spatial and Gray Level  Resolutions</vt:lpstr>
      <vt:lpstr>Resolution: How Much Is Enough?</vt:lpstr>
      <vt:lpstr>Resolution: How Much Is Enough?  (cont…)</vt:lpstr>
      <vt:lpstr>PowerPoint Presentation</vt:lpstr>
      <vt:lpstr>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 Digital Image Processing</dc:title>
  <dc:creator>CSE</dc:creator>
  <cp:lastModifiedBy>Arefeen Sultan</cp:lastModifiedBy>
  <cp:revision>2</cp:revision>
  <dcterms:created xsi:type="dcterms:W3CDTF">2021-06-11T03:57:42Z</dcterms:created>
  <dcterms:modified xsi:type="dcterms:W3CDTF">2021-06-11T03:58:41Z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2021-06-11T00:00:00Z</vt:filetime>
  </property>
</Properties>
</file>