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2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1338-9D6A-4316-BCEF-8F23268CA6F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B0BB-7750-4100-AC23-02D29CCD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smtClean="0"/>
              <a:t>Problem solving by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Searching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</a:p>
          <a:p>
            <a:r>
              <a:rPr lang="en-US" dirty="0" smtClean="0"/>
              <a:t>Uninformed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by searching(example)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1" y="1825624"/>
            <a:ext cx="7206017" cy="5032375"/>
          </a:xfrm>
        </p:spPr>
      </p:pic>
    </p:spTree>
    <p:extLst>
      <p:ext uri="{BB962C8B-B14F-4D97-AF65-F5344CB8AC3E}">
        <p14:creationId xmlns:p14="http://schemas.microsoft.com/office/powerpoint/2010/main" val="11437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Searching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825625"/>
            <a:ext cx="5977719" cy="4766244"/>
          </a:xfrm>
        </p:spPr>
      </p:pic>
    </p:spTree>
    <p:extLst>
      <p:ext uri="{BB962C8B-B14F-4D97-AF65-F5344CB8AC3E}">
        <p14:creationId xmlns:p14="http://schemas.microsoft.com/office/powerpoint/2010/main" val="2345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British Museum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0" y="1825625"/>
            <a:ext cx="5991367" cy="4820836"/>
          </a:xfrm>
        </p:spPr>
      </p:pic>
    </p:spTree>
    <p:extLst>
      <p:ext uri="{BB962C8B-B14F-4D97-AF65-F5344CB8AC3E}">
        <p14:creationId xmlns:p14="http://schemas.microsoft.com/office/powerpoint/2010/main" val="31319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Depth First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60" y="1825625"/>
            <a:ext cx="6155140" cy="4834482"/>
          </a:xfrm>
        </p:spPr>
      </p:pic>
    </p:spTree>
    <p:extLst>
      <p:ext uri="{BB962C8B-B14F-4D97-AF65-F5344CB8AC3E}">
        <p14:creationId xmlns:p14="http://schemas.microsoft.com/office/powerpoint/2010/main" val="1424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Breath First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60" y="1953132"/>
            <a:ext cx="6373503" cy="4584145"/>
          </a:xfrm>
        </p:spPr>
      </p:pic>
    </p:spTree>
    <p:extLst>
      <p:ext uri="{BB962C8B-B14F-4D97-AF65-F5344CB8AC3E}">
        <p14:creationId xmlns:p14="http://schemas.microsoft.com/office/powerpoint/2010/main" val="10663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 solving by searching</vt:lpstr>
      <vt:lpstr>                     Searching Technique</vt:lpstr>
      <vt:lpstr>Problem solving by searching(example)</vt:lpstr>
      <vt:lpstr>                  Searching example</vt:lpstr>
      <vt:lpstr>                 British Museum Approach</vt:lpstr>
      <vt:lpstr>                             Depth First Search</vt:lpstr>
      <vt:lpstr>                       Breath First 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by searching</dc:title>
  <dc:creator>Farhana</dc:creator>
  <cp:lastModifiedBy>Farhana</cp:lastModifiedBy>
  <cp:revision>4</cp:revision>
  <dcterms:created xsi:type="dcterms:W3CDTF">2021-11-14T17:34:34Z</dcterms:created>
  <dcterms:modified xsi:type="dcterms:W3CDTF">2021-11-15T06:19:20Z</dcterms:modified>
</cp:coreProperties>
</file>