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2C97-936E-4B30-8194-D918A0A6E69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540-13E7-40AB-BA1C-DE8F004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9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2C97-936E-4B30-8194-D918A0A6E69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540-13E7-40AB-BA1C-DE8F004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2C97-936E-4B30-8194-D918A0A6E69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540-13E7-40AB-BA1C-DE8F004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2C97-936E-4B30-8194-D918A0A6E69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540-13E7-40AB-BA1C-DE8F004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2C97-936E-4B30-8194-D918A0A6E69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540-13E7-40AB-BA1C-DE8F004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2C97-936E-4B30-8194-D918A0A6E69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540-13E7-40AB-BA1C-DE8F004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3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2C97-936E-4B30-8194-D918A0A6E69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540-13E7-40AB-BA1C-DE8F004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7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2C97-936E-4B30-8194-D918A0A6E69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540-13E7-40AB-BA1C-DE8F004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0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2C97-936E-4B30-8194-D918A0A6E69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540-13E7-40AB-BA1C-DE8F004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1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2C97-936E-4B30-8194-D918A0A6E69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540-13E7-40AB-BA1C-DE8F004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7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2C97-936E-4B30-8194-D918A0A6E69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1540-13E7-40AB-BA1C-DE8F004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8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C2C97-936E-4B30-8194-D918A0A6E69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71540-13E7-40AB-BA1C-DE8F004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Technique with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7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Technique with Algorithm(cont.)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90" y="2238233"/>
            <a:ext cx="6291617" cy="3944203"/>
          </a:xfrm>
        </p:spPr>
      </p:pic>
    </p:spTree>
    <p:extLst>
      <p:ext uri="{BB962C8B-B14F-4D97-AF65-F5344CB8AC3E}">
        <p14:creationId xmlns:p14="http://schemas.microsoft.com/office/powerpoint/2010/main" val="6522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Technique with Algorithm(cont.)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7" y="1907511"/>
            <a:ext cx="6414448" cy="47116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352" y="2135343"/>
            <a:ext cx="2497541" cy="212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Technique with Algorithm(cont.)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89" y="1862632"/>
            <a:ext cx="6359857" cy="4660997"/>
          </a:xfrm>
        </p:spPr>
      </p:pic>
    </p:spTree>
    <p:extLst>
      <p:ext uri="{BB962C8B-B14F-4D97-AF65-F5344CB8AC3E}">
        <p14:creationId xmlns:p14="http://schemas.microsoft.com/office/powerpoint/2010/main" val="311058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Technique with Algorithm(cont.)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91" y="1825624"/>
            <a:ext cx="5773002" cy="4807187"/>
          </a:xfrm>
        </p:spPr>
      </p:pic>
    </p:spTree>
    <p:extLst>
      <p:ext uri="{BB962C8B-B14F-4D97-AF65-F5344CB8AC3E}">
        <p14:creationId xmlns:p14="http://schemas.microsoft.com/office/powerpoint/2010/main" val="3839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Technique with Algorithm(cont.)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10" y="1876922"/>
            <a:ext cx="6209732" cy="4714947"/>
          </a:xfrm>
        </p:spPr>
      </p:pic>
    </p:spTree>
    <p:extLst>
      <p:ext uri="{BB962C8B-B14F-4D97-AF65-F5344CB8AC3E}">
        <p14:creationId xmlns:p14="http://schemas.microsoft.com/office/powerpoint/2010/main" val="2210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Technique with Algorithm(cont.)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67" y="1825625"/>
            <a:ext cx="5568287" cy="4534232"/>
          </a:xfrm>
        </p:spPr>
      </p:pic>
    </p:spTree>
    <p:extLst>
      <p:ext uri="{BB962C8B-B14F-4D97-AF65-F5344CB8AC3E}">
        <p14:creationId xmlns:p14="http://schemas.microsoft.com/office/powerpoint/2010/main" val="5664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Technique with Algorithm(cont.)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33" y="1690688"/>
            <a:ext cx="5465392" cy="4587282"/>
          </a:xfrm>
        </p:spPr>
      </p:pic>
    </p:spTree>
    <p:extLst>
      <p:ext uri="{BB962C8B-B14F-4D97-AF65-F5344CB8AC3E}">
        <p14:creationId xmlns:p14="http://schemas.microsoft.com/office/powerpoint/2010/main" val="19480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Searching Technique with Algorithm</vt:lpstr>
      <vt:lpstr>Searching Technique with Algorithm(cont.)</vt:lpstr>
      <vt:lpstr>Searching Technique with Algorithm(cont.)</vt:lpstr>
      <vt:lpstr>Searching Technique with Algorithm(cont.)</vt:lpstr>
      <vt:lpstr>Searching Technique with Algorithm(cont.)</vt:lpstr>
      <vt:lpstr>Searching Technique with Algorithm(cont.)</vt:lpstr>
      <vt:lpstr>Searching Technique with Algorithm(cont.)</vt:lpstr>
      <vt:lpstr>Searching Technique with Algorithm(cont.)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Technique with Algorithm</dc:title>
  <dc:creator>Farhana</dc:creator>
  <cp:lastModifiedBy>Farhana</cp:lastModifiedBy>
  <cp:revision>1</cp:revision>
  <dcterms:created xsi:type="dcterms:W3CDTF">2021-11-16T17:35:09Z</dcterms:created>
  <dcterms:modified xsi:type="dcterms:W3CDTF">2021-11-16T17:43:20Z</dcterms:modified>
</cp:coreProperties>
</file>