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hana" initials="F" lastIdx="3" clrIdx="0">
    <p:extLst>
      <p:ext uri="{19B8F6BF-5375-455C-9EA6-DF929625EA0E}">
        <p15:presenceInfo xmlns:p15="http://schemas.microsoft.com/office/powerpoint/2012/main" userId="Farh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AD3F-8A6A-4412-A7A6-AD2BB9DF9DB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3523-420D-446F-A87B-0EAF15CE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Types of learning(Cont.)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5" y="2099977"/>
            <a:ext cx="6476169" cy="3795856"/>
          </a:xfrm>
        </p:spPr>
      </p:pic>
    </p:spTree>
    <p:extLst>
      <p:ext uri="{BB962C8B-B14F-4D97-AF65-F5344CB8AC3E}">
        <p14:creationId xmlns:p14="http://schemas.microsoft.com/office/powerpoint/2010/main" val="544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Types of learning(Cont.)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79" y="2041437"/>
            <a:ext cx="5941325" cy="4086408"/>
          </a:xfrm>
        </p:spPr>
      </p:pic>
    </p:spTree>
    <p:extLst>
      <p:ext uri="{BB962C8B-B14F-4D97-AF65-F5344CB8AC3E}">
        <p14:creationId xmlns:p14="http://schemas.microsoft.com/office/powerpoint/2010/main" val="36152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AI VS ML VS DL VS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                                                                            </a:t>
            </a:r>
            <a:r>
              <a:rPr lang="en-US" sz="1600" b="1" dirty="0" smtClean="0"/>
              <a:t>AI enables the machine to think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                                                                                                                                                       Statistical tools to explore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and analyze the data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          Supervised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          Unsupervised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          Reinforcement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          Multi neural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                  n/w architecture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                                                               ANN, CNN, RNN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                                         </a:t>
            </a:r>
            <a:endParaRPr lang="en-US" sz="1600" b="1" dirty="0"/>
          </a:p>
        </p:txBody>
      </p:sp>
      <p:sp>
        <p:nvSpPr>
          <p:cNvPr id="4" name="Oval 3"/>
          <p:cNvSpPr/>
          <p:nvPr/>
        </p:nvSpPr>
        <p:spPr>
          <a:xfrm>
            <a:off x="3548418" y="2090607"/>
            <a:ext cx="4517409" cy="3821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60459" y="2666988"/>
            <a:ext cx="2893325" cy="26572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8726" y="3213274"/>
            <a:ext cx="1596787" cy="149562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9883" y="2920621"/>
            <a:ext cx="3135573" cy="24092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50925" y="1912680"/>
            <a:ext cx="545911" cy="489326"/>
          </a:xfrm>
          <a:custGeom>
            <a:avLst/>
            <a:gdLst>
              <a:gd name="connsiteX0" fmla="*/ 0 w 545911"/>
              <a:gd name="connsiteY0" fmla="*/ 489326 h 489326"/>
              <a:gd name="connsiteX1" fmla="*/ 286603 w 545911"/>
              <a:gd name="connsiteY1" fmla="*/ 25302 h 489326"/>
              <a:gd name="connsiteX2" fmla="*/ 286603 w 545911"/>
              <a:gd name="connsiteY2" fmla="*/ 66245 h 489326"/>
              <a:gd name="connsiteX3" fmla="*/ 545911 w 545911"/>
              <a:gd name="connsiteY3" fmla="*/ 107189 h 489326"/>
              <a:gd name="connsiteX4" fmla="*/ 545911 w 545911"/>
              <a:gd name="connsiteY4" fmla="*/ 107189 h 48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911" h="489326">
                <a:moveTo>
                  <a:pt x="0" y="489326"/>
                </a:moveTo>
                <a:cubicBezTo>
                  <a:pt x="119418" y="292570"/>
                  <a:pt x="238836" y="95815"/>
                  <a:pt x="286603" y="25302"/>
                </a:cubicBezTo>
                <a:cubicBezTo>
                  <a:pt x="334370" y="-45211"/>
                  <a:pt x="243385" y="52597"/>
                  <a:pt x="286603" y="66245"/>
                </a:cubicBezTo>
                <a:cubicBezTo>
                  <a:pt x="329821" y="79893"/>
                  <a:pt x="545911" y="107189"/>
                  <a:pt x="545911" y="107189"/>
                </a:cubicBezTo>
                <a:lnTo>
                  <a:pt x="545911" y="107189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1934" y="2236974"/>
            <a:ext cx="88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AI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2360" y="2726453"/>
            <a:ext cx="78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ML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81934" y="3701302"/>
            <a:ext cx="7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8416" y="3885968"/>
            <a:ext cx="981615" cy="36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DS</a:t>
            </a:r>
            <a:endParaRPr lang="en-US" b="1" dirty="0"/>
          </a:p>
        </p:txBody>
      </p:sp>
      <p:sp>
        <p:nvSpPr>
          <p:cNvPr id="13" name="Freeform 12"/>
          <p:cNvSpPr/>
          <p:nvPr/>
        </p:nvSpPr>
        <p:spPr>
          <a:xfrm>
            <a:off x="6045958" y="2684431"/>
            <a:ext cx="1841840" cy="167951"/>
          </a:xfrm>
          <a:custGeom>
            <a:avLst/>
            <a:gdLst>
              <a:gd name="connsiteX0" fmla="*/ 0 w 1841840"/>
              <a:gd name="connsiteY0" fmla="*/ 167951 h 167951"/>
              <a:gd name="connsiteX1" fmla="*/ 1705970 w 1841840"/>
              <a:gd name="connsiteY1" fmla="*/ 4178 h 167951"/>
              <a:gd name="connsiteX2" fmla="*/ 1733266 w 1841840"/>
              <a:gd name="connsiteY2" fmla="*/ 45121 h 167951"/>
              <a:gd name="connsiteX3" fmla="*/ 1733266 w 1841840"/>
              <a:gd name="connsiteY3" fmla="*/ 45121 h 167951"/>
              <a:gd name="connsiteX4" fmla="*/ 1733266 w 1841840"/>
              <a:gd name="connsiteY4" fmla="*/ 4512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840" h="167951">
                <a:moveTo>
                  <a:pt x="0" y="167951"/>
                </a:moveTo>
                <a:lnTo>
                  <a:pt x="1705970" y="4178"/>
                </a:lnTo>
                <a:cubicBezTo>
                  <a:pt x="1994848" y="-16294"/>
                  <a:pt x="1733266" y="45121"/>
                  <a:pt x="1733266" y="45121"/>
                </a:cubicBezTo>
                <a:lnTo>
                  <a:pt x="1733266" y="45121"/>
                </a:lnTo>
                <a:lnTo>
                  <a:pt x="1733266" y="4512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660107" y="3425588"/>
            <a:ext cx="1983219" cy="212930"/>
          </a:xfrm>
          <a:custGeom>
            <a:avLst/>
            <a:gdLst>
              <a:gd name="connsiteX0" fmla="*/ 0 w 1983219"/>
              <a:gd name="connsiteY0" fmla="*/ 0 h 212930"/>
              <a:gd name="connsiteX1" fmla="*/ 1910687 w 1983219"/>
              <a:gd name="connsiteY1" fmla="*/ 204716 h 212930"/>
              <a:gd name="connsiteX2" fmla="*/ 1583141 w 1983219"/>
              <a:gd name="connsiteY2" fmla="*/ 163773 h 212930"/>
              <a:gd name="connsiteX3" fmla="*/ 1583141 w 1983219"/>
              <a:gd name="connsiteY3" fmla="*/ 81887 h 212930"/>
              <a:gd name="connsiteX4" fmla="*/ 1583141 w 1983219"/>
              <a:gd name="connsiteY4" fmla="*/ 81887 h 2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219" h="212930">
                <a:moveTo>
                  <a:pt x="0" y="0"/>
                </a:moveTo>
                <a:lnTo>
                  <a:pt x="1910687" y="204716"/>
                </a:lnTo>
                <a:cubicBezTo>
                  <a:pt x="2174544" y="232011"/>
                  <a:pt x="1637732" y="184244"/>
                  <a:pt x="1583141" y="163773"/>
                </a:cubicBezTo>
                <a:cubicBezTo>
                  <a:pt x="1528550" y="143302"/>
                  <a:pt x="1583141" y="81887"/>
                  <a:pt x="1583141" y="81887"/>
                </a:cubicBezTo>
                <a:lnTo>
                  <a:pt x="1583141" y="81887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68788" y="4135272"/>
            <a:ext cx="2532154" cy="967474"/>
          </a:xfrm>
          <a:custGeom>
            <a:avLst/>
            <a:gdLst>
              <a:gd name="connsiteX0" fmla="*/ 0 w 2532154"/>
              <a:gd name="connsiteY0" fmla="*/ 0 h 967474"/>
              <a:gd name="connsiteX1" fmla="*/ 2456597 w 2532154"/>
              <a:gd name="connsiteY1" fmla="*/ 900752 h 967474"/>
              <a:gd name="connsiteX2" fmla="*/ 1951630 w 2532154"/>
              <a:gd name="connsiteY2" fmla="*/ 900752 h 967474"/>
              <a:gd name="connsiteX3" fmla="*/ 1951630 w 2532154"/>
              <a:gd name="connsiteY3" fmla="*/ 900752 h 967474"/>
              <a:gd name="connsiteX4" fmla="*/ 1951630 w 2532154"/>
              <a:gd name="connsiteY4" fmla="*/ 900752 h 96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154" h="967474">
                <a:moveTo>
                  <a:pt x="0" y="0"/>
                </a:moveTo>
                <a:cubicBezTo>
                  <a:pt x="1065662" y="375313"/>
                  <a:pt x="2131325" y="750627"/>
                  <a:pt x="2456597" y="900752"/>
                </a:cubicBezTo>
                <a:cubicBezTo>
                  <a:pt x="2781869" y="1050877"/>
                  <a:pt x="1951630" y="900752"/>
                  <a:pt x="1951630" y="900752"/>
                </a:cubicBezTo>
                <a:lnTo>
                  <a:pt x="1951630" y="900752"/>
                </a:lnTo>
                <a:lnTo>
                  <a:pt x="1951630" y="900752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c 15"/>
          <p:cNvSpPr/>
          <p:nvPr/>
        </p:nvSpPr>
        <p:spPr>
          <a:xfrm>
            <a:off x="8461612" y="3425588"/>
            <a:ext cx="395785" cy="18986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230075" y="2728126"/>
            <a:ext cx="1154570" cy="2040761"/>
          </a:xfrm>
          <a:custGeom>
            <a:avLst/>
            <a:gdLst>
              <a:gd name="connsiteX0" fmla="*/ 1154570 w 1154570"/>
              <a:gd name="connsiteY0" fmla="*/ 1093247 h 2040761"/>
              <a:gd name="connsiteX1" fmla="*/ 8158 w 1154570"/>
              <a:gd name="connsiteY1" fmla="*/ 15074 h 2040761"/>
              <a:gd name="connsiteX2" fmla="*/ 663250 w 1154570"/>
              <a:gd name="connsiteY2" fmla="*/ 1802931 h 2040761"/>
              <a:gd name="connsiteX3" fmla="*/ 1086331 w 1154570"/>
              <a:gd name="connsiteY3" fmla="*/ 2021295 h 2040761"/>
              <a:gd name="connsiteX4" fmla="*/ 1086331 w 1154570"/>
              <a:gd name="connsiteY4" fmla="*/ 2021295 h 2040761"/>
              <a:gd name="connsiteX5" fmla="*/ 1086331 w 1154570"/>
              <a:gd name="connsiteY5" fmla="*/ 2021295 h 204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4570" h="2040761">
                <a:moveTo>
                  <a:pt x="1154570" y="1093247"/>
                </a:moveTo>
                <a:cubicBezTo>
                  <a:pt x="622307" y="495020"/>
                  <a:pt x="90045" y="-103207"/>
                  <a:pt x="8158" y="15074"/>
                </a:cubicBezTo>
                <a:cubicBezTo>
                  <a:pt x="-73729" y="133355"/>
                  <a:pt x="483555" y="1468561"/>
                  <a:pt x="663250" y="1802931"/>
                </a:cubicBezTo>
                <a:cubicBezTo>
                  <a:pt x="842945" y="2137301"/>
                  <a:pt x="1086331" y="2021295"/>
                  <a:pt x="1086331" y="2021295"/>
                </a:cubicBezTo>
                <a:lnTo>
                  <a:pt x="1086331" y="2021295"/>
                </a:lnTo>
                <a:lnTo>
                  <a:pt x="1086331" y="202129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4455" y="4374901"/>
            <a:ext cx="1249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Statistics</a:t>
            </a:r>
          </a:p>
          <a:p>
            <a:r>
              <a:rPr lang="en-US" sz="1400" b="1" dirty="0" smtClean="0"/>
              <a:t>Probability</a:t>
            </a:r>
          </a:p>
          <a:p>
            <a:r>
              <a:rPr lang="en-US" sz="1400" b="1" dirty="0" smtClean="0"/>
              <a:t>Linear Algebra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77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Applications of AI in our daily life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9" y="1825624"/>
            <a:ext cx="5240740" cy="4820835"/>
          </a:xfrm>
        </p:spPr>
      </p:pic>
    </p:spTree>
    <p:extLst>
      <p:ext uri="{BB962C8B-B14F-4D97-AF65-F5344CB8AC3E}">
        <p14:creationId xmlns:p14="http://schemas.microsoft.com/office/powerpoint/2010/main" val="2682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Applications of AI in our daily life(cont.)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1" y="2320119"/>
            <a:ext cx="5773002" cy="25957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87" y="4479093"/>
            <a:ext cx="5662956" cy="13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Applications of AI in our daily life(cont.)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6" y="1690689"/>
            <a:ext cx="5827593" cy="41914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63" y="5717232"/>
            <a:ext cx="5677618" cy="6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Learning examples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690687"/>
            <a:ext cx="6127844" cy="4273385"/>
          </a:xfrm>
        </p:spPr>
      </p:pic>
    </p:spTree>
    <p:extLst>
      <p:ext uri="{BB962C8B-B14F-4D97-AF65-F5344CB8AC3E}">
        <p14:creationId xmlns:p14="http://schemas.microsoft.com/office/powerpoint/2010/main" val="6907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Types of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43" y="1690688"/>
            <a:ext cx="5281684" cy="4751055"/>
          </a:xfrm>
        </p:spPr>
      </p:pic>
    </p:spTree>
    <p:extLst>
      <p:ext uri="{BB962C8B-B14F-4D97-AF65-F5344CB8AC3E}">
        <p14:creationId xmlns:p14="http://schemas.microsoft.com/office/powerpoint/2010/main" val="6765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Types of learning(Cont.)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1690687"/>
            <a:ext cx="5897186" cy="14892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60" y="3520656"/>
            <a:ext cx="5440099" cy="18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Types </a:t>
            </a:r>
            <a:r>
              <a:rPr lang="en-US" dirty="0"/>
              <a:t>of learning(Cont.)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33760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10lac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2000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dirty="0" smtClean="0"/>
                        <a:t>18lac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  <a:r>
                        <a:rPr lang="en-US" dirty="0" smtClean="0"/>
                        <a:t>27lac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AI</vt:lpstr>
      <vt:lpstr>                      AI VS ML VS DL VS DS</vt:lpstr>
      <vt:lpstr>          Applications of AI in our daily life</vt:lpstr>
      <vt:lpstr>     Applications of AI in our daily life(cont.)</vt:lpstr>
      <vt:lpstr>      Applications of AI in our daily life(cont.)</vt:lpstr>
      <vt:lpstr>                         Learning examples</vt:lpstr>
      <vt:lpstr>                       Types of learning</vt:lpstr>
      <vt:lpstr>                      Types of learning(Cont.)</vt:lpstr>
      <vt:lpstr>                     Types of learning(Cont.)</vt:lpstr>
      <vt:lpstr>                       Types of learning(Cont.)</vt:lpstr>
      <vt:lpstr>                    Types of learning(Cont.)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Farhana</dc:creator>
  <cp:lastModifiedBy>Farhana</cp:lastModifiedBy>
  <cp:revision>13</cp:revision>
  <dcterms:created xsi:type="dcterms:W3CDTF">2021-09-14T11:54:38Z</dcterms:created>
  <dcterms:modified xsi:type="dcterms:W3CDTF">2021-09-15T07:21:39Z</dcterms:modified>
</cp:coreProperties>
</file>